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12"/>
  </p:notesMasterIdLst>
  <p:sldIdLst>
    <p:sldId id="275" r:id="rId5"/>
    <p:sldId id="298" r:id="rId6"/>
    <p:sldId id="15887" r:id="rId7"/>
    <p:sldId id="15894" r:id="rId8"/>
    <p:sldId id="15895" r:id="rId9"/>
    <p:sldId id="1589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D8"/>
    <a:srgbClr val="F9E180"/>
    <a:srgbClr val="F9EC95"/>
    <a:srgbClr val="0099FF"/>
    <a:srgbClr val="73FEFF"/>
    <a:srgbClr val="73A950"/>
    <a:srgbClr val="002060"/>
    <a:srgbClr val="B2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82784"/>
  </p:normalViewPr>
  <p:slideViewPr>
    <p:cSldViewPr snapToGrid="0" snapToObjects="1" showGuides="1">
      <p:cViewPr varScale="1">
        <p:scale>
          <a:sx n="72" d="100"/>
          <a:sy n="72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F02D9D1-7933-054A-9B27-50AF0F298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A4DF4-7C8D-6941-BA52-9D2DFA7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9D1EF-D553-A74F-8995-1A8DF7C03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E6C2-CAA2-D342-BA95-07CE152CA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839D4-85CE-8A4A-9975-12A3ED44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5EB2D-859A-AA4B-8F9A-1A94CC8088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D08A-971E-6542-A06E-C977F5CB17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5EB434D-5C4E-E745-843B-1DCC4B174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8C2EE-BC0E-3E46-9AA0-8073B00F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8A432-D02C-1F41-94C6-5FE6EFCFE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A2F94-E2A3-D64E-95B3-93EF1F20DF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7D0C1-A1C8-B340-A500-EA84B0D3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A948E-841A-044B-9426-34A8665F73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0A5C5-9C7B-3743-A1D3-72FD7EB68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bed, nature, dark&#10;&#10;Description automatically generated">
            <a:extLst>
              <a:ext uri="{FF2B5EF4-FFF2-40B4-BE49-F238E27FC236}">
                <a16:creationId xmlns:a16="http://schemas.microsoft.com/office/drawing/2014/main" id="{2042512C-A5A1-504F-9648-9E3C6561C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A2AC3-ED34-4A4F-9071-934247C7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36" y="419100"/>
            <a:ext cx="10334263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21954-F7E3-D749-B436-55F4FC8FF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6EDF-2180-7546-B7ED-2A02186DA7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102E5-04D9-2E4F-A7DF-00DDD400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58B96-253F-DE45-9B0B-B6F07CB329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A8094E-CEB3-E74B-BAF4-C0AF32D7E7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0535" y="1668463"/>
            <a:ext cx="10334263" cy="45587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23FDE-2216-DB4F-8DE2-884B65FCEF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Mortensen@jhuapl.edu" TargetMode="External"/><Relationship Id="rId2" Type="http://schemas.openxmlformats.org/officeDocument/2006/relationships/hyperlink" Target="https://lsic-wiki.jhuapl.edu/display/EA/Paper+Suggestions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j68vPC7fN938ZfkA9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3020165"/>
            <a:ext cx="7449671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Extreme Access Focus Group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3600" b="0" dirty="0">
                <a:solidFill>
                  <a:srgbClr val="F9E180"/>
                </a:solidFill>
              </a:rPr>
              <a:t>Telecon</a:t>
            </a:r>
            <a:endParaRPr lang="en-US" sz="3600" dirty="0">
              <a:solidFill>
                <a:srgbClr val="F9E18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4342770"/>
            <a:ext cx="8373035" cy="570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January 12, 2023</a:t>
            </a:r>
            <a:endParaRPr lang="en-US" dirty="0"/>
          </a:p>
          <a:p>
            <a:r>
              <a:rPr lang="en-US" dirty="0"/>
              <a:t>We’ll start around 3:03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99" y="5118652"/>
            <a:ext cx="6570690" cy="103113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rgbClr val="F9E180"/>
                </a:solidFill>
              </a:rPr>
              <a:t>Sarah Withee</a:t>
            </a:r>
            <a:endParaRPr lang="en-US" sz="1800" dirty="0">
              <a:solidFill>
                <a:srgbClr val="F9E180"/>
              </a:solidFill>
            </a:endParaRPr>
          </a:p>
          <a:p>
            <a:r>
              <a:rPr lang="en-US" sz="1800" dirty="0" smtClean="0">
                <a:solidFill>
                  <a:srgbClr val="F9E180"/>
                </a:solidFill>
              </a:rPr>
              <a:t>Extreme Access Focus Group Facilitator</a:t>
            </a:r>
            <a:endParaRPr lang="en-US" sz="1800" dirty="0">
              <a:solidFill>
                <a:srgbClr val="F9E180"/>
              </a:solidFill>
            </a:endParaRPr>
          </a:p>
          <a:p>
            <a:r>
              <a:rPr lang="en-US" sz="1800" dirty="0">
                <a:solidFill>
                  <a:srgbClr val="F9E180"/>
                </a:solidFill>
              </a:rPr>
              <a:t>JHU Applied Physics Laboratory</a:t>
            </a:r>
          </a:p>
          <a:p>
            <a:endParaRPr lang="en-US" sz="1600" dirty="0">
              <a:solidFill>
                <a:srgbClr val="F9E180"/>
              </a:solidFill>
            </a:endParaRPr>
          </a:p>
          <a:p>
            <a:r>
              <a:rPr lang="en-US" sz="1600" dirty="0" err="1">
                <a:solidFill>
                  <a:srgbClr val="F9E180"/>
                </a:solidFill>
              </a:rPr>
              <a:t>Facilitator_ExtremeAccess@jhuapl.edu</a:t>
            </a:r>
            <a:endParaRPr lang="en-US" sz="1600" dirty="0">
              <a:solidFill>
                <a:srgbClr val="F9E180"/>
              </a:solidFill>
            </a:endParaRPr>
          </a:p>
          <a:p>
            <a:endParaRPr lang="en-US" sz="1600" dirty="0">
              <a:solidFill>
                <a:srgbClr val="F9E1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2FB44-F512-2D49-909D-E0CF8B92F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9A2946F0-E4CB-C848-A198-48067C45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673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1052266" cy="5030786"/>
          </a:xfrm>
        </p:spPr>
        <p:txBody>
          <a:bodyPr/>
          <a:lstStyle/>
          <a:p>
            <a:r>
              <a:rPr lang="en-US" dirty="0" smtClean="0"/>
              <a:t>LSIC EA Focus </a:t>
            </a:r>
            <a:r>
              <a:rPr lang="en-US" dirty="0"/>
              <a:t>Group Updates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Upcoming Meetings/Opportunities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NASA SBIR/STTR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Webinar – Sonia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Vohnout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Oppsspot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3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Date! LSIC </a:t>
            </a:r>
            <a:r>
              <a:rPr lang="en-US" dirty="0" smtClean="0"/>
              <a:t>2023 Spring </a:t>
            </a:r>
            <a:r>
              <a:rPr lang="en-US" dirty="0"/>
              <a:t>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0536" y="1668463"/>
            <a:ext cx="6909452" cy="4558717"/>
          </a:xfrm>
        </p:spPr>
        <p:txBody>
          <a:bodyPr/>
          <a:lstStyle/>
          <a:p>
            <a:r>
              <a:rPr lang="en-US" dirty="0" smtClean="0"/>
              <a:t>Wednesday March 29 – Thursday March 30, 2023</a:t>
            </a:r>
          </a:p>
          <a:p>
            <a:r>
              <a:rPr lang="en-US" dirty="0"/>
              <a:t>Abstracts Due: 03 </a:t>
            </a:r>
            <a:r>
              <a:rPr lang="en-US" dirty="0" smtClean="0"/>
              <a:t>February</a:t>
            </a:r>
          </a:p>
          <a:p>
            <a:r>
              <a:rPr lang="en-US" dirty="0" smtClean="0"/>
              <a:t>Registration opens in February</a:t>
            </a:r>
          </a:p>
          <a:p>
            <a:r>
              <a:rPr lang="en-US" dirty="0" smtClean="0"/>
              <a:t>Hybrid </a:t>
            </a:r>
            <a:r>
              <a:rPr lang="en-US" dirty="0"/>
              <a:t>Meeting, in-person events taking place at </a:t>
            </a:r>
            <a:r>
              <a:rPr lang="en-US" dirty="0" smtClean="0"/>
              <a:t>Johns Hopkins University Applied Physics Lab in Laurel Maryland </a:t>
            </a:r>
          </a:p>
          <a:p>
            <a:r>
              <a:rPr lang="en-US" dirty="0" smtClean="0"/>
              <a:t>More info: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://lsic.jhuapl.edu/Events/Agenda/index.php?id=380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788" y="1668463"/>
            <a:ext cx="36099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 updates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Comms</a:t>
            </a:r>
            <a:r>
              <a:rPr lang="en-US" dirty="0" smtClean="0"/>
              <a:t> subgroup meeting Wednesday January 18 4 pm ET – Erik Luther Cesium Astro</a:t>
            </a:r>
          </a:p>
          <a:p>
            <a:r>
              <a:rPr lang="en-US" dirty="0" smtClean="0"/>
              <a:t>PNT subgroup Thursday January 19 3 pm – 5 pm ET – Lunar Trajectory Design workshop by John Carrico Space Exploration Engineering</a:t>
            </a:r>
          </a:p>
          <a:p>
            <a:r>
              <a:rPr lang="en-US" dirty="0" smtClean="0"/>
              <a:t>PNT paper reading group Monday January 23 at 4 pm ET. </a:t>
            </a:r>
          </a:p>
          <a:p>
            <a:pPr lvl="1"/>
            <a:r>
              <a:rPr lang="en-US" dirty="0" smtClean="0"/>
              <a:t>Paper is </a:t>
            </a:r>
            <a:r>
              <a:rPr lang="en-US" dirty="0"/>
              <a:t>Lunar Navigation Beacons: Technology Development </a:t>
            </a:r>
            <a:r>
              <a:rPr lang="en-US" dirty="0" smtClean="0"/>
              <a:t>and Applications</a:t>
            </a:r>
          </a:p>
          <a:p>
            <a:pPr lvl="2"/>
            <a:r>
              <a:rPr lang="en-US" dirty="0" smtClean="0"/>
              <a:t>Download from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lsic-wiki.jhuapl.edu/display/EA/Paper+Suggestions</a:t>
            </a:r>
            <a:endParaRPr lang="en-US" dirty="0"/>
          </a:p>
          <a:p>
            <a:pPr lvl="2"/>
            <a:r>
              <a:rPr lang="en-US" dirty="0" smtClean="0"/>
              <a:t>Or email </a:t>
            </a:r>
            <a:r>
              <a:rPr lang="en-US" dirty="0" smtClean="0">
                <a:hlinkClick r:id="rId3"/>
              </a:rPr>
              <a:t>Danielle.Mortensen@jhuapl.edu</a:t>
            </a:r>
            <a:r>
              <a:rPr lang="en-US" dirty="0" smtClean="0"/>
              <a:t> to get a copy if you don’t have access to Confluence</a:t>
            </a:r>
          </a:p>
          <a:p>
            <a:r>
              <a:rPr lang="en-US" dirty="0" smtClean="0"/>
              <a:t>Mobility subgroup is meeting Thursday January 26 1 - 2:30 pm ET. Speaker is Kevin Kempton</a:t>
            </a:r>
          </a:p>
          <a:p>
            <a:pPr lvl="1"/>
            <a:r>
              <a:rPr lang="en-US" dirty="0"/>
              <a:t>https://lsic-wiki.jhuapl.edu/pages/viewpage.action?spaceKey=EA&amp;title=Guest+Talks+-+Calendar+Year+2023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784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0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LSIC pilot mentorship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LSIC is starting up a mentorship program, and we are looking for two people to serve as mentors in lunar PNT</a:t>
            </a:r>
          </a:p>
          <a:p>
            <a:pPr lvl="1"/>
            <a:r>
              <a:rPr lang="en-US" dirty="0" smtClean="0"/>
              <a:t>Time commitment: one-two hours per month for six months starting in February</a:t>
            </a:r>
          </a:p>
          <a:p>
            <a:pPr lvl="1"/>
            <a:r>
              <a:rPr lang="en-US" dirty="0" smtClean="0"/>
              <a:t>Application available at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://forms.gle/j68vPC7fN938ZfkA9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2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Funding Opportunities Spotlight</a:t>
            </a:r>
          </a:p>
          <a:p>
            <a:pPr marL="0" indent="0" algn="ctr">
              <a:buNone/>
            </a:pPr>
            <a:r>
              <a:rPr lang="en-US" sz="3200" dirty="0" smtClean="0"/>
              <a:t>Sonia </a:t>
            </a:r>
            <a:r>
              <a:rPr lang="en-US" sz="3200" dirty="0" err="1" smtClean="0"/>
              <a:t>Vohnout</a:t>
            </a:r>
            <a:r>
              <a:rPr lang="en-US" sz="3200" dirty="0" smtClean="0"/>
              <a:t>, </a:t>
            </a:r>
            <a:r>
              <a:rPr lang="en-US" sz="3200" dirty="0" err="1" smtClean="0"/>
              <a:t>Oppsspot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NASA SBIR Proposals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3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4AF523-3DD9-F84C-A2AD-FC88BA03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5A8B9-E900-6F45-8D69-BBE104D2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DCA-DB20-2549-A57D-CD96182CA25D}" type="datetime3">
              <a:rPr lang="en-US" smtClean="0"/>
              <a:t>13 January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60861-339E-5446-BF6F-F165F684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E9159-B4E5-458F-AE2E-4A186E1ACA1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19810</TotalTime>
  <Words>265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.AppleSystemUIFont</vt:lpstr>
      <vt:lpstr>Arial</vt:lpstr>
      <vt:lpstr>Calibri</vt:lpstr>
      <vt:lpstr>Courier New</vt:lpstr>
      <vt:lpstr>Helvetica</vt:lpstr>
      <vt:lpstr>Myriad Pro</vt:lpstr>
      <vt:lpstr>Wingdings</vt:lpstr>
      <vt:lpstr>APL-PowerPoint-Theme_dark</vt:lpstr>
      <vt:lpstr>Extreme Access Focus Group  Telecon</vt:lpstr>
      <vt:lpstr>Today’s Agenda</vt:lpstr>
      <vt:lpstr>Save the Date! LSIC 2023 Spring Meeting</vt:lpstr>
      <vt:lpstr>Subgroup updates</vt:lpstr>
      <vt:lpstr>LSIC pilot mentorship program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Withee, Sarah</cp:lastModifiedBy>
  <cp:revision>947</cp:revision>
  <cp:lastPrinted>2019-02-27T12:13:48Z</cp:lastPrinted>
  <dcterms:created xsi:type="dcterms:W3CDTF">2019-01-21T11:32:32Z</dcterms:created>
  <dcterms:modified xsi:type="dcterms:W3CDTF">2023-01-13T12:16:23Z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