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95" r:id="rId2"/>
    <p:sldMasterId id="2147483754" r:id="rId3"/>
  </p:sldMasterIdLst>
  <p:notesMasterIdLst>
    <p:notesMasterId r:id="rId36"/>
  </p:notesMasterIdLst>
  <p:sldIdLst>
    <p:sldId id="2165" r:id="rId4"/>
    <p:sldId id="15889" r:id="rId5"/>
    <p:sldId id="15928" r:id="rId6"/>
    <p:sldId id="15895" r:id="rId7"/>
    <p:sldId id="15935" r:id="rId8"/>
    <p:sldId id="15931" r:id="rId9"/>
    <p:sldId id="15933" r:id="rId10"/>
    <p:sldId id="15934" r:id="rId11"/>
    <p:sldId id="15938" r:id="rId12"/>
    <p:sldId id="15939" r:id="rId13"/>
    <p:sldId id="15940" r:id="rId14"/>
    <p:sldId id="15941" r:id="rId15"/>
    <p:sldId id="15942" r:id="rId16"/>
    <p:sldId id="15943" r:id="rId17"/>
    <p:sldId id="15944" r:id="rId18"/>
    <p:sldId id="15945" r:id="rId19"/>
    <p:sldId id="15946" r:id="rId20"/>
    <p:sldId id="15947" r:id="rId21"/>
    <p:sldId id="2147375228" r:id="rId22"/>
    <p:sldId id="2145706339" r:id="rId23"/>
    <p:sldId id="280" r:id="rId24"/>
    <p:sldId id="453" r:id="rId25"/>
    <p:sldId id="414" r:id="rId26"/>
    <p:sldId id="2147375231" r:id="rId27"/>
    <p:sldId id="2147375233" r:id="rId28"/>
    <p:sldId id="2147375234" r:id="rId29"/>
    <p:sldId id="2147375236" r:id="rId30"/>
    <p:sldId id="2147375232" r:id="rId31"/>
    <p:sldId id="2147375209" r:id="rId32"/>
    <p:sldId id="15936" r:id="rId33"/>
    <p:sldId id="15937" r:id="rId34"/>
    <p:sldId id="26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4354"/>
    <a:srgbClr val="333F4E"/>
    <a:srgbClr val="FFFC00"/>
    <a:srgbClr val="000000"/>
    <a:srgbClr val="4499FF"/>
    <a:srgbClr val="FFFF00"/>
    <a:srgbClr val="4454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65"/>
    <p:restoredTop sz="72789"/>
  </p:normalViewPr>
  <p:slideViewPr>
    <p:cSldViewPr snapToGrid="0" snapToObjects="1">
      <p:cViewPr varScale="1">
        <p:scale>
          <a:sx n="91" d="100"/>
          <a:sy n="91" d="100"/>
        </p:scale>
        <p:origin x="2104" y="200"/>
      </p:cViewPr>
      <p:guideLst/>
    </p:cSldViewPr>
  </p:slideViewPr>
  <p:outlineViewPr>
    <p:cViewPr>
      <p:scale>
        <a:sx n="33" d="100"/>
        <a:sy n="33" d="100"/>
      </p:scale>
      <p:origin x="0" y="-661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04DE9B-072A-DA43-BFCC-961F4FEB56E9}" type="datetimeFigureOut">
              <a:rPr lang="en-US" smtClean="0"/>
              <a:t>1/27/23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921359-15F7-1E4E-94ED-77BE296B4C8A}" type="slidenum">
              <a:rPr lang="en-US" smtClean="0"/>
              <a:t>‹#›</a:t>
            </a:fld>
            <a:endParaRPr lang="en-US"/>
          </a:p>
        </p:txBody>
      </p:sp>
    </p:spTree>
    <p:extLst>
      <p:ext uri="{BB962C8B-B14F-4D97-AF65-F5344CB8AC3E}">
        <p14:creationId xmlns:p14="http://schemas.microsoft.com/office/powerpoint/2010/main" val="2010567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921359-15F7-1E4E-94ED-77BE296B4C8A}" type="slidenum">
              <a:rPr lang="en-US" smtClean="0"/>
              <a:t>1</a:t>
            </a:fld>
            <a:endParaRPr lang="en-US"/>
          </a:p>
        </p:txBody>
      </p:sp>
    </p:spTree>
    <p:extLst>
      <p:ext uri="{BB962C8B-B14F-4D97-AF65-F5344CB8AC3E}">
        <p14:creationId xmlns:p14="http://schemas.microsoft.com/office/powerpoint/2010/main" val="364902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700D15-5B4D-43E4-A232-234E19F5306B}" type="slidenum">
              <a:rPr lang="en-US" smtClean="0"/>
              <a:t>24</a:t>
            </a:fld>
            <a:endParaRPr lang="en-US"/>
          </a:p>
        </p:txBody>
      </p:sp>
    </p:spTree>
    <p:extLst>
      <p:ext uri="{BB962C8B-B14F-4D97-AF65-F5344CB8AC3E}">
        <p14:creationId xmlns:p14="http://schemas.microsoft.com/office/powerpoint/2010/main" val="3955040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700D15-5B4D-43E4-A232-234E19F5306B}" type="slidenum">
              <a:rPr lang="en-US" smtClean="0"/>
              <a:t>25</a:t>
            </a:fld>
            <a:endParaRPr lang="en-US"/>
          </a:p>
        </p:txBody>
      </p:sp>
    </p:spTree>
    <p:extLst>
      <p:ext uri="{BB962C8B-B14F-4D97-AF65-F5344CB8AC3E}">
        <p14:creationId xmlns:p14="http://schemas.microsoft.com/office/powerpoint/2010/main" val="3069212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700D15-5B4D-43E4-A232-234E19F5306B}" type="slidenum">
              <a:rPr lang="en-US" smtClean="0"/>
              <a:t>26</a:t>
            </a:fld>
            <a:endParaRPr lang="en-US"/>
          </a:p>
        </p:txBody>
      </p:sp>
    </p:spTree>
    <p:extLst>
      <p:ext uri="{BB962C8B-B14F-4D97-AF65-F5344CB8AC3E}">
        <p14:creationId xmlns:p14="http://schemas.microsoft.com/office/powerpoint/2010/main" val="1012271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700D15-5B4D-43E4-A232-234E19F5306B}" type="slidenum">
              <a:rPr lang="en-US" smtClean="0"/>
              <a:t>27</a:t>
            </a:fld>
            <a:endParaRPr lang="en-US"/>
          </a:p>
        </p:txBody>
      </p:sp>
    </p:spTree>
    <p:extLst>
      <p:ext uri="{BB962C8B-B14F-4D97-AF65-F5344CB8AC3E}">
        <p14:creationId xmlns:p14="http://schemas.microsoft.com/office/powerpoint/2010/main" val="34861325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7CE0DC-7A04-B546-BBEC-B82408E41B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68349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5F0F0-3408-9F4A-9B24-898CD7F5D4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1241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4922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391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AIAA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Scitech</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is an expo of the latest and greatest in Aerospace R&amp;D</a:t>
            </a:r>
          </a:p>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FAA CSTC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1235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369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https://</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docs.google.com</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/forms/d/e/1FAIpQLSddxov3KmD6dDomdDpQkFJBQaoAKCmEYtnoDUeEAz2b2ZOJDQ/</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viewform?usp</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sf_link</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https://</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docs.google.com</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/forms/d/e/1FAIpQLSddxov3KmD6dDomdDpQkFJBQaoAKCmEYtnoDUeEAz2b2ZOJDQ/</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viewform?usp</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sf_link</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7651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742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700D15-5B4D-43E4-A232-234E19F5306B}" type="slidenum">
              <a:rPr lang="en-US" smtClean="0"/>
              <a:t>20</a:t>
            </a:fld>
            <a:endParaRPr lang="en-US"/>
          </a:p>
        </p:txBody>
      </p:sp>
    </p:spTree>
    <p:extLst>
      <p:ext uri="{BB962C8B-B14F-4D97-AF65-F5344CB8AC3E}">
        <p14:creationId xmlns:p14="http://schemas.microsoft.com/office/powerpoint/2010/main" val="358325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3365" indent="-240665">
              <a:spcBef>
                <a:spcPts val="110"/>
              </a:spcBef>
              <a:buClr>
                <a:srgbClr val="2171BD"/>
              </a:buClr>
              <a:buChar char="•"/>
              <a:tabLst>
                <a:tab pos="254000" algn="l"/>
              </a:tabLst>
            </a:pPr>
            <a:endParaRPr lang="en-US" sz="12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7CE0DC-7A04-B546-BBEC-B82408E41B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80769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1 Black">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fld id="{54ABF7FA-8EA1-F742-871A-FEAB06A59929}" type="datetime3">
              <a:rPr lang="en-US" smtClean="0"/>
              <a:t>27 January 2023</a:t>
            </a:fld>
            <a:endParaRPr lang="en-US" dirty="0"/>
          </a:p>
        </p:txBody>
      </p:sp>
      <p:sp>
        <p:nvSpPr>
          <p:cNvPr id="5" name="Footer Placeholder 4"/>
          <p:cNvSpPr>
            <a:spLocks noGrp="1"/>
          </p:cNvSpPr>
          <p:nvPr>
            <p:ph type="ftr" sz="quarter" idx="15"/>
          </p:nvPr>
        </p:nvSpPr>
        <p:spPr/>
        <p:txBody>
          <a:bodyPr/>
          <a:lstStyle/>
          <a:p>
            <a:endParaRPr lang="en-US" dirty="0"/>
          </a:p>
        </p:txBody>
      </p:sp>
      <p:sp>
        <p:nvSpPr>
          <p:cNvPr id="6" name="Slide Number Placeholder 5"/>
          <p:cNvSpPr>
            <a:spLocks noGrp="1"/>
          </p:cNvSpPr>
          <p:nvPr>
            <p:ph type="sldNum" sz="quarter" idx="16"/>
          </p:nvPr>
        </p:nvSpPr>
        <p:spPr/>
        <p:txBody>
          <a:bodyPr/>
          <a:lstStyle/>
          <a:p>
            <a:fld id="{4EBCDCBD-78E1-0D41-A999-31B5EBF8E02C}" type="slidenum">
              <a:rPr lang="en-US" smtClean="0"/>
              <a:pPr/>
              <a:t>‹#›</a:t>
            </a:fld>
            <a:endParaRPr lang="en-US" dirty="0"/>
          </a:p>
        </p:txBody>
      </p:sp>
      <p:sp>
        <p:nvSpPr>
          <p:cNvPr id="13" name="Rectangle 12"/>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57" y="1333"/>
            <a:ext cx="12187256" cy="6855332"/>
          </a:xfrm>
          <a:prstGeom prst="rect">
            <a:avLst/>
          </a:prstGeom>
        </p:spPr>
      </p:pic>
      <p:sp>
        <p:nvSpPr>
          <p:cNvPr id="10" name="Rectangle 9"/>
          <p:cNvSpPr/>
          <p:nvPr userDrawn="1"/>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685800" y="2325600"/>
            <a:ext cx="9144000" cy="1570899"/>
          </a:xfrm>
        </p:spPr>
        <p:txBody>
          <a:bodyPr anchor="b">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685800" y="4038600"/>
            <a:ext cx="9144000" cy="838200"/>
          </a:xfrm>
        </p:spPr>
        <p:txBody>
          <a:bodyPr lIns="0" tIns="0" rIns="0" bIns="0"/>
          <a:lstStyle>
            <a:lvl1pPr marL="0" indent="0" algn="l">
              <a:buNone/>
              <a:defRPr sz="2400" b="1"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685800" y="4876800"/>
            <a:ext cx="5410200" cy="1295400"/>
          </a:xfrm>
        </p:spPr>
        <p:txBody>
          <a:bodyPr lIns="0" tIns="0" rIns="0" bIns="0">
            <a:normAutofit/>
          </a:bodyPr>
          <a:lstStyle>
            <a:lvl1pPr marL="0" indent="0">
              <a:lnSpc>
                <a:spcPct val="100000"/>
              </a:lnSpc>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7009" y="95382"/>
            <a:ext cx="3178301" cy="1309907"/>
          </a:xfrm>
          <a:prstGeom prst="rect">
            <a:avLst/>
          </a:prstGeom>
        </p:spPr>
      </p:pic>
    </p:spTree>
    <p:extLst>
      <p:ext uri="{BB962C8B-B14F-4D97-AF65-F5344CB8AC3E}">
        <p14:creationId xmlns:p14="http://schemas.microsoft.com/office/powerpoint/2010/main" val="2332555019"/>
      </p:ext>
    </p:extLst>
  </p:cSld>
  <p:clrMapOvr>
    <a:masterClrMapping/>
  </p:clrMapOvr>
  <p:extLst>
    <p:ext uri="{DCECCB84-F9BA-43D5-87BE-67443E8EF086}">
      <p15:sldGuideLst xmlns:p15="http://schemas.microsoft.com/office/powerpoint/2012/main">
        <p15:guide id="2" pos="43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Column,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952500" y="1485900"/>
            <a:ext cx="4952999" cy="38714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4" hasCustomPrompt="1"/>
          </p:nvPr>
        </p:nvSpPr>
        <p:spPr>
          <a:xfrm>
            <a:off x="952501" y="5486400"/>
            <a:ext cx="10286999"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1" name="Content Placeholder 2"/>
          <p:cNvSpPr>
            <a:spLocks noGrp="1"/>
          </p:cNvSpPr>
          <p:nvPr>
            <p:ph idx="13" hasCustomPrompt="1"/>
          </p:nvPr>
        </p:nvSpPr>
        <p:spPr>
          <a:xfrm>
            <a:off x="6286500" y="1485900"/>
            <a:ext cx="4953000" cy="38714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5"/>
          </p:nvPr>
        </p:nvSpPr>
        <p:spPr/>
        <p:txBody>
          <a:bodyPr/>
          <a:lstStyle/>
          <a:p>
            <a:fld id="{DB9F7AC3-90A0-EF49-AE42-0519FF59C2D5}" type="datetime3">
              <a:rPr lang="en-US" smtClean="0"/>
              <a:t>27 January 2023</a:t>
            </a:fld>
            <a:endParaRPr lang="en-US" dirty="0"/>
          </a:p>
        </p:txBody>
      </p:sp>
      <p:sp>
        <p:nvSpPr>
          <p:cNvPr id="8" name="Footer Placeholder 7"/>
          <p:cNvSpPr>
            <a:spLocks noGrp="1"/>
          </p:cNvSpPr>
          <p:nvPr>
            <p:ph type="ftr" sz="quarter" idx="16"/>
          </p:nvPr>
        </p:nvSpPr>
        <p:spPr/>
        <p:txBody>
          <a:bodyPr/>
          <a:lstStyle/>
          <a:p>
            <a:endParaRPr lang="en-US" dirty="0"/>
          </a:p>
        </p:txBody>
      </p:sp>
      <p:sp>
        <p:nvSpPr>
          <p:cNvPr id="9" name="Slide Number Placeholder 8"/>
          <p:cNvSpPr>
            <a:spLocks noGrp="1"/>
          </p:cNvSpPr>
          <p:nvPr>
            <p:ph type="sldNum" sz="quarter" idx="17"/>
          </p:nvPr>
        </p:nvSpPr>
        <p:spPr/>
        <p:txBody>
          <a:bodyPr/>
          <a:lstStyle/>
          <a:p>
            <a:fld id="{4EBCDCBD-78E1-0D41-A999-31B5EBF8E02C}" type="slidenum">
              <a:rPr lang="en-US" smtClean="0"/>
              <a:pPr/>
              <a:t>‹#›</a:t>
            </a:fld>
            <a:endParaRPr lang="en-US" dirty="0"/>
          </a:p>
        </p:txBody>
      </p:sp>
      <p:sp>
        <p:nvSpPr>
          <p:cNvPr id="10"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12" name="Text Placeholder 8"/>
          <p:cNvSpPr>
            <a:spLocks noGrp="1"/>
          </p:cNvSpPr>
          <p:nvPr>
            <p:ph type="body" sz="quarter" idx="18"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874499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a:t>
            </a:r>
          </a:p>
        </p:txBody>
      </p:sp>
      <p:sp>
        <p:nvSpPr>
          <p:cNvPr id="9" name="Chart Placeholder 8"/>
          <p:cNvSpPr>
            <a:spLocks noGrp="1"/>
          </p:cNvSpPr>
          <p:nvPr>
            <p:ph type="chart" sz="quarter" idx="16" hasCustomPrompt="1"/>
          </p:nvPr>
        </p:nvSpPr>
        <p:spPr>
          <a:xfrm>
            <a:off x="952500" y="1181100"/>
            <a:ext cx="4952999" cy="41762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5" name="Chart Placeholder 8"/>
          <p:cNvSpPr>
            <a:spLocks noGrp="1"/>
          </p:cNvSpPr>
          <p:nvPr>
            <p:ph type="chart" sz="quarter" idx="17" hasCustomPrompt="1"/>
          </p:nvPr>
        </p:nvSpPr>
        <p:spPr>
          <a:xfrm>
            <a:off x="6286500" y="1181100"/>
            <a:ext cx="4953000" cy="41762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1" name="Text Placeholder 12"/>
          <p:cNvSpPr>
            <a:spLocks noGrp="1"/>
          </p:cNvSpPr>
          <p:nvPr>
            <p:ph type="body" sz="quarter" idx="14" hasCustomPrompt="1"/>
          </p:nvPr>
        </p:nvSpPr>
        <p:spPr>
          <a:xfrm>
            <a:off x="1602235"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12" name="Text Placeholder 12"/>
          <p:cNvSpPr>
            <a:spLocks noGrp="1"/>
          </p:cNvSpPr>
          <p:nvPr>
            <p:ph type="body" sz="quarter" idx="15" hasCustomPrompt="1"/>
          </p:nvPr>
        </p:nvSpPr>
        <p:spPr>
          <a:xfrm>
            <a:off x="6936236"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3" name="Date Placeholder 2"/>
          <p:cNvSpPr>
            <a:spLocks noGrp="1"/>
          </p:cNvSpPr>
          <p:nvPr>
            <p:ph type="dt" sz="half" idx="18"/>
          </p:nvPr>
        </p:nvSpPr>
        <p:spPr/>
        <p:txBody>
          <a:bodyPr/>
          <a:lstStyle/>
          <a:p>
            <a:fld id="{609B5394-2291-2344-AD63-E8F25A62D56E}" type="datetime3">
              <a:rPr lang="en-US" smtClean="0"/>
              <a:t>27 January 2023</a:t>
            </a:fld>
            <a:endParaRPr lang="en-US" dirty="0"/>
          </a:p>
        </p:txBody>
      </p:sp>
      <p:sp>
        <p:nvSpPr>
          <p:cNvPr id="7" name="Footer Placeholder 6"/>
          <p:cNvSpPr>
            <a:spLocks noGrp="1"/>
          </p:cNvSpPr>
          <p:nvPr>
            <p:ph type="ftr" sz="quarter" idx="19"/>
          </p:nvPr>
        </p:nvSpPr>
        <p:spPr/>
        <p:txBody>
          <a:bodyPr/>
          <a:lstStyle/>
          <a:p>
            <a:endParaRPr lang="en-US" dirty="0"/>
          </a:p>
        </p:txBody>
      </p:sp>
      <p:sp>
        <p:nvSpPr>
          <p:cNvPr id="8" name="Slide Number Placeholder 7"/>
          <p:cNvSpPr>
            <a:spLocks noGrp="1"/>
          </p:cNvSpPr>
          <p:nvPr>
            <p:ph type="sldNum" sz="quarter" idx="20"/>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3374575939"/>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Comparison, Subtitle">
    <p:spTree>
      <p:nvGrpSpPr>
        <p:cNvPr id="1" name=""/>
        <p:cNvGrpSpPr/>
        <p:nvPr/>
      </p:nvGrpSpPr>
      <p:grpSpPr>
        <a:xfrm>
          <a:off x="0" y="0"/>
          <a:ext cx="0" cy="0"/>
          <a:chOff x="0" y="0"/>
          <a:chExt cx="0" cy="0"/>
        </a:xfrm>
      </p:grpSpPr>
      <p:sp>
        <p:nvSpPr>
          <p:cNvPr id="9" name="Chart Placeholder 8"/>
          <p:cNvSpPr>
            <a:spLocks noGrp="1"/>
          </p:cNvSpPr>
          <p:nvPr>
            <p:ph type="chart" sz="quarter" idx="16" hasCustomPrompt="1"/>
          </p:nvPr>
        </p:nvSpPr>
        <p:spPr>
          <a:xfrm>
            <a:off x="952500" y="1485900"/>
            <a:ext cx="4952999" cy="38714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5" name="Chart Placeholder 8"/>
          <p:cNvSpPr>
            <a:spLocks noGrp="1"/>
          </p:cNvSpPr>
          <p:nvPr>
            <p:ph type="chart" sz="quarter" idx="17" hasCustomPrompt="1"/>
          </p:nvPr>
        </p:nvSpPr>
        <p:spPr>
          <a:xfrm>
            <a:off x="6286500" y="1485900"/>
            <a:ext cx="4953000" cy="38714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1" name="Text Placeholder 12"/>
          <p:cNvSpPr>
            <a:spLocks noGrp="1"/>
          </p:cNvSpPr>
          <p:nvPr>
            <p:ph type="body" sz="quarter" idx="14" hasCustomPrompt="1"/>
          </p:nvPr>
        </p:nvSpPr>
        <p:spPr>
          <a:xfrm>
            <a:off x="1602235"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12" name="Text Placeholder 12"/>
          <p:cNvSpPr>
            <a:spLocks noGrp="1"/>
          </p:cNvSpPr>
          <p:nvPr>
            <p:ph type="body" sz="quarter" idx="15" hasCustomPrompt="1"/>
          </p:nvPr>
        </p:nvSpPr>
        <p:spPr>
          <a:xfrm>
            <a:off x="6936236"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3" name="Date Placeholder 2"/>
          <p:cNvSpPr>
            <a:spLocks noGrp="1"/>
          </p:cNvSpPr>
          <p:nvPr>
            <p:ph type="dt" sz="half" idx="18"/>
          </p:nvPr>
        </p:nvSpPr>
        <p:spPr/>
        <p:txBody>
          <a:bodyPr/>
          <a:lstStyle/>
          <a:p>
            <a:fld id="{9C87B870-43DB-4042-A4E4-58FA209A6C0D}" type="datetime3">
              <a:rPr lang="en-US" smtClean="0"/>
              <a:t>27 January 2023</a:t>
            </a:fld>
            <a:endParaRPr lang="en-US" dirty="0"/>
          </a:p>
        </p:txBody>
      </p:sp>
      <p:sp>
        <p:nvSpPr>
          <p:cNvPr id="7" name="Footer Placeholder 6"/>
          <p:cNvSpPr>
            <a:spLocks noGrp="1"/>
          </p:cNvSpPr>
          <p:nvPr>
            <p:ph type="ftr" sz="quarter" idx="19"/>
          </p:nvPr>
        </p:nvSpPr>
        <p:spPr/>
        <p:txBody>
          <a:bodyPr/>
          <a:lstStyle/>
          <a:p>
            <a:endParaRPr lang="en-US" dirty="0"/>
          </a:p>
        </p:txBody>
      </p:sp>
      <p:sp>
        <p:nvSpPr>
          <p:cNvPr id="8" name="Slide Number Placeholder 7"/>
          <p:cNvSpPr>
            <a:spLocks noGrp="1"/>
          </p:cNvSpPr>
          <p:nvPr>
            <p:ph type="sldNum" sz="quarter" idx="20"/>
          </p:nvPr>
        </p:nvSpPr>
        <p:spPr/>
        <p:txBody>
          <a:bodyPr/>
          <a:lstStyle/>
          <a:p>
            <a:fld id="{4EBCDCBD-78E1-0D41-A999-31B5EBF8E02C}" type="slidenum">
              <a:rPr lang="en-US" smtClean="0"/>
              <a:pPr/>
              <a:t>‹#›</a:t>
            </a:fld>
            <a:endParaRPr lang="en-US" dirty="0"/>
          </a:p>
        </p:txBody>
      </p:sp>
      <p:sp>
        <p:nvSpPr>
          <p:cNvPr id="10"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13"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3969726806"/>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Column Feature">
    <p:spTree>
      <p:nvGrpSpPr>
        <p:cNvPr id="1" name=""/>
        <p:cNvGrpSpPr/>
        <p:nvPr/>
      </p:nvGrpSpPr>
      <p:grpSpPr>
        <a:xfrm>
          <a:off x="0" y="0"/>
          <a:ext cx="0" cy="0"/>
          <a:chOff x="0" y="0"/>
          <a:chExt cx="0" cy="0"/>
        </a:xfrm>
      </p:grpSpPr>
      <p:cxnSp>
        <p:nvCxnSpPr>
          <p:cNvPr id="3" name="Straight Connector 2"/>
          <p:cNvCxnSpPr/>
          <p:nvPr/>
        </p:nvCxnSpPr>
        <p:spPr>
          <a:xfrm>
            <a:off x="4277927" y="1198563"/>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914073" y="1198563"/>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457200" y="419099"/>
            <a:ext cx="11277600" cy="766763"/>
          </a:xfrm>
        </p:spPr>
        <p:txBody>
          <a:bodyPr/>
          <a:lstStyle/>
          <a:p>
            <a:r>
              <a:rPr lang="en-US" dirty="0"/>
              <a:t>Click to add title</a:t>
            </a:r>
          </a:p>
        </p:txBody>
      </p:sp>
      <p:cxnSp>
        <p:nvCxnSpPr>
          <p:cNvPr id="17" name="Straight Connector 16"/>
          <p:cNvCxnSpPr/>
          <p:nvPr userDrawn="1"/>
        </p:nvCxnSpPr>
        <p:spPr>
          <a:xfrm>
            <a:off x="4277927" y="1198563"/>
            <a:ext cx="0" cy="39830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7914073" y="1198563"/>
            <a:ext cx="0" cy="39830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24"/>
          </p:nvPr>
        </p:nvSpPr>
        <p:spPr/>
        <p:txBody>
          <a:bodyPr/>
          <a:lstStyle/>
          <a:p>
            <a:fld id="{60F22523-A4FD-5E4E-A847-52BFBA31415E}" type="datetime3">
              <a:rPr lang="en-US" smtClean="0"/>
              <a:t>27 January 2023</a:t>
            </a:fld>
            <a:endParaRPr lang="en-US" dirty="0"/>
          </a:p>
        </p:txBody>
      </p:sp>
      <p:sp>
        <p:nvSpPr>
          <p:cNvPr id="4" name="Footer Placeholder 3"/>
          <p:cNvSpPr>
            <a:spLocks noGrp="1"/>
          </p:cNvSpPr>
          <p:nvPr>
            <p:ph type="ftr" sz="quarter" idx="25"/>
          </p:nvPr>
        </p:nvSpPr>
        <p:spPr/>
        <p:txBody>
          <a:bodyPr/>
          <a:lstStyle/>
          <a:p>
            <a:endParaRPr lang="en-US" dirty="0"/>
          </a:p>
        </p:txBody>
      </p:sp>
      <p:sp>
        <p:nvSpPr>
          <p:cNvPr id="5" name="Slide Number Placeholder 4"/>
          <p:cNvSpPr>
            <a:spLocks noGrp="1"/>
          </p:cNvSpPr>
          <p:nvPr>
            <p:ph type="sldNum" sz="quarter" idx="26"/>
          </p:nvPr>
        </p:nvSpPr>
        <p:spPr/>
        <p:txBody>
          <a:bodyPr/>
          <a:lstStyle/>
          <a:p>
            <a:fld id="{4EBCDCBD-78E1-0D41-A999-31B5EBF8E02C}" type="slidenum">
              <a:rPr lang="en-US" smtClean="0"/>
              <a:pPr/>
              <a:t>‹#›</a:t>
            </a:fld>
            <a:endParaRPr lang="en-US" dirty="0"/>
          </a:p>
        </p:txBody>
      </p:sp>
      <p:sp>
        <p:nvSpPr>
          <p:cNvPr id="20" name="Text Placeholder 12"/>
          <p:cNvSpPr>
            <a:spLocks noGrp="1"/>
          </p:cNvSpPr>
          <p:nvPr>
            <p:ph type="body" sz="quarter" idx="14" hasCustomPrompt="1"/>
          </p:nvPr>
        </p:nvSpPr>
        <p:spPr>
          <a:xfrm>
            <a:off x="952500" y="5510212"/>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21" name="Content Placeholder 2"/>
          <p:cNvSpPr>
            <a:spLocks noGrp="1"/>
          </p:cNvSpPr>
          <p:nvPr>
            <p:ph idx="1" hasCustomPrompt="1"/>
          </p:nvPr>
        </p:nvSpPr>
        <p:spPr>
          <a:xfrm>
            <a:off x="952544" y="3924301"/>
            <a:ext cx="2988364"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9" name="Text Placeholder 9"/>
          <p:cNvSpPr>
            <a:spLocks noGrp="1"/>
          </p:cNvSpPr>
          <p:nvPr>
            <p:ph type="body" sz="quarter" idx="16" hasCustomPrompt="1"/>
          </p:nvPr>
        </p:nvSpPr>
        <p:spPr>
          <a:xfrm>
            <a:off x="952500" y="3619500"/>
            <a:ext cx="2988405"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0" name="Content Placeholder 2"/>
          <p:cNvSpPr>
            <a:spLocks noGrp="1"/>
          </p:cNvSpPr>
          <p:nvPr>
            <p:ph idx="17" hasCustomPrompt="1"/>
          </p:nvPr>
        </p:nvSpPr>
        <p:spPr>
          <a:xfrm>
            <a:off x="4606154" y="3924301"/>
            <a:ext cx="2979692"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1" name="Text Placeholder 9"/>
          <p:cNvSpPr>
            <a:spLocks noGrp="1"/>
          </p:cNvSpPr>
          <p:nvPr>
            <p:ph type="body" sz="quarter" idx="18" hasCustomPrompt="1"/>
          </p:nvPr>
        </p:nvSpPr>
        <p:spPr>
          <a:xfrm>
            <a:off x="4606109" y="3619500"/>
            <a:ext cx="297973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2" name="Content Placeholder 2"/>
          <p:cNvSpPr>
            <a:spLocks noGrp="1"/>
          </p:cNvSpPr>
          <p:nvPr>
            <p:ph idx="19" hasCustomPrompt="1"/>
          </p:nvPr>
        </p:nvSpPr>
        <p:spPr>
          <a:xfrm>
            <a:off x="8256050" y="3924301"/>
            <a:ext cx="2983450"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3" name="Text Placeholder 9"/>
          <p:cNvSpPr>
            <a:spLocks noGrp="1"/>
          </p:cNvSpPr>
          <p:nvPr>
            <p:ph type="body" sz="quarter" idx="20" hasCustomPrompt="1"/>
          </p:nvPr>
        </p:nvSpPr>
        <p:spPr>
          <a:xfrm>
            <a:off x="8257327" y="3619500"/>
            <a:ext cx="298217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4" name="Picture Placeholder 8"/>
          <p:cNvSpPr>
            <a:spLocks noGrp="1"/>
          </p:cNvSpPr>
          <p:nvPr>
            <p:ph type="pic" sz="quarter" idx="21" hasCustomPrompt="1"/>
          </p:nvPr>
        </p:nvSpPr>
        <p:spPr>
          <a:xfrm>
            <a:off x="952500" y="1181099"/>
            <a:ext cx="2988409" cy="2231135"/>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5" name="Picture Placeholder 8"/>
          <p:cNvSpPr>
            <a:spLocks noGrp="1"/>
          </p:cNvSpPr>
          <p:nvPr>
            <p:ph type="pic" sz="quarter" idx="22" hasCustomPrompt="1"/>
          </p:nvPr>
        </p:nvSpPr>
        <p:spPr>
          <a:xfrm>
            <a:off x="4606105" y="1181100"/>
            <a:ext cx="297973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6" name="Picture Placeholder 8"/>
          <p:cNvSpPr>
            <a:spLocks noGrp="1"/>
          </p:cNvSpPr>
          <p:nvPr>
            <p:ph type="pic" sz="quarter" idx="23" hasCustomPrompt="1"/>
          </p:nvPr>
        </p:nvSpPr>
        <p:spPr>
          <a:xfrm>
            <a:off x="8257323" y="1181100"/>
            <a:ext cx="298217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Tree>
    <p:extLst>
      <p:ext uri="{BB962C8B-B14F-4D97-AF65-F5344CB8AC3E}">
        <p14:creationId xmlns:p14="http://schemas.microsoft.com/office/powerpoint/2010/main" val="3726783202"/>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Column Feature, Subtitle">
    <p:spTree>
      <p:nvGrpSpPr>
        <p:cNvPr id="1" name=""/>
        <p:cNvGrpSpPr/>
        <p:nvPr/>
      </p:nvGrpSpPr>
      <p:grpSpPr>
        <a:xfrm>
          <a:off x="0" y="0"/>
          <a:ext cx="0" cy="0"/>
          <a:chOff x="0" y="0"/>
          <a:chExt cx="0" cy="0"/>
        </a:xfrm>
      </p:grpSpPr>
      <p:sp>
        <p:nvSpPr>
          <p:cNvPr id="2" name="Date Placeholder 1"/>
          <p:cNvSpPr>
            <a:spLocks noGrp="1"/>
          </p:cNvSpPr>
          <p:nvPr>
            <p:ph type="dt" sz="half" idx="24"/>
          </p:nvPr>
        </p:nvSpPr>
        <p:spPr/>
        <p:txBody>
          <a:bodyPr/>
          <a:lstStyle/>
          <a:p>
            <a:fld id="{2388361B-29AB-9F49-93E6-8FC0BFBC2CEE}" type="datetime3">
              <a:rPr lang="en-US" smtClean="0"/>
              <a:t>27 January 2023</a:t>
            </a:fld>
            <a:endParaRPr lang="en-US" dirty="0"/>
          </a:p>
        </p:txBody>
      </p:sp>
      <p:sp>
        <p:nvSpPr>
          <p:cNvPr id="4" name="Footer Placeholder 3"/>
          <p:cNvSpPr>
            <a:spLocks noGrp="1"/>
          </p:cNvSpPr>
          <p:nvPr>
            <p:ph type="ftr" sz="quarter" idx="25"/>
          </p:nvPr>
        </p:nvSpPr>
        <p:spPr/>
        <p:txBody>
          <a:bodyPr/>
          <a:lstStyle/>
          <a:p>
            <a:endParaRPr lang="en-US" dirty="0"/>
          </a:p>
        </p:txBody>
      </p:sp>
      <p:sp>
        <p:nvSpPr>
          <p:cNvPr id="5" name="Slide Number Placeholder 4"/>
          <p:cNvSpPr>
            <a:spLocks noGrp="1"/>
          </p:cNvSpPr>
          <p:nvPr>
            <p:ph type="sldNum" sz="quarter" idx="26"/>
          </p:nvPr>
        </p:nvSpPr>
        <p:spPr/>
        <p:txBody>
          <a:bodyPr/>
          <a:lstStyle/>
          <a:p>
            <a:fld id="{4EBCDCBD-78E1-0D41-A999-31B5EBF8E02C}" type="slidenum">
              <a:rPr lang="en-US" smtClean="0"/>
              <a:pPr/>
              <a:t>‹#›</a:t>
            </a:fld>
            <a:endParaRPr lang="en-US" dirty="0"/>
          </a:p>
        </p:txBody>
      </p:sp>
      <p:sp>
        <p:nvSpPr>
          <p:cNvPr id="20"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21"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cxnSp>
        <p:nvCxnSpPr>
          <p:cNvPr id="29" name="Straight Connector 28"/>
          <p:cNvCxnSpPr/>
          <p:nvPr userDrawn="1"/>
        </p:nvCxnSpPr>
        <p:spPr>
          <a:xfrm>
            <a:off x="4277927" y="1503364"/>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7914073" y="1503364"/>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4277927" y="1503364"/>
            <a:ext cx="0" cy="36782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7914073" y="1503364"/>
            <a:ext cx="0" cy="36782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3" name="Content Placeholder 2"/>
          <p:cNvSpPr>
            <a:spLocks noGrp="1"/>
          </p:cNvSpPr>
          <p:nvPr>
            <p:ph idx="1" hasCustomPrompt="1"/>
          </p:nvPr>
        </p:nvSpPr>
        <p:spPr>
          <a:xfrm>
            <a:off x="952544" y="4229101"/>
            <a:ext cx="2988364"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4" name="Text Placeholder 9"/>
          <p:cNvSpPr>
            <a:spLocks noGrp="1"/>
          </p:cNvSpPr>
          <p:nvPr>
            <p:ph type="body" sz="quarter" idx="16" hasCustomPrompt="1"/>
          </p:nvPr>
        </p:nvSpPr>
        <p:spPr>
          <a:xfrm>
            <a:off x="952500" y="3924301"/>
            <a:ext cx="2988405"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5" name="Content Placeholder 2"/>
          <p:cNvSpPr>
            <a:spLocks noGrp="1"/>
          </p:cNvSpPr>
          <p:nvPr>
            <p:ph idx="17" hasCustomPrompt="1"/>
          </p:nvPr>
        </p:nvSpPr>
        <p:spPr>
          <a:xfrm>
            <a:off x="4606154" y="4229101"/>
            <a:ext cx="2979692"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6" name="Text Placeholder 9"/>
          <p:cNvSpPr>
            <a:spLocks noGrp="1"/>
          </p:cNvSpPr>
          <p:nvPr>
            <p:ph type="body" sz="quarter" idx="18" hasCustomPrompt="1"/>
          </p:nvPr>
        </p:nvSpPr>
        <p:spPr>
          <a:xfrm>
            <a:off x="4606109" y="3924301"/>
            <a:ext cx="297973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7" name="Content Placeholder 2"/>
          <p:cNvSpPr>
            <a:spLocks noGrp="1"/>
          </p:cNvSpPr>
          <p:nvPr>
            <p:ph idx="19" hasCustomPrompt="1"/>
          </p:nvPr>
        </p:nvSpPr>
        <p:spPr>
          <a:xfrm>
            <a:off x="8256050" y="4229101"/>
            <a:ext cx="2983450"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8" name="Text Placeholder 9"/>
          <p:cNvSpPr>
            <a:spLocks noGrp="1"/>
          </p:cNvSpPr>
          <p:nvPr>
            <p:ph type="body" sz="quarter" idx="20" hasCustomPrompt="1"/>
          </p:nvPr>
        </p:nvSpPr>
        <p:spPr>
          <a:xfrm>
            <a:off x="8257327" y="3924301"/>
            <a:ext cx="298217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9" name="Picture Placeholder 8"/>
          <p:cNvSpPr>
            <a:spLocks noGrp="1"/>
          </p:cNvSpPr>
          <p:nvPr>
            <p:ph type="pic" sz="quarter" idx="21" hasCustomPrompt="1"/>
          </p:nvPr>
        </p:nvSpPr>
        <p:spPr>
          <a:xfrm>
            <a:off x="952500" y="1485900"/>
            <a:ext cx="2988409" cy="2231135"/>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40" name="Picture Placeholder 8"/>
          <p:cNvSpPr>
            <a:spLocks noGrp="1"/>
          </p:cNvSpPr>
          <p:nvPr>
            <p:ph type="pic" sz="quarter" idx="22" hasCustomPrompt="1"/>
          </p:nvPr>
        </p:nvSpPr>
        <p:spPr>
          <a:xfrm>
            <a:off x="4606105" y="1485901"/>
            <a:ext cx="297973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41" name="Picture Placeholder 8"/>
          <p:cNvSpPr>
            <a:spLocks noGrp="1"/>
          </p:cNvSpPr>
          <p:nvPr>
            <p:ph type="pic" sz="quarter" idx="23" hasCustomPrompt="1"/>
          </p:nvPr>
        </p:nvSpPr>
        <p:spPr>
          <a:xfrm>
            <a:off x="8257323" y="1485901"/>
            <a:ext cx="298217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42" name="Text Placeholder 12"/>
          <p:cNvSpPr>
            <a:spLocks noGrp="1"/>
          </p:cNvSpPr>
          <p:nvPr>
            <p:ph type="body" sz="quarter" idx="14" hasCustomPrompt="1"/>
          </p:nvPr>
        </p:nvSpPr>
        <p:spPr>
          <a:xfrm>
            <a:off x="952500" y="5503865"/>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Tree>
    <p:extLst>
      <p:ext uri="{BB962C8B-B14F-4D97-AF65-F5344CB8AC3E}">
        <p14:creationId xmlns:p14="http://schemas.microsoft.com/office/powerpoint/2010/main" val="214807085"/>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ur-Column Featur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4" y="3924301"/>
            <a:ext cx="2301354" cy="1257299"/>
          </a:xfrm>
        </p:spPr>
        <p:txBody>
          <a:bodyPr>
            <a:normAutofit/>
          </a:bodyPr>
          <a:lstStyle>
            <a:lvl1pPr marL="0" indent="0">
              <a:spcBef>
                <a:spcPts val="600"/>
              </a:spcBef>
              <a:spcAft>
                <a:spcPts val="0"/>
              </a:spcAft>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952501" y="3619501"/>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3592038" y="3924301"/>
            <a:ext cx="2332240" cy="1257299"/>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3591980" y="3619501"/>
            <a:ext cx="2332272"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6260284" y="3924301"/>
            <a:ext cx="2302298" cy="1257299"/>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6262343" y="3619501"/>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9" name="Picture Placeholder 8"/>
          <p:cNvSpPr>
            <a:spLocks noGrp="1"/>
          </p:cNvSpPr>
          <p:nvPr>
            <p:ph type="pic" sz="quarter" idx="21" hasCustomPrompt="1"/>
          </p:nvPr>
        </p:nvSpPr>
        <p:spPr>
          <a:xfrm>
            <a:off x="952500" y="118555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7" name="Picture Placeholder 8"/>
          <p:cNvSpPr>
            <a:spLocks noGrp="1"/>
          </p:cNvSpPr>
          <p:nvPr>
            <p:ph type="pic" sz="quarter" idx="22" hasCustomPrompt="1"/>
          </p:nvPr>
        </p:nvSpPr>
        <p:spPr>
          <a:xfrm>
            <a:off x="3591975" y="1185550"/>
            <a:ext cx="2332275"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8" name="Picture Placeholder 8"/>
          <p:cNvSpPr>
            <a:spLocks noGrp="1"/>
          </p:cNvSpPr>
          <p:nvPr>
            <p:ph type="pic" sz="quarter" idx="23" hasCustomPrompt="1"/>
          </p:nvPr>
        </p:nvSpPr>
        <p:spPr>
          <a:xfrm>
            <a:off x="6262335" y="118555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8" name="Title 1"/>
          <p:cNvSpPr>
            <a:spLocks noGrp="1"/>
          </p:cNvSpPr>
          <p:nvPr>
            <p:ph type="title" hasCustomPrompt="1"/>
          </p:nvPr>
        </p:nvSpPr>
        <p:spPr>
          <a:xfrm>
            <a:off x="457200" y="419100"/>
            <a:ext cx="11277600" cy="766450"/>
          </a:xfrm>
        </p:spPr>
        <p:txBody>
          <a:bodyPr/>
          <a:lstStyle/>
          <a:p>
            <a:r>
              <a:rPr lang="en-US" dirty="0"/>
              <a:t>Click to add title</a:t>
            </a:r>
          </a:p>
        </p:txBody>
      </p:sp>
      <p:sp>
        <p:nvSpPr>
          <p:cNvPr id="29" name="Content Placeholder 2"/>
          <p:cNvSpPr>
            <a:spLocks noGrp="1"/>
          </p:cNvSpPr>
          <p:nvPr>
            <p:ph idx="27" hasCustomPrompt="1"/>
          </p:nvPr>
        </p:nvSpPr>
        <p:spPr>
          <a:xfrm>
            <a:off x="8899761" y="3924301"/>
            <a:ext cx="2338690" cy="1257299"/>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0" name="Text Placeholder 9"/>
          <p:cNvSpPr>
            <a:spLocks noGrp="1"/>
          </p:cNvSpPr>
          <p:nvPr>
            <p:ph type="body" sz="quarter" idx="28" hasCustomPrompt="1"/>
          </p:nvPr>
        </p:nvSpPr>
        <p:spPr>
          <a:xfrm>
            <a:off x="8901816" y="3619501"/>
            <a:ext cx="2337688"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1" name="Picture Placeholder 8"/>
          <p:cNvSpPr>
            <a:spLocks noGrp="1"/>
          </p:cNvSpPr>
          <p:nvPr>
            <p:ph type="pic" sz="quarter" idx="29" hasCustomPrompt="1"/>
          </p:nvPr>
        </p:nvSpPr>
        <p:spPr>
          <a:xfrm>
            <a:off x="8901808" y="1185550"/>
            <a:ext cx="2337691"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12"/>
          <p:cNvSpPr>
            <a:spLocks noGrp="1"/>
          </p:cNvSpPr>
          <p:nvPr>
            <p:ph type="body" sz="quarter" idx="14" hasCustomPrompt="1"/>
          </p:nvPr>
        </p:nvSpPr>
        <p:spPr>
          <a:xfrm>
            <a:off x="952500" y="5510212"/>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3" name="Date Placeholder 12"/>
          <p:cNvSpPr>
            <a:spLocks noGrp="1"/>
          </p:cNvSpPr>
          <p:nvPr>
            <p:ph type="dt" sz="half" idx="30"/>
          </p:nvPr>
        </p:nvSpPr>
        <p:spPr/>
        <p:txBody>
          <a:bodyPr/>
          <a:lstStyle/>
          <a:p>
            <a:fld id="{56992C7B-DBF6-744D-ABE9-AD69D3B61F17}" type="datetime3">
              <a:rPr lang="en-US" smtClean="0"/>
              <a:t>27 January 2023</a:t>
            </a:fld>
            <a:endParaRPr lang="en-US" dirty="0"/>
          </a:p>
        </p:txBody>
      </p:sp>
      <p:sp>
        <p:nvSpPr>
          <p:cNvPr id="14" name="Footer Placeholder 13"/>
          <p:cNvSpPr>
            <a:spLocks noGrp="1"/>
          </p:cNvSpPr>
          <p:nvPr>
            <p:ph type="ftr" sz="quarter" idx="31"/>
          </p:nvPr>
        </p:nvSpPr>
        <p:spPr/>
        <p:txBody>
          <a:bodyPr/>
          <a:lstStyle/>
          <a:p>
            <a:endParaRPr lang="en-US" dirty="0"/>
          </a:p>
        </p:txBody>
      </p:sp>
      <p:sp>
        <p:nvSpPr>
          <p:cNvPr id="15" name="Slide Number Placeholder 14"/>
          <p:cNvSpPr>
            <a:spLocks noGrp="1"/>
          </p:cNvSpPr>
          <p:nvPr>
            <p:ph type="sldNum" sz="quarter" idx="3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3477200656"/>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Column Feature, Subtitl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4" y="4226903"/>
            <a:ext cx="2301354" cy="954697"/>
          </a:xfrm>
        </p:spPr>
        <p:txBody>
          <a:bodyPr>
            <a:normAutofit/>
          </a:bodyPr>
          <a:lstStyle>
            <a:lvl1pPr marL="0" indent="0">
              <a:spcBef>
                <a:spcPts val="600"/>
              </a:spcBef>
              <a:spcAft>
                <a:spcPts val="0"/>
              </a:spcAft>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952501" y="3922103"/>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3592038" y="4226903"/>
            <a:ext cx="2332240" cy="954697"/>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3591980" y="3922103"/>
            <a:ext cx="2332272"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6259037" y="4226903"/>
            <a:ext cx="2304687" cy="954697"/>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6260184" y="3922103"/>
            <a:ext cx="2303545"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9" name="Picture Placeholder 8"/>
          <p:cNvSpPr>
            <a:spLocks noGrp="1"/>
          </p:cNvSpPr>
          <p:nvPr>
            <p:ph type="pic" sz="quarter" idx="21" hasCustomPrompt="1"/>
          </p:nvPr>
        </p:nvSpPr>
        <p:spPr>
          <a:xfrm>
            <a:off x="952500" y="148590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7" name="Picture Placeholder 8"/>
          <p:cNvSpPr>
            <a:spLocks noGrp="1"/>
          </p:cNvSpPr>
          <p:nvPr>
            <p:ph type="pic" sz="quarter" idx="22" hasCustomPrompt="1"/>
          </p:nvPr>
        </p:nvSpPr>
        <p:spPr>
          <a:xfrm>
            <a:off x="3591975" y="1485900"/>
            <a:ext cx="2332275"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8" name="Picture Placeholder 8"/>
          <p:cNvSpPr>
            <a:spLocks noGrp="1"/>
          </p:cNvSpPr>
          <p:nvPr>
            <p:ph type="pic" sz="quarter" idx="23" hasCustomPrompt="1"/>
          </p:nvPr>
        </p:nvSpPr>
        <p:spPr>
          <a:xfrm>
            <a:off x="6262335" y="148590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9" name="Content Placeholder 2"/>
          <p:cNvSpPr>
            <a:spLocks noGrp="1"/>
          </p:cNvSpPr>
          <p:nvPr>
            <p:ph idx="27" hasCustomPrompt="1"/>
          </p:nvPr>
        </p:nvSpPr>
        <p:spPr>
          <a:xfrm>
            <a:off x="8898514" y="4226903"/>
            <a:ext cx="2339937" cy="954697"/>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0" name="Text Placeholder 9"/>
          <p:cNvSpPr>
            <a:spLocks noGrp="1"/>
          </p:cNvSpPr>
          <p:nvPr>
            <p:ph type="body" sz="quarter" idx="28" hasCustomPrompt="1"/>
          </p:nvPr>
        </p:nvSpPr>
        <p:spPr>
          <a:xfrm>
            <a:off x="8901816" y="3922103"/>
            <a:ext cx="2337688"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1" name="Picture Placeholder 8"/>
          <p:cNvSpPr>
            <a:spLocks noGrp="1"/>
          </p:cNvSpPr>
          <p:nvPr>
            <p:ph type="pic" sz="quarter" idx="29" hasCustomPrompt="1"/>
          </p:nvPr>
        </p:nvSpPr>
        <p:spPr>
          <a:xfrm>
            <a:off x="8901808" y="1485900"/>
            <a:ext cx="2337691"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12"/>
          <p:cNvSpPr>
            <a:spLocks noGrp="1"/>
          </p:cNvSpPr>
          <p:nvPr>
            <p:ph type="body" sz="quarter" idx="14" hasCustomPrompt="1"/>
          </p:nvPr>
        </p:nvSpPr>
        <p:spPr>
          <a:xfrm>
            <a:off x="952500" y="5510050"/>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3" name="Date Placeholder 12"/>
          <p:cNvSpPr>
            <a:spLocks noGrp="1"/>
          </p:cNvSpPr>
          <p:nvPr>
            <p:ph type="dt" sz="half" idx="30"/>
          </p:nvPr>
        </p:nvSpPr>
        <p:spPr/>
        <p:txBody>
          <a:bodyPr/>
          <a:lstStyle/>
          <a:p>
            <a:fld id="{A3E529DA-21A5-C14F-BABC-49BE57657B45}" type="datetime3">
              <a:rPr lang="en-US" smtClean="0"/>
              <a:t>27 January 2023</a:t>
            </a:fld>
            <a:endParaRPr lang="en-US" dirty="0"/>
          </a:p>
        </p:txBody>
      </p:sp>
      <p:sp>
        <p:nvSpPr>
          <p:cNvPr id="14" name="Footer Placeholder 13"/>
          <p:cNvSpPr>
            <a:spLocks noGrp="1"/>
          </p:cNvSpPr>
          <p:nvPr>
            <p:ph type="ftr" sz="quarter" idx="31"/>
          </p:nvPr>
        </p:nvSpPr>
        <p:spPr/>
        <p:txBody>
          <a:bodyPr/>
          <a:lstStyle/>
          <a:p>
            <a:endParaRPr lang="en-US" dirty="0"/>
          </a:p>
        </p:txBody>
      </p:sp>
      <p:sp>
        <p:nvSpPr>
          <p:cNvPr id="15" name="Slide Number Placeholder 14"/>
          <p:cNvSpPr>
            <a:spLocks noGrp="1"/>
          </p:cNvSpPr>
          <p:nvPr>
            <p:ph type="sldNum" sz="quarter" idx="32"/>
          </p:nvPr>
        </p:nvSpPr>
        <p:spPr/>
        <p:txBody>
          <a:bodyPr/>
          <a:lstStyle/>
          <a:p>
            <a:fld id="{4EBCDCBD-78E1-0D41-A999-31B5EBF8E02C}" type="slidenum">
              <a:rPr lang="en-US" smtClean="0"/>
              <a:pPr/>
              <a:t>‹#›</a:t>
            </a:fld>
            <a:endParaRPr lang="en-US" dirty="0"/>
          </a:p>
        </p:txBody>
      </p:sp>
      <p:sp>
        <p:nvSpPr>
          <p:cNvPr id="20"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21"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1008230625"/>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Image Gallery">
    <p:spTree>
      <p:nvGrpSpPr>
        <p:cNvPr id="1" name=""/>
        <p:cNvGrpSpPr/>
        <p:nvPr/>
      </p:nvGrpSpPr>
      <p:grpSpPr>
        <a:xfrm>
          <a:off x="0" y="0"/>
          <a:ext cx="0" cy="0"/>
          <a:chOff x="0" y="0"/>
          <a:chExt cx="0" cy="0"/>
        </a:xfrm>
      </p:grpSpPr>
      <p:sp>
        <p:nvSpPr>
          <p:cNvPr id="16" name="Text Placeholder 9"/>
          <p:cNvSpPr>
            <a:spLocks noGrp="1"/>
          </p:cNvSpPr>
          <p:nvPr>
            <p:ph type="body" sz="quarter" idx="16" hasCustomPrompt="1"/>
          </p:nvPr>
        </p:nvSpPr>
        <p:spPr>
          <a:xfrm>
            <a:off x="952501" y="2834690"/>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9" name="Picture Placeholder 8"/>
          <p:cNvSpPr>
            <a:spLocks noGrp="1"/>
          </p:cNvSpPr>
          <p:nvPr>
            <p:ph type="pic" sz="quarter" idx="21" hasCustomPrompt="1"/>
          </p:nvPr>
        </p:nvSpPr>
        <p:spPr>
          <a:xfrm>
            <a:off x="952501" y="1185863"/>
            <a:ext cx="2463800"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9"/>
          <p:cNvSpPr>
            <a:spLocks noGrp="1"/>
          </p:cNvSpPr>
          <p:nvPr>
            <p:ph type="body" sz="quarter" idx="22" hasCustomPrompt="1"/>
          </p:nvPr>
        </p:nvSpPr>
        <p:spPr>
          <a:xfrm>
            <a:off x="3581400" y="2834690"/>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0" name="Picture Placeholder 8"/>
          <p:cNvSpPr>
            <a:spLocks noGrp="1"/>
          </p:cNvSpPr>
          <p:nvPr>
            <p:ph type="pic" sz="quarter" idx="23" hasCustomPrompt="1"/>
          </p:nvPr>
        </p:nvSpPr>
        <p:spPr>
          <a:xfrm>
            <a:off x="3577696" y="1185863"/>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1" name="Text Placeholder 9"/>
          <p:cNvSpPr>
            <a:spLocks noGrp="1"/>
          </p:cNvSpPr>
          <p:nvPr>
            <p:ph type="body" sz="quarter" idx="24" hasCustomPrompt="1"/>
          </p:nvPr>
        </p:nvSpPr>
        <p:spPr>
          <a:xfrm>
            <a:off x="6181726" y="2834690"/>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9" name="Picture Placeholder 8"/>
          <p:cNvSpPr>
            <a:spLocks noGrp="1"/>
          </p:cNvSpPr>
          <p:nvPr>
            <p:ph type="pic" sz="quarter" idx="25" hasCustomPrompt="1"/>
          </p:nvPr>
        </p:nvSpPr>
        <p:spPr>
          <a:xfrm>
            <a:off x="6185429" y="1185863"/>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0" name="Text Placeholder 9"/>
          <p:cNvSpPr>
            <a:spLocks noGrp="1"/>
          </p:cNvSpPr>
          <p:nvPr>
            <p:ph type="body" sz="quarter" idx="26" hasCustomPrompt="1"/>
          </p:nvPr>
        </p:nvSpPr>
        <p:spPr>
          <a:xfrm>
            <a:off x="8793163" y="2834690"/>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1" name="Picture Placeholder 8"/>
          <p:cNvSpPr>
            <a:spLocks noGrp="1"/>
          </p:cNvSpPr>
          <p:nvPr>
            <p:ph type="pic" sz="quarter" idx="27" hasCustomPrompt="1"/>
          </p:nvPr>
        </p:nvSpPr>
        <p:spPr>
          <a:xfrm>
            <a:off x="8793163" y="1185863"/>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2" name="Text Placeholder 9"/>
          <p:cNvSpPr>
            <a:spLocks noGrp="1"/>
          </p:cNvSpPr>
          <p:nvPr>
            <p:ph type="body" sz="quarter" idx="28" hasCustomPrompt="1"/>
          </p:nvPr>
        </p:nvSpPr>
        <p:spPr>
          <a:xfrm>
            <a:off x="952501" y="5188534"/>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3" name="Picture Placeholder 8"/>
          <p:cNvSpPr>
            <a:spLocks noGrp="1"/>
          </p:cNvSpPr>
          <p:nvPr>
            <p:ph type="pic" sz="quarter" idx="29" hasCustomPrompt="1"/>
          </p:nvPr>
        </p:nvSpPr>
        <p:spPr>
          <a:xfrm>
            <a:off x="952501" y="3548063"/>
            <a:ext cx="2463800"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4" name="Text Placeholder 9"/>
          <p:cNvSpPr>
            <a:spLocks noGrp="1"/>
          </p:cNvSpPr>
          <p:nvPr>
            <p:ph type="body" sz="quarter" idx="30" hasCustomPrompt="1"/>
          </p:nvPr>
        </p:nvSpPr>
        <p:spPr>
          <a:xfrm>
            <a:off x="3581400" y="5188534"/>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5" name="Picture Placeholder 8"/>
          <p:cNvSpPr>
            <a:spLocks noGrp="1"/>
          </p:cNvSpPr>
          <p:nvPr>
            <p:ph type="pic" sz="quarter" idx="31" hasCustomPrompt="1"/>
          </p:nvPr>
        </p:nvSpPr>
        <p:spPr>
          <a:xfrm>
            <a:off x="3577696" y="3548063"/>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6" name="Text Placeholder 9"/>
          <p:cNvSpPr>
            <a:spLocks noGrp="1"/>
          </p:cNvSpPr>
          <p:nvPr>
            <p:ph type="body" sz="quarter" idx="32" hasCustomPrompt="1"/>
          </p:nvPr>
        </p:nvSpPr>
        <p:spPr>
          <a:xfrm>
            <a:off x="6181726" y="5188534"/>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7" name="Picture Placeholder 8"/>
          <p:cNvSpPr>
            <a:spLocks noGrp="1"/>
          </p:cNvSpPr>
          <p:nvPr>
            <p:ph type="pic" sz="quarter" idx="33" hasCustomPrompt="1"/>
          </p:nvPr>
        </p:nvSpPr>
        <p:spPr>
          <a:xfrm>
            <a:off x="6185429" y="3548063"/>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8" name="Text Placeholder 9"/>
          <p:cNvSpPr>
            <a:spLocks noGrp="1"/>
          </p:cNvSpPr>
          <p:nvPr>
            <p:ph type="body" sz="quarter" idx="34" hasCustomPrompt="1"/>
          </p:nvPr>
        </p:nvSpPr>
        <p:spPr>
          <a:xfrm>
            <a:off x="8793163" y="5188534"/>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9" name="Picture Placeholder 8"/>
          <p:cNvSpPr>
            <a:spLocks noGrp="1"/>
          </p:cNvSpPr>
          <p:nvPr>
            <p:ph type="pic" sz="quarter" idx="35" hasCustomPrompt="1"/>
          </p:nvPr>
        </p:nvSpPr>
        <p:spPr>
          <a:xfrm>
            <a:off x="8793163" y="3548063"/>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3" name="Title 1"/>
          <p:cNvSpPr>
            <a:spLocks noGrp="1"/>
          </p:cNvSpPr>
          <p:nvPr>
            <p:ph type="title" hasCustomPrompt="1"/>
          </p:nvPr>
        </p:nvSpPr>
        <p:spPr>
          <a:xfrm>
            <a:off x="457200" y="419099"/>
            <a:ext cx="11277600" cy="766763"/>
          </a:xfrm>
        </p:spPr>
        <p:txBody>
          <a:bodyPr/>
          <a:lstStyle/>
          <a:p>
            <a:r>
              <a:rPr lang="en-US" dirty="0"/>
              <a:t>Click to add title</a:t>
            </a:r>
          </a:p>
        </p:txBody>
      </p:sp>
      <p:sp>
        <p:nvSpPr>
          <p:cNvPr id="2" name="Date Placeholder 1"/>
          <p:cNvSpPr>
            <a:spLocks noGrp="1"/>
          </p:cNvSpPr>
          <p:nvPr>
            <p:ph type="dt" sz="half" idx="36"/>
          </p:nvPr>
        </p:nvSpPr>
        <p:spPr/>
        <p:txBody>
          <a:bodyPr/>
          <a:lstStyle/>
          <a:p>
            <a:fld id="{1EAA674B-C75F-3244-BF86-5527D153A4B7}" type="datetime3">
              <a:rPr lang="en-US" smtClean="0"/>
              <a:t>27 January 2023</a:t>
            </a:fld>
            <a:endParaRPr lang="en-US" dirty="0"/>
          </a:p>
        </p:txBody>
      </p:sp>
      <p:sp>
        <p:nvSpPr>
          <p:cNvPr id="3" name="Footer Placeholder 2"/>
          <p:cNvSpPr>
            <a:spLocks noGrp="1"/>
          </p:cNvSpPr>
          <p:nvPr>
            <p:ph type="ftr" sz="quarter" idx="37"/>
          </p:nvPr>
        </p:nvSpPr>
        <p:spPr/>
        <p:txBody>
          <a:bodyPr/>
          <a:lstStyle/>
          <a:p>
            <a:endParaRPr lang="en-US" dirty="0"/>
          </a:p>
        </p:txBody>
      </p:sp>
      <p:sp>
        <p:nvSpPr>
          <p:cNvPr id="4" name="Slide Number Placeholder 3"/>
          <p:cNvSpPr>
            <a:spLocks noGrp="1"/>
          </p:cNvSpPr>
          <p:nvPr>
            <p:ph type="sldNum" sz="quarter" idx="38"/>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4085495835"/>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Gallery, Subtitle">
    <p:spTree>
      <p:nvGrpSpPr>
        <p:cNvPr id="1" name=""/>
        <p:cNvGrpSpPr/>
        <p:nvPr/>
      </p:nvGrpSpPr>
      <p:grpSpPr>
        <a:xfrm>
          <a:off x="0" y="0"/>
          <a:ext cx="0" cy="0"/>
          <a:chOff x="0" y="0"/>
          <a:chExt cx="0" cy="0"/>
        </a:xfrm>
      </p:grpSpPr>
      <p:sp>
        <p:nvSpPr>
          <p:cNvPr id="16" name="Text Placeholder 9"/>
          <p:cNvSpPr>
            <a:spLocks noGrp="1"/>
          </p:cNvSpPr>
          <p:nvPr>
            <p:ph type="body" sz="quarter" idx="16" hasCustomPrompt="1"/>
          </p:nvPr>
        </p:nvSpPr>
        <p:spPr>
          <a:xfrm>
            <a:off x="952501" y="3134727"/>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9" name="Picture Placeholder 8"/>
          <p:cNvSpPr>
            <a:spLocks noGrp="1"/>
          </p:cNvSpPr>
          <p:nvPr>
            <p:ph type="pic" sz="quarter" idx="21" hasCustomPrompt="1"/>
          </p:nvPr>
        </p:nvSpPr>
        <p:spPr>
          <a:xfrm>
            <a:off x="952501" y="1485900"/>
            <a:ext cx="2463800"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9"/>
          <p:cNvSpPr>
            <a:spLocks noGrp="1"/>
          </p:cNvSpPr>
          <p:nvPr>
            <p:ph type="body" sz="quarter" idx="22" hasCustomPrompt="1"/>
          </p:nvPr>
        </p:nvSpPr>
        <p:spPr>
          <a:xfrm>
            <a:off x="3581400"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0" name="Picture Placeholder 8"/>
          <p:cNvSpPr>
            <a:spLocks noGrp="1"/>
          </p:cNvSpPr>
          <p:nvPr>
            <p:ph type="pic" sz="quarter" idx="23" hasCustomPrompt="1"/>
          </p:nvPr>
        </p:nvSpPr>
        <p:spPr>
          <a:xfrm>
            <a:off x="3577696" y="1485900"/>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1" name="Text Placeholder 9"/>
          <p:cNvSpPr>
            <a:spLocks noGrp="1"/>
          </p:cNvSpPr>
          <p:nvPr>
            <p:ph type="body" sz="quarter" idx="24" hasCustomPrompt="1"/>
          </p:nvPr>
        </p:nvSpPr>
        <p:spPr>
          <a:xfrm>
            <a:off x="6181726"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9" name="Picture Placeholder 8"/>
          <p:cNvSpPr>
            <a:spLocks noGrp="1"/>
          </p:cNvSpPr>
          <p:nvPr>
            <p:ph type="pic" sz="quarter" idx="25" hasCustomPrompt="1"/>
          </p:nvPr>
        </p:nvSpPr>
        <p:spPr>
          <a:xfrm>
            <a:off x="6185429" y="1485900"/>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0" name="Text Placeholder 9"/>
          <p:cNvSpPr>
            <a:spLocks noGrp="1"/>
          </p:cNvSpPr>
          <p:nvPr>
            <p:ph type="body" sz="quarter" idx="26" hasCustomPrompt="1"/>
          </p:nvPr>
        </p:nvSpPr>
        <p:spPr>
          <a:xfrm>
            <a:off x="8793163"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1" name="Picture Placeholder 8"/>
          <p:cNvSpPr>
            <a:spLocks noGrp="1"/>
          </p:cNvSpPr>
          <p:nvPr>
            <p:ph type="pic" sz="quarter" idx="27" hasCustomPrompt="1"/>
          </p:nvPr>
        </p:nvSpPr>
        <p:spPr>
          <a:xfrm>
            <a:off x="8793163" y="1485900"/>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2" name="Text Placeholder 9"/>
          <p:cNvSpPr>
            <a:spLocks noGrp="1"/>
          </p:cNvSpPr>
          <p:nvPr>
            <p:ph type="body" sz="quarter" idx="28" hasCustomPrompt="1"/>
          </p:nvPr>
        </p:nvSpPr>
        <p:spPr>
          <a:xfrm>
            <a:off x="952501" y="5488571"/>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3" name="Picture Placeholder 8"/>
          <p:cNvSpPr>
            <a:spLocks noGrp="1"/>
          </p:cNvSpPr>
          <p:nvPr>
            <p:ph type="pic" sz="quarter" idx="29" hasCustomPrompt="1"/>
          </p:nvPr>
        </p:nvSpPr>
        <p:spPr>
          <a:xfrm>
            <a:off x="952501" y="3848100"/>
            <a:ext cx="2463800"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4" name="Text Placeholder 9"/>
          <p:cNvSpPr>
            <a:spLocks noGrp="1"/>
          </p:cNvSpPr>
          <p:nvPr>
            <p:ph type="body" sz="quarter" idx="30" hasCustomPrompt="1"/>
          </p:nvPr>
        </p:nvSpPr>
        <p:spPr>
          <a:xfrm>
            <a:off x="3581400"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5" name="Picture Placeholder 8"/>
          <p:cNvSpPr>
            <a:spLocks noGrp="1"/>
          </p:cNvSpPr>
          <p:nvPr>
            <p:ph type="pic" sz="quarter" idx="31" hasCustomPrompt="1"/>
          </p:nvPr>
        </p:nvSpPr>
        <p:spPr>
          <a:xfrm>
            <a:off x="3577696" y="3848100"/>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6" name="Text Placeholder 9"/>
          <p:cNvSpPr>
            <a:spLocks noGrp="1"/>
          </p:cNvSpPr>
          <p:nvPr>
            <p:ph type="body" sz="quarter" idx="32" hasCustomPrompt="1"/>
          </p:nvPr>
        </p:nvSpPr>
        <p:spPr>
          <a:xfrm>
            <a:off x="6181726"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7" name="Picture Placeholder 8"/>
          <p:cNvSpPr>
            <a:spLocks noGrp="1"/>
          </p:cNvSpPr>
          <p:nvPr>
            <p:ph type="pic" sz="quarter" idx="33" hasCustomPrompt="1"/>
          </p:nvPr>
        </p:nvSpPr>
        <p:spPr>
          <a:xfrm>
            <a:off x="6185429" y="3848100"/>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8" name="Text Placeholder 9"/>
          <p:cNvSpPr>
            <a:spLocks noGrp="1"/>
          </p:cNvSpPr>
          <p:nvPr>
            <p:ph type="body" sz="quarter" idx="34" hasCustomPrompt="1"/>
          </p:nvPr>
        </p:nvSpPr>
        <p:spPr>
          <a:xfrm>
            <a:off x="8793163"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9" name="Picture Placeholder 8"/>
          <p:cNvSpPr>
            <a:spLocks noGrp="1"/>
          </p:cNvSpPr>
          <p:nvPr>
            <p:ph type="pic" sz="quarter" idx="35" hasCustomPrompt="1"/>
          </p:nvPr>
        </p:nvSpPr>
        <p:spPr>
          <a:xfrm>
            <a:off x="8793163" y="3848100"/>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 name="Date Placeholder 1"/>
          <p:cNvSpPr>
            <a:spLocks noGrp="1"/>
          </p:cNvSpPr>
          <p:nvPr>
            <p:ph type="dt" sz="half" idx="36"/>
          </p:nvPr>
        </p:nvSpPr>
        <p:spPr/>
        <p:txBody>
          <a:bodyPr/>
          <a:lstStyle/>
          <a:p>
            <a:fld id="{8B89EE15-5D8D-D647-B949-DA21CFB890EC}" type="datetime3">
              <a:rPr lang="en-US" smtClean="0"/>
              <a:t>27 January 2023</a:t>
            </a:fld>
            <a:endParaRPr lang="en-US" dirty="0"/>
          </a:p>
        </p:txBody>
      </p:sp>
      <p:sp>
        <p:nvSpPr>
          <p:cNvPr id="3" name="Footer Placeholder 2"/>
          <p:cNvSpPr>
            <a:spLocks noGrp="1"/>
          </p:cNvSpPr>
          <p:nvPr>
            <p:ph type="ftr" sz="quarter" idx="37"/>
          </p:nvPr>
        </p:nvSpPr>
        <p:spPr/>
        <p:txBody>
          <a:bodyPr/>
          <a:lstStyle/>
          <a:p>
            <a:endParaRPr lang="en-US" dirty="0"/>
          </a:p>
        </p:txBody>
      </p:sp>
      <p:sp>
        <p:nvSpPr>
          <p:cNvPr id="4" name="Slide Number Placeholder 3"/>
          <p:cNvSpPr>
            <a:spLocks noGrp="1"/>
          </p:cNvSpPr>
          <p:nvPr>
            <p:ph type="sldNum" sz="quarter" idx="38"/>
          </p:nvPr>
        </p:nvSpPr>
        <p:spPr/>
        <p:txBody>
          <a:bodyPr/>
          <a:lstStyle/>
          <a:p>
            <a:fld id="{4EBCDCBD-78E1-0D41-A999-31B5EBF8E02C}" type="slidenum">
              <a:rPr lang="en-US" smtClean="0"/>
              <a:pPr/>
              <a:t>‹#›</a:t>
            </a:fld>
            <a:endParaRPr lang="en-US" dirty="0"/>
          </a:p>
        </p:txBody>
      </p:sp>
      <p:sp>
        <p:nvSpPr>
          <p:cNvPr id="22"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24"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2565269415"/>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226756"/>
            <a:ext cx="12187257" cy="6498320"/>
          </a:xfrm>
          <a:prstGeom prst="rect">
            <a:avLst/>
          </a:prstGeom>
        </p:spPr>
      </p:pic>
      <p:sp>
        <p:nvSpPr>
          <p:cNvPr id="11" name="Rectangle 10"/>
          <p:cNvSpPr/>
          <p:nvPr userDrawn="1"/>
        </p:nvSpPr>
        <p:spPr>
          <a:xfrm rot="10800000">
            <a:off x="0" y="4386808"/>
            <a:ext cx="12192000" cy="2113680"/>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685801" y="1181100"/>
            <a:ext cx="10553700" cy="1143000"/>
          </a:xfrm>
        </p:spPr>
        <p:txBody>
          <a:bodyPr anchor="b">
            <a:noAutofit/>
          </a:bodyPr>
          <a:lstStyle>
            <a:lvl1pPr>
              <a:defRPr sz="4000"/>
            </a:lvl1pPr>
          </a:lstStyle>
          <a:p>
            <a:r>
              <a:rPr lang="en-US" dirty="0"/>
              <a:t>Click to add title</a:t>
            </a:r>
          </a:p>
        </p:txBody>
      </p:sp>
      <p:sp>
        <p:nvSpPr>
          <p:cNvPr id="3" name="Text Placeholder 2"/>
          <p:cNvSpPr>
            <a:spLocks noGrp="1"/>
          </p:cNvSpPr>
          <p:nvPr>
            <p:ph type="body" idx="1" hasCustomPrompt="1"/>
          </p:nvPr>
        </p:nvSpPr>
        <p:spPr>
          <a:xfrm>
            <a:off x="685800" y="2437483"/>
            <a:ext cx="10553700" cy="501371"/>
          </a:xfrm>
        </p:spPr>
        <p:txBody>
          <a:bodyPr lIns="0" tIns="0" rIns="0" bIns="0">
            <a:normAutofit/>
          </a:bodyPr>
          <a:lstStyle>
            <a:lvl1pPr marL="0" indent="0">
              <a:buNone/>
              <a:defRPr sz="24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sp>
        <p:nvSpPr>
          <p:cNvPr id="4" name="Date Placeholder 3"/>
          <p:cNvSpPr>
            <a:spLocks noGrp="1"/>
          </p:cNvSpPr>
          <p:nvPr>
            <p:ph type="dt" sz="half" idx="10"/>
          </p:nvPr>
        </p:nvSpPr>
        <p:spPr/>
        <p:txBody>
          <a:bodyPr/>
          <a:lstStyle/>
          <a:p>
            <a:fld id="{9324A27A-71D7-D144-92D7-2DC26EE9771C}" type="datetime3">
              <a:rPr lang="en-US" smtClean="0"/>
              <a:t>27 January 2023</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1355092183"/>
      </p:ext>
    </p:extLst>
  </p:cSld>
  <p:clrMapOvr>
    <a:masterClrMapping/>
  </p:clrMapOvr>
  <p:extLst>
    <p:ext uri="{DCECCB84-F9BA-43D5-87BE-67443E8EF086}">
      <p15:sldGuideLst xmlns:p15="http://schemas.microsoft.com/office/powerpoint/2012/main">
        <p15:guide id="1" pos="43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Black">
    <p:spTree>
      <p:nvGrpSpPr>
        <p:cNvPr id="1" name=""/>
        <p:cNvGrpSpPr/>
        <p:nvPr/>
      </p:nvGrpSpPr>
      <p:grpSpPr>
        <a:xfrm>
          <a:off x="0" y="0"/>
          <a:ext cx="0" cy="0"/>
          <a:chOff x="0" y="0"/>
          <a:chExt cx="0" cy="0"/>
        </a:xfrm>
      </p:grpSpPr>
      <p:sp>
        <p:nvSpPr>
          <p:cNvPr id="5" name="Date Placeholder 4"/>
          <p:cNvSpPr>
            <a:spLocks noGrp="1"/>
          </p:cNvSpPr>
          <p:nvPr>
            <p:ph type="dt" sz="half" idx="15"/>
          </p:nvPr>
        </p:nvSpPr>
        <p:spPr/>
        <p:txBody>
          <a:bodyPr/>
          <a:lstStyle/>
          <a:p>
            <a:fld id="{29205F54-4BF1-3C49-88E8-5230A96B49D3}" type="datetime3">
              <a:rPr lang="en-US" smtClean="0"/>
              <a:t>27 January 2023</a:t>
            </a:fld>
            <a:endParaRPr lang="en-US" dirty="0"/>
          </a:p>
        </p:txBody>
      </p:sp>
      <p:sp>
        <p:nvSpPr>
          <p:cNvPr id="6" name="Footer Placeholder 5"/>
          <p:cNvSpPr>
            <a:spLocks noGrp="1"/>
          </p:cNvSpPr>
          <p:nvPr>
            <p:ph type="ftr" sz="quarter" idx="16"/>
          </p:nvPr>
        </p:nvSpPr>
        <p:spPr/>
        <p:txBody>
          <a:bodyPr/>
          <a:lstStyle/>
          <a:p>
            <a:endParaRPr lang="en-US" dirty="0"/>
          </a:p>
        </p:txBody>
      </p:sp>
      <p:sp>
        <p:nvSpPr>
          <p:cNvPr id="7" name="Slide Number Placeholder 6"/>
          <p:cNvSpPr>
            <a:spLocks noGrp="1"/>
          </p:cNvSpPr>
          <p:nvPr>
            <p:ph type="sldNum" sz="quarter" idx="17"/>
          </p:nvPr>
        </p:nvSpPr>
        <p:spPr/>
        <p:txBody>
          <a:bodyPr/>
          <a:lstStyle/>
          <a:p>
            <a:fld id="{4EBCDCBD-78E1-0D41-A999-31B5EBF8E02C}" type="slidenum">
              <a:rPr lang="en-US" smtClean="0"/>
              <a:pPr/>
              <a:t>‹#›</a:t>
            </a:fld>
            <a:endParaRPr lang="en-US" dirty="0"/>
          </a:p>
        </p:txBody>
      </p:sp>
      <p:sp>
        <p:nvSpPr>
          <p:cNvPr id="4" name="Rectangle 3"/>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84" y="1332"/>
            <a:ext cx="12187256" cy="6855332"/>
          </a:xfrm>
          <a:prstGeom prst="rect">
            <a:avLst/>
          </a:prstGeom>
        </p:spPr>
      </p:pic>
      <p:sp>
        <p:nvSpPr>
          <p:cNvPr id="10" name="Rectangle 9"/>
          <p:cNvSpPr/>
          <p:nvPr userDrawn="1"/>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685800" y="2325600"/>
            <a:ext cx="5410200" cy="1570899"/>
          </a:xfrm>
        </p:spPr>
        <p:txBody>
          <a:bodyPr anchor="b">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685800" y="4038600"/>
            <a:ext cx="5410200" cy="838200"/>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1" name="Picture Placeholder 7"/>
          <p:cNvSpPr>
            <a:spLocks noGrp="1"/>
          </p:cNvSpPr>
          <p:nvPr>
            <p:ph type="pic" sz="quarter" idx="14" hasCustomPrompt="1"/>
          </p:nvPr>
        </p:nvSpPr>
        <p:spPr>
          <a:xfrm>
            <a:off x="6858001" y="566530"/>
            <a:ext cx="5334000" cy="5734880"/>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pic>
        <p:nvPicPr>
          <p:cNvPr id="16" name="Picture 1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7009" y="95382"/>
            <a:ext cx="3178301" cy="1309907"/>
          </a:xfrm>
          <a:prstGeom prst="rect">
            <a:avLst/>
          </a:prstGeom>
        </p:spPr>
      </p:pic>
      <p:sp>
        <p:nvSpPr>
          <p:cNvPr id="13" name="Text Placeholder 11"/>
          <p:cNvSpPr>
            <a:spLocks noGrp="1"/>
          </p:cNvSpPr>
          <p:nvPr>
            <p:ph type="body" sz="quarter" idx="13" hasCustomPrompt="1"/>
          </p:nvPr>
        </p:nvSpPr>
        <p:spPr>
          <a:xfrm>
            <a:off x="685800" y="4876800"/>
            <a:ext cx="5410200" cy="1295400"/>
          </a:xfrm>
        </p:spPr>
        <p:txBody>
          <a:bodyPr lIns="0" tIns="0" rIns="0" bIns="0">
            <a:normAutofit/>
          </a:bodyPr>
          <a:lstStyle>
            <a:lvl1pPr marL="0" indent="0">
              <a:lnSpc>
                <a:spcPct val="100000"/>
              </a:lnSpc>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Tree>
    <p:extLst>
      <p:ext uri="{BB962C8B-B14F-4D97-AF65-F5344CB8AC3E}">
        <p14:creationId xmlns:p14="http://schemas.microsoft.com/office/powerpoint/2010/main" val="1754113995"/>
      </p:ext>
    </p:extLst>
  </p:cSld>
  <p:clrMapOvr>
    <a:masterClrMapping/>
  </p:clrMapOvr>
  <p:extLst>
    <p:ext uri="{DCECCB84-F9BA-43D5-87BE-67443E8EF086}">
      <p15:sldGuideLst xmlns:p15="http://schemas.microsoft.com/office/powerpoint/2012/main">
        <p15:guide id="2" pos="43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86" y="2167"/>
            <a:ext cx="12187257" cy="6498320"/>
          </a:xfrm>
          <a:prstGeom prst="rect">
            <a:avLst/>
          </a:prstGeom>
        </p:spPr>
      </p:pic>
      <p:sp>
        <p:nvSpPr>
          <p:cNvPr id="20" name="Rectangle 19"/>
          <p:cNvSpPr/>
          <p:nvPr userDrawn="1"/>
        </p:nvSpPr>
        <p:spPr>
          <a:xfrm rot="10800000">
            <a:off x="0" y="4389089"/>
            <a:ext cx="12192000" cy="211139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685800" y="3825130"/>
            <a:ext cx="10553700" cy="590344"/>
          </a:xfrm>
        </p:spPr>
        <p:txBody>
          <a:bodyPr anchor="t">
            <a:noAutofit/>
          </a:bodyPr>
          <a:lstStyle>
            <a:lvl1pPr>
              <a:defRPr sz="4000"/>
            </a:lvl1pPr>
          </a:lstStyle>
          <a:p>
            <a:r>
              <a:rPr lang="en-US" dirty="0"/>
              <a:t>Click to add title</a:t>
            </a:r>
          </a:p>
        </p:txBody>
      </p:sp>
      <p:sp>
        <p:nvSpPr>
          <p:cNvPr id="3" name="Text Placeholder 2"/>
          <p:cNvSpPr>
            <a:spLocks noGrp="1"/>
          </p:cNvSpPr>
          <p:nvPr>
            <p:ph type="body" idx="1" hasCustomPrompt="1"/>
          </p:nvPr>
        </p:nvSpPr>
        <p:spPr>
          <a:xfrm>
            <a:off x="685800" y="4415474"/>
            <a:ext cx="10553700" cy="501371"/>
          </a:xfrm>
        </p:spPr>
        <p:txBody>
          <a:bodyPr lIns="0" tIns="0" rIns="0" bIns="0">
            <a:normAutofit/>
          </a:bodyPr>
          <a:lstStyle>
            <a:lvl1pPr marL="0" indent="0">
              <a:buNone/>
              <a:defRPr sz="24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sp>
        <p:nvSpPr>
          <p:cNvPr id="15" name="Picture Placeholder 8"/>
          <p:cNvSpPr>
            <a:spLocks noGrp="1"/>
          </p:cNvSpPr>
          <p:nvPr>
            <p:ph type="pic" sz="quarter" idx="21" hasCustomPrompt="1"/>
          </p:nvPr>
        </p:nvSpPr>
        <p:spPr>
          <a:xfrm>
            <a:off x="0" y="0"/>
            <a:ext cx="12191999" cy="3429000"/>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7" name="Date Placeholder 6"/>
          <p:cNvSpPr>
            <a:spLocks noGrp="1"/>
          </p:cNvSpPr>
          <p:nvPr>
            <p:ph type="dt" sz="half" idx="22"/>
          </p:nvPr>
        </p:nvSpPr>
        <p:spPr/>
        <p:txBody>
          <a:bodyPr/>
          <a:lstStyle/>
          <a:p>
            <a:fld id="{6BCDC1A7-1727-0044-ADAF-FC89EAB7D439}" type="datetime3">
              <a:rPr lang="en-US" smtClean="0"/>
              <a:t>27 January 2023</a:t>
            </a:fld>
            <a:endParaRPr lang="en-US" dirty="0"/>
          </a:p>
        </p:txBody>
      </p:sp>
      <p:sp>
        <p:nvSpPr>
          <p:cNvPr id="8" name="Footer Placeholder 7"/>
          <p:cNvSpPr>
            <a:spLocks noGrp="1"/>
          </p:cNvSpPr>
          <p:nvPr>
            <p:ph type="ftr" sz="quarter" idx="23"/>
          </p:nvPr>
        </p:nvSpPr>
        <p:spPr/>
        <p:txBody>
          <a:bodyPr/>
          <a:lstStyle/>
          <a:p>
            <a:endParaRPr lang="en-US" dirty="0"/>
          </a:p>
        </p:txBody>
      </p:sp>
      <p:sp>
        <p:nvSpPr>
          <p:cNvPr id="9" name="Slide Number Placeholder 8"/>
          <p:cNvSpPr>
            <a:spLocks noGrp="1"/>
          </p:cNvSpPr>
          <p:nvPr>
            <p:ph type="sldNum" sz="quarter" idx="24"/>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4127641185"/>
      </p:ext>
    </p:extLst>
  </p:cSld>
  <p:clrMapOvr>
    <a:masterClrMapping/>
  </p:clrMapOvr>
  <p:extLst>
    <p:ext uri="{DCECCB84-F9BA-43D5-87BE-67443E8EF086}">
      <p15:sldGuideLst xmlns:p15="http://schemas.microsoft.com/office/powerpoint/2012/main">
        <p15:guide id="1" pos="43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allout with Image 1">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4229100" y="0"/>
            <a:ext cx="7962900" cy="650048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8" name="Text Placeholder 7"/>
          <p:cNvSpPr>
            <a:spLocks noGrp="1"/>
          </p:cNvSpPr>
          <p:nvPr>
            <p:ph type="body" sz="quarter" idx="22" hasCustomPrompt="1"/>
          </p:nvPr>
        </p:nvSpPr>
        <p:spPr>
          <a:xfrm>
            <a:off x="457200" y="2705100"/>
            <a:ext cx="3225800" cy="2844800"/>
          </a:xfrm>
        </p:spPr>
        <p:txBody>
          <a:bodyPr/>
          <a:lstStyle>
            <a:lvl1pPr marL="0" indent="0">
              <a:lnSpc>
                <a:spcPct val="100000"/>
              </a:lnSpc>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paragraph text</a:t>
            </a:r>
          </a:p>
        </p:txBody>
      </p:sp>
      <p:sp>
        <p:nvSpPr>
          <p:cNvPr id="10" name="Text Placeholder 7"/>
          <p:cNvSpPr>
            <a:spLocks noGrp="1"/>
          </p:cNvSpPr>
          <p:nvPr>
            <p:ph type="body" sz="quarter" idx="23" hasCustomPrompt="1"/>
          </p:nvPr>
        </p:nvSpPr>
        <p:spPr>
          <a:xfrm>
            <a:off x="457200" y="419100"/>
            <a:ext cx="3225800" cy="1905000"/>
          </a:xfrm>
        </p:spPr>
        <p:txBody>
          <a:bodyPr anchor="b">
            <a:normAutofit/>
          </a:bodyPr>
          <a:lstStyle>
            <a:lvl1pPr marL="0" indent="0">
              <a:buNone/>
              <a:defRPr sz="3200" baseline="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quote or interesting fact</a:t>
            </a:r>
          </a:p>
        </p:txBody>
      </p:sp>
      <p:sp>
        <p:nvSpPr>
          <p:cNvPr id="2" name="Date Placeholder 1"/>
          <p:cNvSpPr>
            <a:spLocks noGrp="1"/>
          </p:cNvSpPr>
          <p:nvPr>
            <p:ph type="dt" sz="half" idx="24"/>
          </p:nvPr>
        </p:nvSpPr>
        <p:spPr/>
        <p:txBody>
          <a:bodyPr/>
          <a:lstStyle/>
          <a:p>
            <a:fld id="{6BDA206A-DC71-DE41-8C2D-33C38F2A7E5D}" type="datetime3">
              <a:rPr lang="en-US" smtClean="0"/>
              <a:t>27 January 2023</a:t>
            </a:fld>
            <a:endParaRPr lang="en-US" dirty="0"/>
          </a:p>
        </p:txBody>
      </p:sp>
      <p:sp>
        <p:nvSpPr>
          <p:cNvPr id="7" name="Footer Placeholder 6"/>
          <p:cNvSpPr>
            <a:spLocks noGrp="1"/>
          </p:cNvSpPr>
          <p:nvPr>
            <p:ph type="ftr" sz="quarter" idx="25"/>
          </p:nvPr>
        </p:nvSpPr>
        <p:spPr/>
        <p:txBody>
          <a:bodyPr/>
          <a:lstStyle/>
          <a:p>
            <a:endParaRPr lang="en-US" dirty="0"/>
          </a:p>
        </p:txBody>
      </p:sp>
      <p:sp>
        <p:nvSpPr>
          <p:cNvPr id="9" name="Slide Number Placeholder 8"/>
          <p:cNvSpPr>
            <a:spLocks noGrp="1"/>
          </p:cNvSpPr>
          <p:nvPr>
            <p:ph type="sldNum" sz="quarter" idx="26"/>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443531779"/>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allout with Image 2">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4229100" y="-1"/>
            <a:ext cx="7962900" cy="6500489"/>
          </a:xfrm>
          <a:no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8" name="Text Placeholder 7"/>
          <p:cNvSpPr>
            <a:spLocks noGrp="1"/>
          </p:cNvSpPr>
          <p:nvPr>
            <p:ph type="body" sz="quarter" idx="22" hasCustomPrompt="1"/>
          </p:nvPr>
        </p:nvSpPr>
        <p:spPr>
          <a:xfrm>
            <a:off x="457200" y="2705100"/>
            <a:ext cx="3225800" cy="2844800"/>
          </a:xfrm>
        </p:spPr>
        <p:txBody>
          <a:bodyPr/>
          <a:lstStyle>
            <a:lvl1pPr marL="0" indent="0">
              <a:lnSpc>
                <a:spcPct val="100000"/>
              </a:lnSpc>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paragraph text</a:t>
            </a:r>
          </a:p>
        </p:txBody>
      </p:sp>
      <p:sp>
        <p:nvSpPr>
          <p:cNvPr id="9" name="Text Placeholder 7"/>
          <p:cNvSpPr>
            <a:spLocks noGrp="1"/>
          </p:cNvSpPr>
          <p:nvPr>
            <p:ph type="body" sz="quarter" idx="23" hasCustomPrompt="1"/>
          </p:nvPr>
        </p:nvSpPr>
        <p:spPr>
          <a:xfrm>
            <a:off x="457200" y="419100"/>
            <a:ext cx="3225800" cy="1905000"/>
          </a:xfrm>
        </p:spPr>
        <p:txBody>
          <a:bodyPr anchor="b">
            <a:normAutofit/>
          </a:bodyPr>
          <a:lstStyle>
            <a:lvl1pPr marL="0" indent="0">
              <a:buNone/>
              <a:defRPr sz="3200" baseline="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quote or interesting fact</a:t>
            </a:r>
          </a:p>
        </p:txBody>
      </p:sp>
      <p:cxnSp>
        <p:nvCxnSpPr>
          <p:cNvPr id="10" name="Straight Connector 9"/>
          <p:cNvCxnSpPr/>
          <p:nvPr userDrawn="1"/>
        </p:nvCxnSpPr>
        <p:spPr>
          <a:xfrm flipV="1">
            <a:off x="4229100" y="1"/>
            <a:ext cx="0" cy="650048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24"/>
          </p:nvPr>
        </p:nvSpPr>
        <p:spPr/>
        <p:txBody>
          <a:bodyPr/>
          <a:lstStyle/>
          <a:p>
            <a:fld id="{2B4B586E-FB23-7343-A5F8-BF224083AB10}" type="datetime3">
              <a:rPr lang="en-US" smtClean="0"/>
              <a:t>27 January 2023</a:t>
            </a:fld>
            <a:endParaRPr lang="en-US" dirty="0"/>
          </a:p>
        </p:txBody>
      </p:sp>
      <p:sp>
        <p:nvSpPr>
          <p:cNvPr id="7" name="Footer Placeholder 6"/>
          <p:cNvSpPr>
            <a:spLocks noGrp="1"/>
          </p:cNvSpPr>
          <p:nvPr>
            <p:ph type="ftr" sz="quarter" idx="25"/>
          </p:nvPr>
        </p:nvSpPr>
        <p:spPr/>
        <p:txBody>
          <a:bodyPr/>
          <a:lstStyle/>
          <a:p>
            <a:endParaRPr lang="en-US" dirty="0"/>
          </a:p>
        </p:txBody>
      </p:sp>
      <p:sp>
        <p:nvSpPr>
          <p:cNvPr id="11" name="Slide Number Placeholder 10"/>
          <p:cNvSpPr>
            <a:spLocks noGrp="1"/>
          </p:cNvSpPr>
          <p:nvPr>
            <p:ph type="sldNum" sz="quarter" idx="26"/>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3580029274"/>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Full-Bleed Image with Caption">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0" y="0"/>
            <a:ext cx="12192000" cy="6500488"/>
          </a:xfrm>
          <a:solidFill>
            <a:schemeClr val="tx2"/>
          </a:solidFill>
          <a:ln>
            <a:noFill/>
          </a:ln>
        </p:spPr>
        <p:txBody>
          <a:bodyPr anchor="ctr"/>
          <a:lstStyle>
            <a:lvl1pPr marL="0" indent="0" algn="ctr">
              <a:buNone/>
              <a:defRPr>
                <a:ln>
                  <a:noFill/>
                </a:ln>
                <a:solidFill>
                  <a:schemeClr val="tx2">
                    <a:lumMod val="60000"/>
                    <a:lumOff val="40000"/>
                  </a:schemeClr>
                </a:solidFill>
              </a:defRPr>
            </a:lvl1pPr>
          </a:lstStyle>
          <a:p>
            <a:r>
              <a:rPr lang="en-US" dirty="0"/>
              <a:t>Click to add image</a:t>
            </a:r>
          </a:p>
        </p:txBody>
      </p:sp>
      <p:sp>
        <p:nvSpPr>
          <p:cNvPr id="12" name="Text Placeholder 11"/>
          <p:cNvSpPr>
            <a:spLocks noGrp="1"/>
          </p:cNvSpPr>
          <p:nvPr>
            <p:ph type="body" sz="quarter" idx="22" hasCustomPrompt="1"/>
          </p:nvPr>
        </p:nvSpPr>
        <p:spPr>
          <a:xfrm>
            <a:off x="8089900" y="5424303"/>
            <a:ext cx="3644900" cy="747897"/>
          </a:xfrm>
          <a:solidFill>
            <a:schemeClr val="bg1"/>
          </a:solidFill>
        </p:spPr>
        <p:txBody>
          <a:bodyPr lIns="365760" tIns="274320" rIns="365760" bIns="274320" anchor="t" anchorCtr="0">
            <a:spAutoFit/>
          </a:bodyPr>
          <a:lstStyle>
            <a:lvl1pPr marL="0" indent="0">
              <a:buNone/>
              <a:defRPr sz="12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image caption</a:t>
            </a:r>
          </a:p>
        </p:txBody>
      </p:sp>
      <p:sp>
        <p:nvSpPr>
          <p:cNvPr id="2" name="Date Placeholder 1"/>
          <p:cNvSpPr>
            <a:spLocks noGrp="1"/>
          </p:cNvSpPr>
          <p:nvPr>
            <p:ph type="dt" sz="half" idx="23"/>
          </p:nvPr>
        </p:nvSpPr>
        <p:spPr/>
        <p:txBody>
          <a:bodyPr/>
          <a:lstStyle/>
          <a:p>
            <a:fld id="{14D60BE6-C3EF-E248-B029-E7DCE29C4D6C}" type="datetime3">
              <a:rPr lang="en-US" smtClean="0"/>
              <a:t>27 January 2023</a:t>
            </a:fld>
            <a:endParaRPr lang="en-US" dirty="0"/>
          </a:p>
        </p:txBody>
      </p:sp>
      <p:sp>
        <p:nvSpPr>
          <p:cNvPr id="7" name="Footer Placeholder 6"/>
          <p:cNvSpPr>
            <a:spLocks noGrp="1"/>
          </p:cNvSpPr>
          <p:nvPr>
            <p:ph type="ftr" sz="quarter" idx="24"/>
          </p:nvPr>
        </p:nvSpPr>
        <p:spPr/>
        <p:txBody>
          <a:bodyPr/>
          <a:lstStyle/>
          <a:p>
            <a:endParaRPr lang="en-US" dirty="0"/>
          </a:p>
        </p:txBody>
      </p:sp>
      <p:sp>
        <p:nvSpPr>
          <p:cNvPr id="8" name="Slide Number Placeholder 7"/>
          <p:cNvSpPr>
            <a:spLocks noGrp="1"/>
          </p:cNvSpPr>
          <p:nvPr>
            <p:ph type="sldNum" sz="quarter" idx="25"/>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628839619"/>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add title</a:t>
            </a:r>
          </a:p>
        </p:txBody>
      </p:sp>
      <p:sp>
        <p:nvSpPr>
          <p:cNvPr id="6" name="Date Placeholder 5"/>
          <p:cNvSpPr>
            <a:spLocks noGrp="1"/>
          </p:cNvSpPr>
          <p:nvPr>
            <p:ph type="dt" sz="half" idx="10"/>
          </p:nvPr>
        </p:nvSpPr>
        <p:spPr/>
        <p:txBody>
          <a:bodyPr/>
          <a:lstStyle/>
          <a:p>
            <a:fld id="{4CF15612-DC24-164A-87F5-39F5D56C6380}" type="datetime3">
              <a:rPr lang="en-US" smtClean="0"/>
              <a:t>27 January 2023</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15255155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844BB3F-4548-5848-869B-42FFD2F28F9C}" type="datetime3">
              <a:rPr lang="en-US" smtClean="0"/>
              <a:t>27 January 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EBCDCBD-78E1-0D41-A999-31B5EBF8E02C}" type="slidenum">
              <a:rPr lang="en-US" smtClean="0"/>
              <a:pPr/>
              <a:t>‹#›</a:t>
            </a:fld>
            <a:endParaRPr lang="en-US" dirty="0"/>
          </a:p>
        </p:txBody>
      </p:sp>
      <p:sp>
        <p:nvSpPr>
          <p:cNvPr id="6" name="Title 1"/>
          <p:cNvSpPr>
            <a:spLocks noGrp="1"/>
          </p:cNvSpPr>
          <p:nvPr>
            <p:ph type="title" hasCustomPrompt="1"/>
          </p:nvPr>
        </p:nvSpPr>
        <p:spPr>
          <a:xfrm>
            <a:off x="457200" y="415089"/>
            <a:ext cx="11277600" cy="338328"/>
          </a:xfrm>
        </p:spPr>
        <p:txBody>
          <a:bodyPr>
            <a:noAutofit/>
          </a:bodyPr>
          <a:lstStyle>
            <a:lvl1pPr>
              <a:defRPr sz="2800"/>
            </a:lvl1pPr>
          </a:lstStyle>
          <a:p>
            <a:r>
              <a:rPr lang="en-US" dirty="0"/>
              <a:t>Click to add title</a:t>
            </a:r>
          </a:p>
        </p:txBody>
      </p:sp>
      <p:sp>
        <p:nvSpPr>
          <p:cNvPr id="7" name="Text Placeholder 8"/>
          <p:cNvSpPr>
            <a:spLocks noGrp="1"/>
          </p:cNvSpPr>
          <p:nvPr>
            <p:ph type="body" sz="quarter" idx="13" hasCustomPrompt="1"/>
          </p:nvPr>
        </p:nvSpPr>
        <p:spPr>
          <a:xfrm>
            <a:off x="457200" y="794565"/>
            <a:ext cx="11277600" cy="386535"/>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3781696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ideo Black">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4"/>
          </p:nvPr>
        </p:nvSpPr>
        <p:spPr/>
        <p:txBody>
          <a:bodyPr/>
          <a:lstStyle/>
          <a:p>
            <a:fld id="{C6EB3A3A-AE41-004F-92C8-3A977DC82012}" type="datetime3">
              <a:rPr lang="en-US" smtClean="0"/>
              <a:t>27 January 2023</a:t>
            </a:fld>
            <a:endParaRPr lang="en-US" dirty="0"/>
          </a:p>
        </p:txBody>
      </p:sp>
      <p:sp>
        <p:nvSpPr>
          <p:cNvPr id="3" name="Footer Placeholder 2"/>
          <p:cNvSpPr>
            <a:spLocks noGrp="1"/>
          </p:cNvSpPr>
          <p:nvPr>
            <p:ph type="ftr" sz="quarter" idx="15"/>
          </p:nvPr>
        </p:nvSpPr>
        <p:spPr/>
        <p:txBody>
          <a:bodyPr/>
          <a:lstStyle/>
          <a:p>
            <a:endParaRPr lang="en-US" dirty="0"/>
          </a:p>
        </p:txBody>
      </p:sp>
      <p:sp>
        <p:nvSpPr>
          <p:cNvPr id="4" name="Slide Number Placeholder 3"/>
          <p:cNvSpPr>
            <a:spLocks noGrp="1"/>
          </p:cNvSpPr>
          <p:nvPr>
            <p:ph type="sldNum" sz="quarter" idx="16"/>
          </p:nvPr>
        </p:nvSpPr>
        <p:spPr/>
        <p:txBody>
          <a:bodyPr/>
          <a:lstStyle/>
          <a:p>
            <a:fld id="{4EBCDCBD-78E1-0D41-A999-31B5EBF8E02C}" type="slidenum">
              <a:rPr lang="en-US" smtClean="0"/>
              <a:pPr/>
              <a:t>‹#›</a:t>
            </a:fld>
            <a:endParaRPr lang="en-US" dirty="0"/>
          </a:p>
        </p:txBody>
      </p:sp>
      <p:sp>
        <p:nvSpPr>
          <p:cNvPr id="11" name="Media Placeholder 10"/>
          <p:cNvSpPr>
            <a:spLocks noGrp="1" noChangeAspect="1"/>
          </p:cNvSpPr>
          <p:nvPr>
            <p:ph type="media" sz="quarter" idx="13" hasCustomPrompt="1"/>
          </p:nvPr>
        </p:nvSpPr>
        <p:spPr>
          <a:xfrm>
            <a:off x="0" y="0"/>
            <a:ext cx="12192000" cy="6858000"/>
          </a:xfrm>
          <a:solidFill>
            <a:schemeClr val="tx1"/>
          </a:solidFill>
        </p:spPr>
        <p:txBody>
          <a:bodyPr anchor="ctr"/>
          <a:lstStyle>
            <a:lvl1pPr marL="0" indent="0" algn="ctr">
              <a:buNone/>
              <a:defRPr>
                <a:solidFill>
                  <a:schemeClr val="tx2">
                    <a:lumMod val="60000"/>
                    <a:lumOff val="40000"/>
                  </a:schemeClr>
                </a:solidFill>
              </a:defRPr>
            </a:lvl1pPr>
          </a:lstStyle>
          <a:p>
            <a:r>
              <a:rPr lang="en-US" dirty="0"/>
              <a:t>Click to add video</a:t>
            </a:r>
          </a:p>
        </p:txBody>
      </p:sp>
    </p:spTree>
    <p:extLst>
      <p:ext uri="{BB962C8B-B14F-4D97-AF65-F5344CB8AC3E}">
        <p14:creationId xmlns:p14="http://schemas.microsoft.com/office/powerpoint/2010/main" val="11683022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E2012180-3E9D-A142-813E-5A768CF48DAD}" type="datetime3">
              <a:rPr lang="en-US" smtClean="0"/>
              <a:t>27 January 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15744146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ad Chart with Title 2">
    <p:spTree>
      <p:nvGrpSpPr>
        <p:cNvPr id="1" name=""/>
        <p:cNvGrpSpPr/>
        <p:nvPr/>
      </p:nvGrpSpPr>
      <p:grpSpPr>
        <a:xfrm>
          <a:off x="0" y="0"/>
          <a:ext cx="0" cy="0"/>
          <a:chOff x="0" y="0"/>
          <a:chExt cx="0" cy="0"/>
        </a:xfrm>
      </p:grpSpPr>
      <p:sp>
        <p:nvSpPr>
          <p:cNvPr id="28" name="Title 27"/>
          <p:cNvSpPr>
            <a:spLocks noGrp="1"/>
          </p:cNvSpPr>
          <p:nvPr userDrawn="1">
            <p:ph type="title" hasCustomPrompt="1"/>
          </p:nvPr>
        </p:nvSpPr>
        <p:spPr>
          <a:xfrm>
            <a:off x="457200" y="419100"/>
            <a:ext cx="11277600" cy="351608"/>
          </a:xfrm>
        </p:spPr>
        <p:txBody>
          <a:bodyPr>
            <a:noAutofit/>
          </a:bodyPr>
          <a:lstStyle>
            <a:lvl1pPr>
              <a:defRPr sz="2200"/>
            </a:lvl1pPr>
          </a:lstStyle>
          <a:p>
            <a:r>
              <a:rPr lang="en-US" dirty="0"/>
              <a:t>Click to add title</a:t>
            </a:r>
          </a:p>
        </p:txBody>
      </p:sp>
      <p:cxnSp>
        <p:nvCxnSpPr>
          <p:cNvPr id="49" name="Straight Connector 48"/>
          <p:cNvCxnSpPr/>
          <p:nvPr/>
        </p:nvCxnSpPr>
        <p:spPr>
          <a:xfrm>
            <a:off x="6096000" y="884420"/>
            <a:ext cx="12192" cy="561606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9939" y="3695999"/>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0" y="884420"/>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2" name="Text Placeholder 14"/>
          <p:cNvSpPr>
            <a:spLocks noGrp="1"/>
          </p:cNvSpPr>
          <p:nvPr userDrawn="1">
            <p:ph type="body" sz="quarter" idx="18" hasCustomPrompt="1"/>
          </p:nvPr>
        </p:nvSpPr>
        <p:spPr>
          <a:xfrm>
            <a:off x="457200" y="1445785"/>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3" name="Text Placeholder 16"/>
          <p:cNvSpPr>
            <a:spLocks noGrp="1"/>
          </p:cNvSpPr>
          <p:nvPr userDrawn="1">
            <p:ph type="body" sz="quarter" idx="24" hasCustomPrompt="1"/>
          </p:nvPr>
        </p:nvSpPr>
        <p:spPr>
          <a:xfrm>
            <a:off x="457200" y="1152294"/>
            <a:ext cx="5296819"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5" name="Text Placeholder 14"/>
          <p:cNvSpPr>
            <a:spLocks noGrp="1"/>
          </p:cNvSpPr>
          <p:nvPr userDrawn="1">
            <p:ph type="body" sz="quarter" idx="27" hasCustomPrompt="1"/>
          </p:nvPr>
        </p:nvSpPr>
        <p:spPr>
          <a:xfrm>
            <a:off x="453482" y="4295396"/>
            <a:ext cx="5299617"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 name="Text Placeholder 16"/>
          <p:cNvSpPr>
            <a:spLocks noGrp="1"/>
          </p:cNvSpPr>
          <p:nvPr userDrawn="1">
            <p:ph type="body" sz="quarter" idx="28" hasCustomPrompt="1"/>
          </p:nvPr>
        </p:nvSpPr>
        <p:spPr>
          <a:xfrm>
            <a:off x="453483" y="4001905"/>
            <a:ext cx="5299616"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9" name="Text Placeholder 14"/>
          <p:cNvSpPr>
            <a:spLocks noGrp="1"/>
          </p:cNvSpPr>
          <p:nvPr userDrawn="1">
            <p:ph type="body" sz="quarter" idx="31" hasCustomPrompt="1"/>
          </p:nvPr>
        </p:nvSpPr>
        <p:spPr>
          <a:xfrm>
            <a:off x="6442617" y="1442068"/>
            <a:ext cx="5292183"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0" name="Text Placeholder 16"/>
          <p:cNvSpPr>
            <a:spLocks noGrp="1"/>
          </p:cNvSpPr>
          <p:nvPr userDrawn="1">
            <p:ph type="body" sz="quarter" idx="32" hasCustomPrompt="1"/>
          </p:nvPr>
        </p:nvSpPr>
        <p:spPr>
          <a:xfrm>
            <a:off x="6442617" y="1148577"/>
            <a:ext cx="5289388"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62" name="Text Placeholder 14"/>
          <p:cNvSpPr>
            <a:spLocks noGrp="1"/>
          </p:cNvSpPr>
          <p:nvPr userDrawn="1">
            <p:ph type="body" sz="quarter" idx="35" hasCustomPrompt="1"/>
          </p:nvPr>
        </p:nvSpPr>
        <p:spPr>
          <a:xfrm>
            <a:off x="6438900" y="4291679"/>
            <a:ext cx="5293105"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3" name="Text Placeholder 16"/>
          <p:cNvSpPr>
            <a:spLocks noGrp="1"/>
          </p:cNvSpPr>
          <p:nvPr userDrawn="1">
            <p:ph type="body" sz="quarter" idx="36" hasCustomPrompt="1"/>
          </p:nvPr>
        </p:nvSpPr>
        <p:spPr>
          <a:xfrm>
            <a:off x="6438900" y="3998188"/>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 name="Date Placeholder 4"/>
          <p:cNvSpPr>
            <a:spLocks noGrp="1"/>
          </p:cNvSpPr>
          <p:nvPr>
            <p:ph type="dt" sz="half" idx="39"/>
          </p:nvPr>
        </p:nvSpPr>
        <p:spPr/>
        <p:txBody>
          <a:bodyPr/>
          <a:lstStyle/>
          <a:p>
            <a:fld id="{440C69AA-4028-2346-851C-598F8815DC41}" type="datetime3">
              <a:rPr lang="en-US" smtClean="0"/>
              <a:t>27 January 2023</a:t>
            </a:fld>
            <a:endParaRPr lang="en-US" dirty="0"/>
          </a:p>
        </p:txBody>
      </p:sp>
      <p:sp>
        <p:nvSpPr>
          <p:cNvPr id="6" name="Footer Placeholder 5"/>
          <p:cNvSpPr>
            <a:spLocks noGrp="1"/>
          </p:cNvSpPr>
          <p:nvPr>
            <p:ph type="ftr" sz="quarter" idx="40"/>
          </p:nvPr>
        </p:nvSpPr>
        <p:spPr/>
        <p:txBody>
          <a:bodyPr/>
          <a:lstStyle/>
          <a:p>
            <a:endParaRPr lang="en-US" dirty="0"/>
          </a:p>
        </p:txBody>
      </p:sp>
      <p:sp>
        <p:nvSpPr>
          <p:cNvPr id="7" name="Slide Number Placeholder 6"/>
          <p:cNvSpPr>
            <a:spLocks noGrp="1"/>
          </p:cNvSpPr>
          <p:nvPr>
            <p:ph type="sldNum" sz="quarter" idx="41"/>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17414213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ad Chart 2">
    <p:spTree>
      <p:nvGrpSpPr>
        <p:cNvPr id="1" name=""/>
        <p:cNvGrpSpPr/>
        <p:nvPr/>
      </p:nvGrpSpPr>
      <p:grpSpPr>
        <a:xfrm>
          <a:off x="0" y="0"/>
          <a:ext cx="0" cy="0"/>
          <a:chOff x="0" y="0"/>
          <a:chExt cx="0" cy="0"/>
        </a:xfrm>
      </p:grpSpPr>
      <p:cxnSp>
        <p:nvCxnSpPr>
          <p:cNvPr id="6" name="Straight Connector 5"/>
          <p:cNvCxnSpPr/>
          <p:nvPr/>
        </p:nvCxnSpPr>
        <p:spPr>
          <a:xfrm>
            <a:off x="6096000" y="0"/>
            <a:ext cx="3048" cy="650048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3255080"/>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userDrawn="1">
            <p:ph type="body" sz="quarter" idx="18" hasCustomPrompt="1"/>
          </p:nvPr>
        </p:nvSpPr>
        <p:spPr>
          <a:xfrm>
            <a:off x="457200" y="712591"/>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6"/>
          <p:cNvSpPr>
            <a:spLocks noGrp="1"/>
          </p:cNvSpPr>
          <p:nvPr userDrawn="1">
            <p:ph type="body" sz="quarter" idx="19" hasCustomPrompt="1"/>
          </p:nvPr>
        </p:nvSpPr>
        <p:spPr>
          <a:xfrm>
            <a:off x="457201" y="419100"/>
            <a:ext cx="5293104"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26" name="Text Placeholder 14"/>
          <p:cNvSpPr>
            <a:spLocks noGrp="1"/>
          </p:cNvSpPr>
          <p:nvPr>
            <p:ph type="body" sz="quarter" idx="27" hasCustomPrompt="1"/>
          </p:nvPr>
        </p:nvSpPr>
        <p:spPr>
          <a:xfrm>
            <a:off x="457201" y="3880422"/>
            <a:ext cx="5293104"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16"/>
          <p:cNvSpPr>
            <a:spLocks noGrp="1"/>
          </p:cNvSpPr>
          <p:nvPr>
            <p:ph type="body" sz="quarter" idx="28" hasCustomPrompt="1"/>
          </p:nvPr>
        </p:nvSpPr>
        <p:spPr>
          <a:xfrm>
            <a:off x="457203" y="3586931"/>
            <a:ext cx="5295896"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30" name="Text Placeholder 14"/>
          <p:cNvSpPr>
            <a:spLocks noGrp="1"/>
          </p:cNvSpPr>
          <p:nvPr>
            <p:ph type="body" sz="quarter" idx="31" hasCustomPrompt="1"/>
          </p:nvPr>
        </p:nvSpPr>
        <p:spPr>
          <a:xfrm>
            <a:off x="6438900" y="712591"/>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16"/>
          <p:cNvSpPr>
            <a:spLocks noGrp="1"/>
          </p:cNvSpPr>
          <p:nvPr>
            <p:ph type="body" sz="quarter" idx="32" hasCustomPrompt="1"/>
          </p:nvPr>
        </p:nvSpPr>
        <p:spPr>
          <a:xfrm>
            <a:off x="6438901" y="419100"/>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34" name="Text Placeholder 14"/>
          <p:cNvSpPr>
            <a:spLocks noGrp="1"/>
          </p:cNvSpPr>
          <p:nvPr>
            <p:ph type="body" sz="quarter" idx="35" hasCustomPrompt="1"/>
          </p:nvPr>
        </p:nvSpPr>
        <p:spPr>
          <a:xfrm>
            <a:off x="6438900" y="3876705"/>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Text Placeholder 16"/>
          <p:cNvSpPr>
            <a:spLocks noGrp="1"/>
          </p:cNvSpPr>
          <p:nvPr>
            <p:ph type="body" sz="quarter" idx="36" hasCustomPrompt="1"/>
          </p:nvPr>
        </p:nvSpPr>
        <p:spPr>
          <a:xfrm>
            <a:off x="6438900" y="3583214"/>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 name="Date Placeholder 4"/>
          <p:cNvSpPr>
            <a:spLocks noGrp="1"/>
          </p:cNvSpPr>
          <p:nvPr>
            <p:ph type="dt" sz="half" idx="37"/>
          </p:nvPr>
        </p:nvSpPr>
        <p:spPr/>
        <p:txBody>
          <a:bodyPr/>
          <a:lstStyle/>
          <a:p>
            <a:fld id="{EAD40597-9D3C-4B4A-A3D8-7DD42E93C242}" type="datetime3">
              <a:rPr lang="en-US" smtClean="0"/>
              <a:t>27 January 2023</a:t>
            </a:fld>
            <a:endParaRPr lang="en-US" dirty="0"/>
          </a:p>
        </p:txBody>
      </p:sp>
      <p:sp>
        <p:nvSpPr>
          <p:cNvPr id="7" name="Footer Placeholder 6"/>
          <p:cNvSpPr>
            <a:spLocks noGrp="1"/>
          </p:cNvSpPr>
          <p:nvPr>
            <p:ph type="ftr" sz="quarter" idx="38"/>
          </p:nvPr>
        </p:nvSpPr>
        <p:spPr/>
        <p:txBody>
          <a:bodyPr/>
          <a:lstStyle/>
          <a:p>
            <a:endParaRPr lang="en-US" dirty="0"/>
          </a:p>
        </p:txBody>
      </p:sp>
      <p:sp>
        <p:nvSpPr>
          <p:cNvPr id="9" name="Slide Number Placeholder 8"/>
          <p:cNvSpPr>
            <a:spLocks noGrp="1"/>
          </p:cNvSpPr>
          <p:nvPr>
            <p:ph type="sldNum" sz="quarter" idx="39"/>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3951251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Black">
    <p:spTree>
      <p:nvGrpSpPr>
        <p:cNvPr id="1" name=""/>
        <p:cNvGrpSpPr/>
        <p:nvPr/>
      </p:nvGrpSpPr>
      <p:grpSpPr>
        <a:xfrm>
          <a:off x="0" y="0"/>
          <a:ext cx="0" cy="0"/>
          <a:chOff x="0" y="0"/>
          <a:chExt cx="0" cy="0"/>
        </a:xfrm>
      </p:grpSpPr>
      <p:sp>
        <p:nvSpPr>
          <p:cNvPr id="4" name="Date Placeholder 3"/>
          <p:cNvSpPr>
            <a:spLocks noGrp="1"/>
          </p:cNvSpPr>
          <p:nvPr>
            <p:ph type="dt" sz="half" idx="15"/>
          </p:nvPr>
        </p:nvSpPr>
        <p:spPr/>
        <p:txBody>
          <a:bodyPr/>
          <a:lstStyle/>
          <a:p>
            <a:fld id="{598E691F-70E6-D64F-8D4F-FAA34A0DE440}" type="datetime3">
              <a:rPr lang="en-US" smtClean="0"/>
              <a:t>27 January 2023</a:t>
            </a:fld>
            <a:endParaRPr lang="en-US" dirty="0"/>
          </a:p>
        </p:txBody>
      </p:sp>
      <p:sp>
        <p:nvSpPr>
          <p:cNvPr id="5" name="Footer Placeholder 4"/>
          <p:cNvSpPr>
            <a:spLocks noGrp="1"/>
          </p:cNvSpPr>
          <p:nvPr>
            <p:ph type="ftr" sz="quarter" idx="16"/>
          </p:nvPr>
        </p:nvSpPr>
        <p:spPr/>
        <p:txBody>
          <a:bodyPr/>
          <a:lstStyle/>
          <a:p>
            <a:endParaRPr lang="en-US" dirty="0"/>
          </a:p>
        </p:txBody>
      </p:sp>
      <p:sp>
        <p:nvSpPr>
          <p:cNvPr id="6" name="Slide Number Placeholder 5"/>
          <p:cNvSpPr>
            <a:spLocks noGrp="1"/>
          </p:cNvSpPr>
          <p:nvPr>
            <p:ph type="sldNum" sz="quarter" idx="17"/>
          </p:nvPr>
        </p:nvSpPr>
        <p:spPr/>
        <p:txBody>
          <a:bodyPr/>
          <a:lstStyle/>
          <a:p>
            <a:fld id="{4EBCDCBD-78E1-0D41-A999-31B5EBF8E02C}" type="slidenum">
              <a:rPr lang="en-US" smtClean="0"/>
              <a:pPr/>
              <a:t>‹#›</a:t>
            </a:fld>
            <a:endParaRPr lang="en-US" dirty="0"/>
          </a:p>
        </p:txBody>
      </p:sp>
      <p:sp>
        <p:nvSpPr>
          <p:cNvPr id="9" name="Rectangle 8"/>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5" y="1332"/>
            <a:ext cx="12187256" cy="6855332"/>
          </a:xfrm>
          <a:prstGeom prst="rect">
            <a:avLst/>
          </a:prstGeom>
        </p:spPr>
      </p:pic>
      <p:sp>
        <p:nvSpPr>
          <p:cNvPr id="2" name="Title 1"/>
          <p:cNvSpPr>
            <a:spLocks noGrp="1"/>
          </p:cNvSpPr>
          <p:nvPr>
            <p:ph type="ctrTitle" hasCustomPrompt="1"/>
          </p:nvPr>
        </p:nvSpPr>
        <p:spPr>
          <a:xfrm>
            <a:off x="4267200" y="3886201"/>
            <a:ext cx="6972300" cy="609600"/>
          </a:xfrm>
        </p:spPr>
        <p:txBody>
          <a:bodyPr anchor="t">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4267200" y="4495800"/>
            <a:ext cx="6972300" cy="570163"/>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067300"/>
            <a:ext cx="4010128" cy="1104900"/>
          </a:xfrm>
        </p:spPr>
        <p:txBody>
          <a:bodyPr lIns="0" tIns="0" rIns="0" bIns="0">
            <a:normAutofit/>
          </a:bodyPr>
          <a:lstStyle>
            <a:lvl1pPr marL="0" indent="0">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8" name="Picture Placeholder 7"/>
          <p:cNvSpPr>
            <a:spLocks noGrp="1"/>
          </p:cNvSpPr>
          <p:nvPr>
            <p:ph type="pic" sz="quarter" idx="14" hasCustomPrompt="1"/>
          </p:nvPr>
        </p:nvSpPr>
        <p:spPr>
          <a:xfrm>
            <a:off x="-2372" y="0"/>
            <a:ext cx="12194372" cy="3429000"/>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cxnSp>
        <p:nvCxnSpPr>
          <p:cNvPr id="16" name="Straight Connector 15"/>
          <p:cNvCxnSpPr/>
          <p:nvPr/>
        </p:nvCxnSpPr>
        <p:spPr>
          <a:xfrm>
            <a:off x="3778686" y="3886200"/>
            <a:ext cx="0" cy="228600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5475" y="3411128"/>
            <a:ext cx="3030109" cy="1982102"/>
          </a:xfrm>
          <a:prstGeom prst="rect">
            <a:avLst/>
          </a:prstGeom>
        </p:spPr>
      </p:pic>
    </p:spTree>
    <p:extLst>
      <p:ext uri="{BB962C8B-B14F-4D97-AF65-F5344CB8AC3E}">
        <p14:creationId xmlns:p14="http://schemas.microsoft.com/office/powerpoint/2010/main" val="299876754"/>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nd Blac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4A451E-F603-1047-B03A-D9117F2AE499}" type="datetime3">
              <a:rPr lang="en-US" smtClean="0"/>
              <a:t>27 January 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EBCDCBD-78E1-0D41-A999-31B5EBF8E02C}" type="slidenum">
              <a:rPr lang="en-US" smtClean="0"/>
              <a:pPr/>
              <a:t>‹#›</a:t>
            </a:fld>
            <a:endParaRPr lang="en-US" dirty="0"/>
          </a:p>
        </p:txBody>
      </p:sp>
      <p:sp>
        <p:nvSpPr>
          <p:cNvPr id="8" name="Rectangle 7"/>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0" y="4358640"/>
            <a:ext cx="12192000" cy="2499360"/>
          </a:xfrm>
          <a:prstGeom prst="rect">
            <a:avLst/>
          </a:prstGeom>
          <a:gradFill>
            <a:gsLst>
              <a:gs pos="0">
                <a:schemeClr val="accent1">
                  <a:lumMod val="50000"/>
                  <a:alpha val="0"/>
                </a:schemeClr>
              </a:gs>
              <a:gs pos="100000">
                <a:schemeClr val="accent1">
                  <a:lumMod val="50000"/>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56163" y="1371600"/>
            <a:ext cx="5479673" cy="3584448"/>
          </a:xfrm>
          <a:prstGeom prst="rect">
            <a:avLst/>
          </a:prstGeom>
        </p:spPr>
      </p:pic>
      <p:sp>
        <p:nvSpPr>
          <p:cNvPr id="9" name="Rectangle 8"/>
          <p:cNvSpPr/>
          <p:nvPr userDrawn="1"/>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0" y="-1"/>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57" y="1332"/>
            <a:ext cx="12187256" cy="6855332"/>
          </a:xfrm>
          <a:prstGeom prst="rect">
            <a:avLst/>
          </a:prstGeom>
        </p:spPr>
      </p:pic>
      <p:sp>
        <p:nvSpPr>
          <p:cNvPr id="10" name="Rectangle 9"/>
          <p:cNvSpPr/>
          <p:nvPr userDrawn="1"/>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56163" y="1371600"/>
            <a:ext cx="5479673" cy="3584448"/>
          </a:xfrm>
          <a:prstGeom prst="rect">
            <a:avLst/>
          </a:prstGeom>
        </p:spPr>
      </p:pic>
    </p:spTree>
    <p:extLst>
      <p:ext uri="{BB962C8B-B14F-4D97-AF65-F5344CB8AC3E}">
        <p14:creationId xmlns:p14="http://schemas.microsoft.com/office/powerpoint/2010/main" val="25987791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Slide 3 Dark">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827ABBC-B63F-9843-9679-6EEE1C17D17A}"/>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8" name="Date Placeholder 4">
            <a:extLst>
              <a:ext uri="{FF2B5EF4-FFF2-40B4-BE49-F238E27FC236}">
                <a16:creationId xmlns:a16="http://schemas.microsoft.com/office/drawing/2014/main" id="{BB8CF099-B6A0-084B-878B-FE449839F60D}"/>
              </a:ext>
            </a:extLst>
          </p:cNvPr>
          <p:cNvSpPr txBox="1">
            <a:spLocks/>
          </p:cNvSpPr>
          <p:nvPr userDrawn="1"/>
        </p:nvSpPr>
        <p:spPr>
          <a:xfrm>
            <a:off x="10046334" y="6500488"/>
            <a:ext cx="1373855" cy="357511"/>
          </a:xfrm>
          <a:prstGeom prst="rect">
            <a:avLst/>
          </a:prstGeom>
        </p:spPr>
        <p:txBody>
          <a:bodyPr vert="horz" lIns="91440" tIns="0" rIns="91440" bIns="0" rtlCol="0" anchor="ctr"/>
          <a:lstStyle>
            <a:defPPr>
              <a:defRPr lang="en-US"/>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pic>
        <p:nvPicPr>
          <p:cNvPr id="24" name="Picture 23">
            <a:extLst>
              <a:ext uri="{FF2B5EF4-FFF2-40B4-BE49-F238E27FC236}">
                <a16:creationId xmlns:a16="http://schemas.microsoft.com/office/drawing/2014/main" id="{F943C6B0-833C-AE40-A1F3-E718526892D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68727" y="1765620"/>
            <a:ext cx="5136773" cy="3360145"/>
          </a:xfrm>
          <a:prstGeom prst="rect">
            <a:avLst/>
          </a:prstGeom>
        </p:spPr>
      </p:pic>
    </p:spTree>
    <p:extLst>
      <p:ext uri="{BB962C8B-B14F-4D97-AF65-F5344CB8AC3E}">
        <p14:creationId xmlns:p14="http://schemas.microsoft.com/office/powerpoint/2010/main" val="3115898814"/>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Slide 2 Dark">
    <p:spTree>
      <p:nvGrpSpPr>
        <p:cNvPr id="1" name=""/>
        <p:cNvGrpSpPr/>
        <p:nvPr/>
      </p:nvGrpSpPr>
      <p:grpSpPr>
        <a:xfrm>
          <a:off x="0" y="0"/>
          <a:ext cx="0" cy="0"/>
          <a:chOff x="0" y="0"/>
          <a:chExt cx="0" cy="0"/>
        </a:xfrm>
      </p:grpSpPr>
      <p:sp>
        <p:nvSpPr>
          <p:cNvPr id="5" name="Date Placeholder 4"/>
          <p:cNvSpPr>
            <a:spLocks noGrp="1"/>
          </p:cNvSpPr>
          <p:nvPr>
            <p:ph type="dt" sz="half" idx="15"/>
          </p:nvPr>
        </p:nvSpPr>
        <p:spPr>
          <a:xfrm>
            <a:off x="10046334" y="6500488"/>
            <a:ext cx="1373855" cy="357511"/>
          </a:xfrm>
          <a:prstGeom prst="rect">
            <a:avLst/>
          </a:prstGeom>
        </p:spPr>
        <p:txBody>
          <a:bodyPr/>
          <a:lstStyle/>
          <a:p>
            <a:fld id="{871E74CD-29BE-4B77-94EE-C02F47109B98}" type="datetime3">
              <a:rPr lang="en-US" smtClean="0"/>
              <a:t>27 January 2023</a:t>
            </a:fld>
            <a:endParaRPr lang="en-US" dirty="0"/>
          </a:p>
        </p:txBody>
      </p:sp>
      <p:sp>
        <p:nvSpPr>
          <p:cNvPr id="6" name="Footer Placeholder 5"/>
          <p:cNvSpPr>
            <a:spLocks noGrp="1"/>
          </p:cNvSpPr>
          <p:nvPr>
            <p:ph type="ftr" sz="quarter" idx="16"/>
          </p:nvPr>
        </p:nvSpPr>
        <p:spPr/>
        <p:txBody>
          <a:bodyPr/>
          <a:lstStyle/>
          <a:p>
            <a:endParaRPr lang="en-US" dirty="0"/>
          </a:p>
        </p:txBody>
      </p:sp>
      <p:sp>
        <p:nvSpPr>
          <p:cNvPr id="7" name="Slide Number Placeholder 6"/>
          <p:cNvSpPr>
            <a:spLocks noGrp="1"/>
          </p:cNvSpPr>
          <p:nvPr>
            <p:ph type="sldNum" sz="quarter" idx="17"/>
          </p:nvPr>
        </p:nvSpPr>
        <p:spPr/>
        <p:txBody>
          <a:bodyPr/>
          <a:lstStyle/>
          <a:p>
            <a:fld id="{4EBCDCBD-78E1-0D41-A999-31B5EBF8E02C}" type="slidenum">
              <a:rPr lang="en-US" smtClean="0"/>
              <a:pPr/>
              <a:t>‹#›</a:t>
            </a:fld>
            <a:endParaRPr lang="en-US" dirty="0"/>
          </a:p>
        </p:txBody>
      </p:sp>
      <p:sp>
        <p:nvSpPr>
          <p:cNvPr id="4" name="Rectangle 3"/>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Date Placeholder 3">
            <a:extLst>
              <a:ext uri="{FF2B5EF4-FFF2-40B4-BE49-F238E27FC236}">
                <a16:creationId xmlns:a16="http://schemas.microsoft.com/office/drawing/2014/main" id="{987027CD-BED2-364A-9A69-47887601DD66}"/>
              </a:ext>
            </a:extLst>
          </p:cNvPr>
          <p:cNvSpPr txBox="1">
            <a:spLocks/>
          </p:cNvSpPr>
          <p:nvPr userDrawn="1"/>
        </p:nvSpPr>
        <p:spPr>
          <a:xfrm>
            <a:off x="10036810" y="6500814"/>
            <a:ext cx="1371600" cy="357186"/>
          </a:xfrm>
          <a:prstGeom prst="rect">
            <a:avLst/>
          </a:prstGeom>
        </p:spPr>
        <p:txBody>
          <a:bodyPr vert="horz" lIns="91440" tIns="0" rIns="91440" bIns="0" rtlCol="0" anchor="ctr"/>
          <a:lstStyle>
            <a:defPPr>
              <a:defRPr lang="en-US"/>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accent1"/>
              </a:solidFill>
            </a:endParaRPr>
          </a:p>
        </p:txBody>
      </p:sp>
      <p:cxnSp>
        <p:nvCxnSpPr>
          <p:cNvPr id="14" name="Straight Connector 13">
            <a:extLst>
              <a:ext uri="{FF2B5EF4-FFF2-40B4-BE49-F238E27FC236}">
                <a16:creationId xmlns:a16="http://schemas.microsoft.com/office/drawing/2014/main" id="{56C392A5-4836-2A47-91BF-E5C36305BC75}"/>
              </a:ext>
            </a:extLst>
          </p:cNvPr>
          <p:cNvCxnSpPr/>
          <p:nvPr userDrawn="1"/>
        </p:nvCxnSpPr>
        <p:spPr>
          <a:xfrm>
            <a:off x="11434997" y="6604000"/>
            <a:ext cx="0" cy="155141"/>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Date Placeholder 3">
            <a:extLst>
              <a:ext uri="{FF2B5EF4-FFF2-40B4-BE49-F238E27FC236}">
                <a16:creationId xmlns:a16="http://schemas.microsoft.com/office/drawing/2014/main" id="{CD2C5DD6-ACFA-A44E-9CFC-1F45F988BBDE}"/>
              </a:ext>
            </a:extLst>
          </p:cNvPr>
          <p:cNvSpPr txBox="1">
            <a:spLocks/>
          </p:cNvSpPr>
          <p:nvPr userDrawn="1"/>
        </p:nvSpPr>
        <p:spPr>
          <a:xfrm>
            <a:off x="10046334" y="6500488"/>
            <a:ext cx="1373855" cy="357511"/>
          </a:xfrm>
          <a:prstGeom prst="rect">
            <a:avLst/>
          </a:prstGeom>
        </p:spPr>
        <p:txBody>
          <a:bodyPr vert="horz" lIns="91440" tIns="0" rIns="91440" bIns="0" rtlCol="0" anchor="ctr"/>
          <a:lstStyle>
            <a:defPPr>
              <a:defRPr lang="en-US"/>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FDF38D8-02AF-45BB-8278-6DC4E005D754}" type="datetime3">
              <a:rPr lang="en-US" smtClean="0"/>
              <a:pPr/>
              <a:t>27 January 2023</a:t>
            </a:fld>
            <a:endParaRPr lang="en-US" dirty="0"/>
          </a:p>
        </p:txBody>
      </p:sp>
      <p:sp>
        <p:nvSpPr>
          <p:cNvPr id="19" name="Slide Number Placeholder 5">
            <a:extLst>
              <a:ext uri="{FF2B5EF4-FFF2-40B4-BE49-F238E27FC236}">
                <a16:creationId xmlns:a16="http://schemas.microsoft.com/office/drawing/2014/main" id="{412FADF5-8A16-2042-9499-53CA45919C4E}"/>
              </a:ext>
            </a:extLst>
          </p:cNvPr>
          <p:cNvSpPr txBox="1">
            <a:spLocks/>
          </p:cNvSpPr>
          <p:nvPr userDrawn="1"/>
        </p:nvSpPr>
        <p:spPr>
          <a:xfrm>
            <a:off x="11444710" y="6500488"/>
            <a:ext cx="369465" cy="357511"/>
          </a:xfrm>
          <a:prstGeom prst="rect">
            <a:avLst/>
          </a:prstGeom>
        </p:spPr>
        <p:txBody>
          <a:bodyPr vert="horz" lIns="0" tIns="0" rIns="0" bIns="0" rtlCol="0" anchor="ctr"/>
          <a:lstStyle>
            <a:defPPr>
              <a:defRPr lang="en-US"/>
            </a:defPPr>
            <a:lvl1pPr marL="0" algn="ctr" defTabSz="914400" rtl="0" eaLnBrk="1" latinLnBrk="0" hangingPunct="1">
              <a:defRPr sz="1000" b="1" kern="1200">
                <a:solidFill>
                  <a:schemeClr val="accent2">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BCDCBD-78E1-0D41-A999-31B5EBF8E02C}" type="slidenum">
              <a:rPr lang="en-US" smtClean="0">
                <a:solidFill>
                  <a:srgbClr val="00B0F0"/>
                </a:solidFill>
              </a:rPr>
              <a:pPr/>
              <a:t>‹#›</a:t>
            </a:fld>
            <a:endParaRPr lang="en-US" dirty="0">
              <a:solidFill>
                <a:srgbClr val="00B0F0"/>
              </a:solidFill>
            </a:endParaRPr>
          </a:p>
        </p:txBody>
      </p:sp>
      <p:pic>
        <p:nvPicPr>
          <p:cNvPr id="20" name="Picture 19">
            <a:extLst>
              <a:ext uri="{FF2B5EF4-FFF2-40B4-BE49-F238E27FC236}">
                <a16:creationId xmlns:a16="http://schemas.microsoft.com/office/drawing/2014/main" id="{16E92598-C582-3E4E-9F30-E7298555C26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9703" y="6565216"/>
            <a:ext cx="212200" cy="228116"/>
          </a:xfrm>
          <a:prstGeom prst="rect">
            <a:avLst/>
          </a:prstGeom>
        </p:spPr>
      </p:pic>
    </p:spTree>
    <p:extLst>
      <p:ext uri="{BB962C8B-B14F-4D97-AF65-F5344CB8AC3E}">
        <p14:creationId xmlns:p14="http://schemas.microsoft.com/office/powerpoint/2010/main" val="2276998194"/>
      </p:ext>
    </p:extLst>
  </p:cSld>
  <p:clrMapOvr>
    <a:masterClrMapping/>
  </p:clrMapOvr>
  <p:extLst>
    <p:ext uri="{DCECCB84-F9BA-43D5-87BE-67443E8EF086}">
      <p15:sldGuideLst xmlns:p15="http://schemas.microsoft.com/office/powerpoint/2012/main">
        <p15:guide id="2" pos="43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4CD75C0-81EB-2441-B8D3-C075216334C6}" type="datetime1">
              <a:rPr lang="en-US" smtClean="0">
                <a:solidFill>
                  <a:prstClr val="black">
                    <a:tint val="75000"/>
                  </a:prstClr>
                </a:solidFill>
              </a:rPr>
              <a:t>1/27/23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33851259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90B08D-9E6A-DB4B-95E0-061747D3EAE4}" type="datetime1">
              <a:rPr lang="en-US" smtClean="0">
                <a:solidFill>
                  <a:prstClr val="black">
                    <a:tint val="75000"/>
                  </a:prstClr>
                </a:solidFill>
              </a:rPr>
              <a:t>1/27/23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36007057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01A4CF-BE6C-2C46-8A3D-CB9B3A4CC40A}" type="datetime1">
              <a:rPr lang="en-US" smtClean="0">
                <a:solidFill>
                  <a:prstClr val="black">
                    <a:tint val="75000"/>
                  </a:prstClr>
                </a:solidFill>
              </a:rPr>
              <a:t>1/27/23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39403531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D277F4-ED6F-8F41-96F2-8EBEB1C1C4AB}" type="datetime1">
              <a:rPr lang="en-US" smtClean="0">
                <a:solidFill>
                  <a:prstClr val="black">
                    <a:tint val="75000"/>
                  </a:prstClr>
                </a:solidFill>
              </a:rPr>
              <a:t>1/27/23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55108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50CE0EF-B1C7-7D4A-8FFD-3FC4D65A0771}" type="datetime1">
              <a:rPr lang="en-US" smtClean="0">
                <a:solidFill>
                  <a:prstClr val="black">
                    <a:tint val="75000"/>
                  </a:prstClr>
                </a:solidFill>
              </a:rPr>
              <a:t>1/27/23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400494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CDD0C6-EB43-3C4F-A72C-52656CA76AEE}" type="datetime1">
              <a:rPr lang="en-US" smtClean="0">
                <a:solidFill>
                  <a:prstClr val="black">
                    <a:tint val="75000"/>
                  </a:prstClr>
                </a:solidFill>
              </a:rPr>
              <a:t>1/27/23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211791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F7952B-248C-9443-A8AF-87AB2E9C188B}" type="datetime1">
              <a:rPr lang="en-US" smtClean="0">
                <a:solidFill>
                  <a:prstClr val="black">
                    <a:tint val="75000"/>
                  </a:prstClr>
                </a:solidFill>
              </a:rPr>
              <a:t>1/27/23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43299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Black">
    <p:spTree>
      <p:nvGrpSpPr>
        <p:cNvPr id="1" name=""/>
        <p:cNvGrpSpPr/>
        <p:nvPr/>
      </p:nvGrpSpPr>
      <p:grpSpPr>
        <a:xfrm>
          <a:off x="0" y="0"/>
          <a:ext cx="0" cy="0"/>
          <a:chOff x="0" y="0"/>
          <a:chExt cx="0" cy="0"/>
        </a:xfrm>
      </p:grpSpPr>
      <p:sp>
        <p:nvSpPr>
          <p:cNvPr id="4" name="Date Placeholder 3"/>
          <p:cNvSpPr>
            <a:spLocks noGrp="1"/>
          </p:cNvSpPr>
          <p:nvPr>
            <p:ph type="dt" sz="half" idx="18"/>
          </p:nvPr>
        </p:nvSpPr>
        <p:spPr/>
        <p:txBody>
          <a:bodyPr/>
          <a:lstStyle/>
          <a:p>
            <a:fld id="{0898A248-D4E4-514D-9AFD-666C05AB2873}" type="datetime3">
              <a:rPr lang="en-US" smtClean="0"/>
              <a:t>27 January 2023</a:t>
            </a:fld>
            <a:endParaRPr lang="en-US" dirty="0"/>
          </a:p>
        </p:txBody>
      </p:sp>
      <p:sp>
        <p:nvSpPr>
          <p:cNvPr id="5" name="Footer Placeholder 4"/>
          <p:cNvSpPr>
            <a:spLocks noGrp="1"/>
          </p:cNvSpPr>
          <p:nvPr>
            <p:ph type="ftr" sz="quarter" idx="19"/>
          </p:nvPr>
        </p:nvSpPr>
        <p:spPr/>
        <p:txBody>
          <a:bodyPr/>
          <a:lstStyle/>
          <a:p>
            <a:endParaRPr lang="en-US" dirty="0"/>
          </a:p>
        </p:txBody>
      </p:sp>
      <p:sp>
        <p:nvSpPr>
          <p:cNvPr id="6" name="Slide Number Placeholder 5"/>
          <p:cNvSpPr>
            <a:spLocks noGrp="1"/>
          </p:cNvSpPr>
          <p:nvPr>
            <p:ph type="sldNum" sz="quarter" idx="20"/>
          </p:nvPr>
        </p:nvSpPr>
        <p:spPr/>
        <p:txBody>
          <a:bodyPr/>
          <a:lstStyle/>
          <a:p>
            <a:fld id="{4EBCDCBD-78E1-0D41-A999-31B5EBF8E02C}" type="slidenum">
              <a:rPr lang="en-US" smtClean="0"/>
              <a:pPr/>
              <a:t>‹#›</a:t>
            </a:fld>
            <a:endParaRPr lang="en-US" dirty="0"/>
          </a:p>
        </p:txBody>
      </p:sp>
      <p:sp>
        <p:nvSpPr>
          <p:cNvPr id="13" name="Rectangle 12"/>
          <p:cNvSpPr/>
          <p:nvPr userDrawn="1"/>
        </p:nvSpPr>
        <p:spPr>
          <a:xfrm>
            <a:off x="0" y="6291470"/>
            <a:ext cx="12192000" cy="566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57" y="1332"/>
            <a:ext cx="12187256" cy="6855332"/>
          </a:xfrm>
          <a:prstGeom prst="rect">
            <a:avLst/>
          </a:prstGeom>
        </p:spPr>
      </p:pic>
      <p:sp>
        <p:nvSpPr>
          <p:cNvPr id="2" name="Title 1"/>
          <p:cNvSpPr>
            <a:spLocks noGrp="1"/>
          </p:cNvSpPr>
          <p:nvPr>
            <p:ph type="ctrTitle" hasCustomPrompt="1"/>
          </p:nvPr>
        </p:nvSpPr>
        <p:spPr>
          <a:xfrm>
            <a:off x="4267200" y="3886201"/>
            <a:ext cx="6972300" cy="609600"/>
          </a:xfrm>
        </p:spPr>
        <p:txBody>
          <a:bodyPr anchor="t">
            <a:normAutofit/>
          </a:bodyPr>
          <a:lstStyle>
            <a:lvl1pPr algn="l">
              <a:defRPr sz="4000"/>
            </a:lvl1pPr>
          </a:lstStyle>
          <a:p>
            <a:r>
              <a:rPr lang="en-US" dirty="0"/>
              <a:t>Click to add title</a:t>
            </a:r>
          </a:p>
        </p:txBody>
      </p:sp>
      <p:sp>
        <p:nvSpPr>
          <p:cNvPr id="3" name="Subtitle 2"/>
          <p:cNvSpPr>
            <a:spLocks noGrp="1"/>
          </p:cNvSpPr>
          <p:nvPr>
            <p:ph type="subTitle" idx="1" hasCustomPrompt="1"/>
          </p:nvPr>
        </p:nvSpPr>
        <p:spPr>
          <a:xfrm>
            <a:off x="4267200" y="4495800"/>
            <a:ext cx="6972300" cy="570163"/>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067300"/>
            <a:ext cx="4010128" cy="1104900"/>
          </a:xfrm>
        </p:spPr>
        <p:txBody>
          <a:bodyPr lIns="0" tIns="0" rIns="0" bIns="0">
            <a:normAutofit/>
          </a:bodyPr>
          <a:lstStyle>
            <a:lvl1pPr marL="0" indent="0">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7" name="Picture 1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5475" y="3411128"/>
            <a:ext cx="3030109" cy="1982102"/>
          </a:xfrm>
          <a:prstGeom prst="rect">
            <a:avLst/>
          </a:prstGeom>
        </p:spPr>
      </p:pic>
      <p:cxnSp>
        <p:nvCxnSpPr>
          <p:cNvPr id="18" name="Straight Connector 17"/>
          <p:cNvCxnSpPr/>
          <p:nvPr/>
        </p:nvCxnSpPr>
        <p:spPr>
          <a:xfrm>
            <a:off x="3778686" y="3886200"/>
            <a:ext cx="0" cy="228600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4" name="Picture Placeholder 7"/>
          <p:cNvSpPr>
            <a:spLocks noGrp="1"/>
          </p:cNvSpPr>
          <p:nvPr>
            <p:ph type="pic" sz="quarter" idx="15" hasCustomPrompt="1"/>
          </p:nvPr>
        </p:nvSpPr>
        <p:spPr>
          <a:xfrm>
            <a:off x="-2370" y="0"/>
            <a:ext cx="4063997"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sp>
        <p:nvSpPr>
          <p:cNvPr id="25" name="Picture Placeholder 7"/>
          <p:cNvSpPr>
            <a:spLocks noGrp="1"/>
          </p:cNvSpPr>
          <p:nvPr>
            <p:ph type="pic" sz="quarter" idx="16" hasCustomPrompt="1"/>
          </p:nvPr>
        </p:nvSpPr>
        <p:spPr>
          <a:xfrm>
            <a:off x="4061628" y="0"/>
            <a:ext cx="4063996"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sp>
        <p:nvSpPr>
          <p:cNvPr id="26" name="Picture Placeholder 7"/>
          <p:cNvSpPr>
            <a:spLocks noGrp="1"/>
          </p:cNvSpPr>
          <p:nvPr>
            <p:ph type="pic" sz="quarter" idx="17" hasCustomPrompt="1"/>
          </p:nvPr>
        </p:nvSpPr>
        <p:spPr>
          <a:xfrm>
            <a:off x="8125625" y="0"/>
            <a:ext cx="4066376"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spTree>
    <p:extLst>
      <p:ext uri="{BB962C8B-B14F-4D97-AF65-F5344CB8AC3E}">
        <p14:creationId xmlns:p14="http://schemas.microsoft.com/office/powerpoint/2010/main" val="402727664"/>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4E1DFB6-2ABF-C14D-942F-D8D9834AC77A}" type="datetime1">
              <a:rPr lang="en-US" smtClean="0">
                <a:solidFill>
                  <a:prstClr val="black">
                    <a:tint val="75000"/>
                  </a:prstClr>
                </a:solidFill>
              </a:rPr>
              <a:t>1/27/23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110240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3A51CCF-5226-D14F-B0C7-AB31D2E1C6B3}" type="datetime1">
              <a:rPr lang="en-US" smtClean="0">
                <a:solidFill>
                  <a:prstClr val="black">
                    <a:tint val="75000"/>
                  </a:prstClr>
                </a:solidFill>
              </a:rPr>
              <a:t>1/27/23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049646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A94539-12C5-B149-ADA1-5C6AA68A4E4A}" type="datetime1">
              <a:rPr lang="en-US" smtClean="0">
                <a:solidFill>
                  <a:prstClr val="black">
                    <a:tint val="75000"/>
                  </a:prstClr>
                </a:solidFill>
              </a:rPr>
              <a:t>1/27/23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110303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0D64EE-8008-CF40-9B9B-00A1B4ED554B}" type="datetime1">
              <a:rPr lang="en-US" smtClean="0">
                <a:solidFill>
                  <a:prstClr val="black">
                    <a:tint val="75000"/>
                  </a:prstClr>
                </a:solidFill>
              </a:rPr>
              <a:t>1/27/23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634822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Title Only">
    <p:bg>
      <p:bgPr>
        <a:gradFill>
          <a:gsLst>
            <a:gs pos="0">
              <a:schemeClr val="tx1"/>
            </a:gs>
            <a:gs pos="54000">
              <a:schemeClr val="tx1">
                <a:lumMod val="95000"/>
                <a:lumOff val="5000"/>
              </a:schemeClr>
            </a:gs>
            <a:gs pos="100000">
              <a:schemeClr val="tx2"/>
            </a:gs>
          </a:gsLst>
          <a:lin ang="5400000" scaled="1"/>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235200" y="76200"/>
            <a:ext cx="8737600" cy="914400"/>
          </a:xfrm>
          <a:prstGeom prst="rect">
            <a:avLst/>
          </a:prstGeom>
        </p:spPr>
        <p:txBody>
          <a:bodyPr lIns="91429" tIns="45714" rIns="91429" bIns="45714" anchor="ctr"/>
          <a:lstStyle>
            <a:lvl1pPr>
              <a:defRPr sz="3200">
                <a:solidFill>
                  <a:schemeClr val="bg1"/>
                </a:solidFill>
                <a:latin typeface="Arial" pitchFamily="34" charset="0"/>
                <a:cs typeface="Arial" pitchFamily="34" charset="0"/>
              </a:defRPr>
            </a:lvl1pPr>
          </a:lstStyle>
          <a:p>
            <a:r>
              <a:rPr lang="en-US"/>
              <a:t>Click to edit Master title style</a:t>
            </a:r>
          </a:p>
        </p:txBody>
      </p:sp>
      <p:sp>
        <p:nvSpPr>
          <p:cNvPr id="7" name="Content Placeholder 2"/>
          <p:cNvSpPr>
            <a:spLocks noGrp="1"/>
          </p:cNvSpPr>
          <p:nvPr>
            <p:ph idx="1"/>
          </p:nvPr>
        </p:nvSpPr>
        <p:spPr>
          <a:xfrm>
            <a:off x="406400" y="1295400"/>
            <a:ext cx="11480800" cy="4953000"/>
          </a:xfrm>
          <a:prstGeom prst="rect">
            <a:avLst/>
          </a:prstGeom>
        </p:spPr>
        <p:txBody>
          <a:bodyPr lIns="91429" tIns="45714" rIns="91429" bIns="45714"/>
          <a:lstStyle>
            <a:lvl1pPr>
              <a:defRPr sz="2400" b="1">
                <a:latin typeface="Arial" pitchFamily="34" charset="0"/>
                <a:cs typeface="Arial" pitchFamily="34" charset="0"/>
              </a:defRPr>
            </a:lvl1pPr>
            <a:lvl2pPr marL="742863" indent="-285717">
              <a:buFont typeface="Wingdings" pitchFamily="2" charset="2"/>
              <a:buChar char="§"/>
              <a:defRPr sz="2000">
                <a:latin typeface="Arial" pitchFamily="34" charset="0"/>
                <a:cs typeface="Arial" pitchFamily="34" charset="0"/>
              </a:defRPr>
            </a:lvl2pPr>
            <a:lvl3pPr marL="1142867" indent="-228573">
              <a:buFont typeface="Wingdings" pitchFamily="2" charset="2"/>
              <a:buChar char="Ø"/>
              <a:defRPr sz="1800">
                <a:latin typeface="Arial" pitchFamily="34" charset="0"/>
                <a:cs typeface="Arial" pitchFamily="34" charset="0"/>
              </a:defRPr>
            </a:lvl3pPr>
            <a:lvl4pPr marL="1600013" indent="-228573">
              <a:buFont typeface="Wingdings" pitchFamily="2" charset="2"/>
              <a:buChar char="v"/>
              <a:defRPr sz="1600">
                <a:latin typeface="Arial" pitchFamily="34" charset="0"/>
                <a:cs typeface="Arial" pitchFamily="34" charset="0"/>
              </a:defRPr>
            </a:lvl4pPr>
            <a:lvl5pPr>
              <a:defRPr>
                <a:latin typeface="Arial" pitchFamily="34" charset="0"/>
                <a:cs typeface="Arial"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Date Placeholder 3"/>
          <p:cNvSpPr>
            <a:spLocks noGrp="1"/>
          </p:cNvSpPr>
          <p:nvPr>
            <p:ph type="dt" sz="half" idx="10"/>
          </p:nvPr>
        </p:nvSpPr>
        <p:spPr>
          <a:xfrm>
            <a:off x="406400" y="6356350"/>
            <a:ext cx="2844800" cy="365125"/>
          </a:xfrm>
          <a:prstGeom prst="rect">
            <a:avLst/>
          </a:prstGeom>
        </p:spPr>
        <p:txBody>
          <a:bodyPr vert="horz" wrap="square" lIns="91429" tIns="45714" rIns="91429" bIns="45714" numCol="1" anchor="ctr" anchorCtr="0" compatLnSpc="1">
            <a:prstTxWarp prst="textNoShape">
              <a:avLst/>
            </a:prstTxWarp>
          </a:bodyPr>
          <a:lstStyle>
            <a:lvl1pPr>
              <a:defRPr sz="1000"/>
            </a:lvl1pPr>
          </a:lstStyle>
          <a:p>
            <a:fld id="{61D003BD-4F5E-8D48-98F6-744D19083E45}" type="datetime1">
              <a:rPr lang="en-US" smtClean="0">
                <a:solidFill>
                  <a:prstClr val="black"/>
                </a:solidFill>
                <a:latin typeface="Arial" pitchFamily="34" charset="0"/>
                <a:ea typeface="ＭＳ Ｐゴシック" pitchFamily="34" charset="-128"/>
              </a:rPr>
              <a:t>1/27/23</a:t>
            </a:fld>
            <a:endParaRPr lang="en-US" dirty="0">
              <a:solidFill>
                <a:prstClr val="black"/>
              </a:solidFill>
              <a:latin typeface="Arial" pitchFamily="34" charset="0"/>
              <a:ea typeface="ＭＳ Ｐゴシック" pitchFamily="34" charset="-128"/>
            </a:endParaRPr>
          </a:p>
        </p:txBody>
      </p:sp>
      <p:sp>
        <p:nvSpPr>
          <p:cNvPr id="9" name="Footer Placeholder 4"/>
          <p:cNvSpPr>
            <a:spLocks noGrp="1"/>
          </p:cNvSpPr>
          <p:nvPr>
            <p:ph type="ftr" sz="quarter" idx="11"/>
          </p:nvPr>
        </p:nvSpPr>
        <p:spPr>
          <a:xfrm>
            <a:off x="4222573" y="6356351"/>
            <a:ext cx="3860800" cy="365125"/>
          </a:xfrm>
          <a:prstGeom prst="rect">
            <a:avLst/>
          </a:prstGeom>
        </p:spPr>
        <p:txBody>
          <a:bodyPr lIns="91429" tIns="45714" rIns="91429" bIns="45714" anchor="ctr"/>
          <a:lstStyle>
            <a:lvl1pPr algn="ctr">
              <a:defRPr sz="1000">
                <a:latin typeface="Arial" charset="0"/>
                <a:ea typeface="ＭＳ Ｐゴシック" charset="-128"/>
                <a:cs typeface="ＭＳ Ｐゴシック" charset="-128"/>
              </a:defRPr>
            </a:lvl1pPr>
          </a:lstStyle>
          <a:p>
            <a:pPr>
              <a:defRPr/>
            </a:pPr>
            <a:endParaRPr lang="en-US" dirty="0">
              <a:solidFill>
                <a:prstClr val="black"/>
              </a:solidFill>
            </a:endParaRPr>
          </a:p>
        </p:txBody>
      </p:sp>
    </p:spTree>
    <p:extLst>
      <p:ext uri="{BB962C8B-B14F-4D97-AF65-F5344CB8AC3E}">
        <p14:creationId xmlns:p14="http://schemas.microsoft.com/office/powerpoint/2010/main" val="38477191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16124" y="319367"/>
            <a:ext cx="8451273" cy="508130"/>
          </a:xfrm>
          <a:prstGeom prst="rect">
            <a:avLst/>
          </a:prstGeom>
        </p:spPr>
        <p:txBody>
          <a:bodyPr lIns="0">
            <a:noAutofit/>
          </a:bodyPr>
          <a:lstStyle>
            <a:lvl1pPr algn="l">
              <a:defRPr sz="2000" b="1" i="0">
                <a:solidFill>
                  <a:schemeClr val="bg1"/>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31126906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and Blank">
    <p:spTree>
      <p:nvGrpSpPr>
        <p:cNvPr id="1" name=""/>
        <p:cNvGrpSpPr/>
        <p:nvPr/>
      </p:nvGrpSpPr>
      <p:grpSpPr>
        <a:xfrm>
          <a:off x="0" y="0"/>
          <a:ext cx="0" cy="0"/>
          <a:chOff x="0" y="0"/>
          <a:chExt cx="0" cy="0"/>
        </a:xfrm>
      </p:grpSpPr>
      <p:sp>
        <p:nvSpPr>
          <p:cNvPr id="7" name="Title 1"/>
          <p:cNvSpPr txBox="1">
            <a:spLocks/>
          </p:cNvSpPr>
          <p:nvPr userDrawn="1"/>
        </p:nvSpPr>
        <p:spPr>
          <a:xfrm>
            <a:off x="609600" y="274638"/>
            <a:ext cx="10972800" cy="1143000"/>
          </a:xfrm>
          <a:prstGeom prst="rect">
            <a:avLst/>
          </a:prstGeom>
        </p:spPr>
        <p:txBody>
          <a:bodyPr/>
          <a:lstStyle>
            <a:lvl1pPr algn="ctr" defTabSz="457200" rtl="0" eaLnBrk="0" fontAlgn="base" hangingPunct="0">
              <a:spcBef>
                <a:spcPct val="0"/>
              </a:spcBef>
              <a:spcAft>
                <a:spcPct val="0"/>
              </a:spcAft>
              <a:defRPr sz="3200" kern="1200">
                <a:solidFill>
                  <a:schemeClr val="bg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9pPr>
          </a:lstStyle>
          <a:p>
            <a:endParaRPr lang="en-US" sz="3200" dirty="0">
              <a:solidFill>
                <a:srgbClr val="FFFFFF"/>
              </a:solidFill>
            </a:endParaRPr>
          </a:p>
        </p:txBody>
      </p:sp>
      <p:sp>
        <p:nvSpPr>
          <p:cNvPr id="9" name="Title 1"/>
          <p:cNvSpPr>
            <a:spLocks noGrp="1"/>
          </p:cNvSpPr>
          <p:nvPr>
            <p:ph type="title"/>
          </p:nvPr>
        </p:nvSpPr>
        <p:spPr>
          <a:xfrm>
            <a:off x="1219200" y="1"/>
            <a:ext cx="9855200" cy="1054385"/>
          </a:xfrm>
          <a:prstGeom prst="rect">
            <a:avLst/>
          </a:prstGeom>
        </p:spPr>
        <p:txBody>
          <a:bodyPr anchor="ctr"/>
          <a:lstStyle>
            <a:lvl1pPr>
              <a:defRPr sz="3200" b="1">
                <a:solidFill>
                  <a:schemeClr val="bg1"/>
                </a:solidFill>
                <a:latin typeface="Helvetica"/>
                <a:cs typeface="Helvetica"/>
              </a:defRPr>
            </a:lvl1pPr>
          </a:lstStyle>
          <a:p>
            <a:endParaRPr lang="en-US"/>
          </a:p>
        </p:txBody>
      </p:sp>
      <p:sp>
        <p:nvSpPr>
          <p:cNvPr id="10" name="Rectangle 5"/>
          <p:cNvSpPr>
            <a:spLocks noGrp="1" noChangeArrowheads="1"/>
          </p:cNvSpPr>
          <p:nvPr>
            <p:ph type="dt" sz="half" idx="11"/>
          </p:nvPr>
        </p:nvSpPr>
        <p:spPr>
          <a:xfrm>
            <a:off x="0" y="6719888"/>
            <a:ext cx="1930400" cy="138112"/>
          </a:xfrm>
          <a:prstGeom prst="rect">
            <a:avLst/>
          </a:prstGeom>
        </p:spPr>
        <p:txBody>
          <a:bodyPr/>
          <a:lstStyle>
            <a:lvl1pPr>
              <a:defRPr>
                <a:latin typeface="Calibri"/>
                <a:cs typeface="Calibri"/>
              </a:defRPr>
            </a:lvl1pPr>
          </a:lstStyle>
          <a:p>
            <a:pPr>
              <a:defRPr/>
            </a:pPr>
            <a:fld id="{F19A18F2-2E94-4E45-929F-F1201662DFFA}" type="datetime1">
              <a:rPr lang="en-US" smtClean="0">
                <a:solidFill>
                  <a:srgbClr val="000000">
                    <a:lumMod val="65000"/>
                    <a:lumOff val="35000"/>
                  </a:srgbClr>
                </a:solidFill>
              </a:rPr>
              <a:t>1/27/23</a:t>
            </a:fld>
            <a:endParaRPr lang="en-US" dirty="0">
              <a:solidFill>
                <a:srgbClr val="000000">
                  <a:lumMod val="65000"/>
                  <a:lumOff val="35000"/>
                </a:srgbClr>
              </a:solidFill>
            </a:endParaRPr>
          </a:p>
        </p:txBody>
      </p:sp>
      <p:sp>
        <p:nvSpPr>
          <p:cNvPr id="11" name="Rectangle 7"/>
          <p:cNvSpPr>
            <a:spLocks noGrp="1" noChangeArrowheads="1"/>
          </p:cNvSpPr>
          <p:nvPr>
            <p:ph type="ftr" sz="quarter" idx="12"/>
          </p:nvPr>
        </p:nvSpPr>
        <p:spPr>
          <a:xfrm>
            <a:off x="3111500" y="6719888"/>
            <a:ext cx="5985933" cy="138112"/>
          </a:xfrm>
          <a:prstGeom prst="rect">
            <a:avLst/>
          </a:prstGeom>
        </p:spPr>
        <p:txBody>
          <a:bodyPr/>
          <a:lstStyle>
            <a:lvl1pPr>
              <a:defRPr>
                <a:latin typeface="Calibri"/>
                <a:cs typeface="Calibri"/>
              </a:defRPr>
            </a:lvl1pPr>
          </a:lstStyle>
          <a:p>
            <a:pPr>
              <a:defRPr/>
            </a:pPr>
            <a:endParaRPr lang="en-US" dirty="0">
              <a:solidFill>
                <a:srgbClr val="000000">
                  <a:lumMod val="50000"/>
                  <a:lumOff val="50000"/>
                </a:srgbClr>
              </a:solidFill>
            </a:endParaRPr>
          </a:p>
        </p:txBody>
      </p:sp>
    </p:spTree>
    <p:extLst>
      <p:ext uri="{BB962C8B-B14F-4D97-AF65-F5344CB8AC3E}">
        <p14:creationId xmlns:p14="http://schemas.microsoft.com/office/powerpoint/2010/main" val="11352195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700"/>
            <a:ext cx="10972800" cy="1104900"/>
          </a:xfrm>
          <a:prstGeom prst="rect">
            <a:avLst/>
          </a:prstGeom>
        </p:spPr>
        <p:txBody>
          <a:bodyPr/>
          <a:lstStyle/>
          <a:p>
            <a:r>
              <a:rPr lang="en-US"/>
              <a:t>Click to edit Master title style</a:t>
            </a:r>
          </a:p>
        </p:txBody>
      </p:sp>
      <p:sp>
        <p:nvSpPr>
          <p:cNvPr id="4" name="Date Placeholder 3"/>
          <p:cNvSpPr>
            <a:spLocks noGrp="1"/>
          </p:cNvSpPr>
          <p:nvPr>
            <p:ph type="dt" sz="half" idx="10"/>
          </p:nvPr>
        </p:nvSpPr>
        <p:spPr>
          <a:xfrm>
            <a:off x="609600" y="6628243"/>
            <a:ext cx="2844800" cy="210205"/>
          </a:xfrm>
          <a:prstGeom prst="rect">
            <a:avLst/>
          </a:prstGeom>
        </p:spPr>
        <p:txBody>
          <a:bodyPr/>
          <a:lstStyle/>
          <a:p>
            <a:fld id="{6CD54775-52AD-444C-BBFD-4BDD2BBC311B}" type="datetime1">
              <a:rPr lang="en-US" smtClean="0">
                <a:solidFill>
                  <a:prstClr val="black">
                    <a:tint val="75000"/>
                  </a:prstClr>
                </a:solidFill>
                <a:ea typeface="ＭＳ Ｐゴシック" pitchFamily="-112" charset="-128"/>
              </a:rPr>
              <a:t>1/27/23</a:t>
            </a:fld>
            <a:endParaRPr lang="en-US" dirty="0">
              <a:solidFill>
                <a:prstClr val="black">
                  <a:tint val="75000"/>
                </a:prstClr>
              </a:solidFill>
              <a:ea typeface="ＭＳ Ｐゴシック" pitchFamily="-112" charset="-128"/>
            </a:endParaRPr>
          </a:p>
        </p:txBody>
      </p:sp>
      <p:sp>
        <p:nvSpPr>
          <p:cNvPr id="5" name="Footer Placeholder 4"/>
          <p:cNvSpPr>
            <a:spLocks noGrp="1"/>
          </p:cNvSpPr>
          <p:nvPr>
            <p:ph type="ftr" sz="quarter" idx="11"/>
          </p:nvPr>
        </p:nvSpPr>
        <p:spPr>
          <a:xfrm>
            <a:off x="4165600" y="6628243"/>
            <a:ext cx="3860800" cy="210205"/>
          </a:xfrm>
          <a:prstGeom prst="rect">
            <a:avLst/>
          </a:prstGeom>
        </p:spPr>
        <p:txBody>
          <a:bodyPr/>
          <a:lstStyle/>
          <a:p>
            <a:endParaRPr lang="en-US" dirty="0">
              <a:solidFill>
                <a:prstClr val="black">
                  <a:tint val="75000"/>
                </a:prstClr>
              </a:solidFill>
              <a:ea typeface="ＭＳ Ｐゴシック" pitchFamily="-112" charset="-128"/>
            </a:endParaRPr>
          </a:p>
        </p:txBody>
      </p:sp>
      <p:sp>
        <p:nvSpPr>
          <p:cNvPr id="6" name="Slide Number Placeholder 5"/>
          <p:cNvSpPr>
            <a:spLocks noGrp="1"/>
          </p:cNvSpPr>
          <p:nvPr>
            <p:ph type="sldNum" sz="quarter" idx="12"/>
          </p:nvPr>
        </p:nvSpPr>
        <p:spPr>
          <a:xfrm>
            <a:off x="8737600" y="6628243"/>
            <a:ext cx="2844800" cy="210205"/>
          </a:xfrm>
          <a:prstGeom prst="rect">
            <a:avLst/>
          </a:prstGeom>
        </p:spPr>
        <p:txBody>
          <a:bodyPr/>
          <a:lstStyle/>
          <a:p>
            <a:fld id="{87B28F38-D049-5F43-A036-3D1F4DDC4C63}" type="slidenum">
              <a:rPr lang="en-US">
                <a:solidFill>
                  <a:prstClr val="black">
                    <a:tint val="75000"/>
                  </a:prstClr>
                </a:solidFill>
                <a:ea typeface="ＭＳ Ｐゴシック" pitchFamily="-112" charset="-128"/>
              </a:rPr>
              <a:pPr/>
              <a:t>‹#›</a:t>
            </a:fld>
            <a:endParaRPr lang="en-US" dirty="0">
              <a:solidFill>
                <a:prstClr val="black">
                  <a:tint val="75000"/>
                </a:prstClr>
              </a:solidFill>
              <a:ea typeface="ＭＳ Ｐゴシック" pitchFamily="-112" charset="-128"/>
            </a:endParaRPr>
          </a:p>
        </p:txBody>
      </p:sp>
      <p:sp>
        <p:nvSpPr>
          <p:cNvPr id="7" name="Text Placeholder 2"/>
          <p:cNvSpPr>
            <a:spLocks noGrp="1"/>
          </p:cNvSpPr>
          <p:nvPr>
            <p:ph idx="1"/>
          </p:nvPr>
        </p:nvSpPr>
        <p:spPr>
          <a:xfrm>
            <a:off x="609600" y="1206500"/>
            <a:ext cx="10972800" cy="5416550"/>
          </a:xfrm>
          <a:prstGeom prst="rect">
            <a:avLst/>
          </a:prstGeom>
        </p:spPr>
        <p:txBody>
          <a:bodyPr vert="horz" lIns="91418" tIns="45709" rIns="91418" bIns="4570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24833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700"/>
            <a:ext cx="10972800" cy="1104900"/>
          </a:xfrm>
          <a:prstGeom prst="rect">
            <a:avLst/>
          </a:prstGeom>
        </p:spPr>
        <p:txBody>
          <a:bodyPr/>
          <a:lstStyle/>
          <a:p>
            <a:r>
              <a:rPr lang="en-US"/>
              <a:t>Click to edit Master title style</a:t>
            </a:r>
          </a:p>
        </p:txBody>
      </p:sp>
      <p:sp>
        <p:nvSpPr>
          <p:cNvPr id="4" name="Date Placeholder 3"/>
          <p:cNvSpPr>
            <a:spLocks noGrp="1"/>
          </p:cNvSpPr>
          <p:nvPr>
            <p:ph type="dt" sz="half" idx="10"/>
          </p:nvPr>
        </p:nvSpPr>
        <p:spPr>
          <a:xfrm>
            <a:off x="609600" y="6628243"/>
            <a:ext cx="2844800" cy="210205"/>
          </a:xfrm>
          <a:prstGeom prst="rect">
            <a:avLst/>
          </a:prstGeom>
        </p:spPr>
        <p:txBody>
          <a:bodyPr/>
          <a:lstStyle/>
          <a:p>
            <a:fld id="{F187FAA4-54DB-B443-A672-E4800828FF7E}" type="datetime1">
              <a:rPr lang="en-US" smtClean="0">
                <a:solidFill>
                  <a:prstClr val="black">
                    <a:tint val="75000"/>
                  </a:prstClr>
                </a:solidFill>
                <a:ea typeface="ＭＳ Ｐゴシック" pitchFamily="-112" charset="-128"/>
              </a:rPr>
              <a:t>1/27/23</a:t>
            </a:fld>
            <a:endParaRPr lang="en-US" dirty="0">
              <a:solidFill>
                <a:prstClr val="black">
                  <a:tint val="75000"/>
                </a:prstClr>
              </a:solidFill>
              <a:ea typeface="ＭＳ Ｐゴシック" pitchFamily="-112" charset="-128"/>
            </a:endParaRPr>
          </a:p>
        </p:txBody>
      </p:sp>
      <p:sp>
        <p:nvSpPr>
          <p:cNvPr id="5" name="Footer Placeholder 4"/>
          <p:cNvSpPr>
            <a:spLocks noGrp="1"/>
          </p:cNvSpPr>
          <p:nvPr>
            <p:ph type="ftr" sz="quarter" idx="11"/>
          </p:nvPr>
        </p:nvSpPr>
        <p:spPr>
          <a:xfrm>
            <a:off x="4165600" y="6628243"/>
            <a:ext cx="3860800" cy="210205"/>
          </a:xfrm>
          <a:prstGeom prst="rect">
            <a:avLst/>
          </a:prstGeom>
        </p:spPr>
        <p:txBody>
          <a:bodyPr/>
          <a:lstStyle/>
          <a:p>
            <a:endParaRPr lang="en-US" dirty="0">
              <a:solidFill>
                <a:prstClr val="black">
                  <a:tint val="75000"/>
                </a:prstClr>
              </a:solidFill>
              <a:ea typeface="ＭＳ Ｐゴシック" pitchFamily="-112" charset="-128"/>
            </a:endParaRPr>
          </a:p>
        </p:txBody>
      </p:sp>
      <p:sp>
        <p:nvSpPr>
          <p:cNvPr id="6" name="Slide Number Placeholder 5"/>
          <p:cNvSpPr>
            <a:spLocks noGrp="1"/>
          </p:cNvSpPr>
          <p:nvPr>
            <p:ph type="sldNum" sz="quarter" idx="12"/>
          </p:nvPr>
        </p:nvSpPr>
        <p:spPr>
          <a:xfrm>
            <a:off x="9347200" y="6638273"/>
            <a:ext cx="2844800" cy="210205"/>
          </a:xfrm>
          <a:prstGeom prst="rect">
            <a:avLst/>
          </a:prstGeom>
        </p:spPr>
        <p:txBody>
          <a:bodyPr/>
          <a:lstStyle/>
          <a:p>
            <a:fld id="{87B28F38-D049-5F43-A036-3D1F4DDC4C63}" type="slidenum">
              <a:rPr lang="en-US">
                <a:solidFill>
                  <a:prstClr val="black">
                    <a:tint val="75000"/>
                  </a:prstClr>
                </a:solidFill>
                <a:ea typeface="ＭＳ Ｐゴシック" pitchFamily="-112" charset="-128"/>
              </a:rPr>
              <a:pPr/>
              <a:t>‹#›</a:t>
            </a:fld>
            <a:endParaRPr lang="en-US" dirty="0">
              <a:solidFill>
                <a:prstClr val="black">
                  <a:tint val="75000"/>
                </a:prstClr>
              </a:solidFill>
              <a:ea typeface="ＭＳ Ｐゴシック" pitchFamily="-112" charset="-128"/>
            </a:endParaRPr>
          </a:p>
        </p:txBody>
      </p:sp>
      <p:sp>
        <p:nvSpPr>
          <p:cNvPr id="7" name="Text Placeholder 2"/>
          <p:cNvSpPr>
            <a:spLocks noGrp="1"/>
          </p:cNvSpPr>
          <p:nvPr>
            <p:ph idx="1"/>
          </p:nvPr>
        </p:nvSpPr>
        <p:spPr>
          <a:xfrm>
            <a:off x="609600" y="1206500"/>
            <a:ext cx="10972800" cy="5416550"/>
          </a:xfrm>
          <a:prstGeom prst="rect">
            <a:avLst/>
          </a:prstGeom>
        </p:spPr>
        <p:txBody>
          <a:bodyPr vert="horz" lIns="91418" tIns="45709" rIns="91418" bIns="4570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31735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700"/>
            <a:ext cx="10972800" cy="1104900"/>
          </a:xfrm>
          <a:prstGeom prst="rect">
            <a:avLst/>
          </a:prstGeom>
        </p:spPr>
        <p:txBody>
          <a:bodyPr/>
          <a:lstStyle/>
          <a:p>
            <a:r>
              <a:rPr lang="en-US"/>
              <a:t>Click to edit Master title style</a:t>
            </a:r>
          </a:p>
        </p:txBody>
      </p:sp>
      <p:sp>
        <p:nvSpPr>
          <p:cNvPr id="4" name="Date Placeholder 3"/>
          <p:cNvSpPr>
            <a:spLocks noGrp="1"/>
          </p:cNvSpPr>
          <p:nvPr>
            <p:ph type="dt" sz="half" idx="10"/>
          </p:nvPr>
        </p:nvSpPr>
        <p:spPr>
          <a:xfrm>
            <a:off x="609600" y="6628243"/>
            <a:ext cx="2844800" cy="210205"/>
          </a:xfrm>
          <a:prstGeom prst="rect">
            <a:avLst/>
          </a:prstGeom>
        </p:spPr>
        <p:txBody>
          <a:bodyPr/>
          <a:lstStyle/>
          <a:p>
            <a:fld id="{00960036-F500-EF49-997E-64DDDF1D121F}" type="datetime1">
              <a:rPr lang="en-US" smtClean="0">
                <a:solidFill>
                  <a:prstClr val="black">
                    <a:tint val="75000"/>
                  </a:prstClr>
                </a:solidFill>
                <a:ea typeface="ＭＳ Ｐゴシック" pitchFamily="-112" charset="-128"/>
              </a:rPr>
              <a:t>1/27/23</a:t>
            </a:fld>
            <a:endParaRPr lang="en-US" dirty="0">
              <a:solidFill>
                <a:prstClr val="black">
                  <a:tint val="75000"/>
                </a:prstClr>
              </a:solidFill>
              <a:ea typeface="ＭＳ Ｐゴシック" pitchFamily="-112" charset="-128"/>
            </a:endParaRPr>
          </a:p>
        </p:txBody>
      </p:sp>
      <p:sp>
        <p:nvSpPr>
          <p:cNvPr id="5" name="Footer Placeholder 4"/>
          <p:cNvSpPr>
            <a:spLocks noGrp="1"/>
          </p:cNvSpPr>
          <p:nvPr>
            <p:ph type="ftr" sz="quarter" idx="11"/>
          </p:nvPr>
        </p:nvSpPr>
        <p:spPr>
          <a:xfrm>
            <a:off x="4165600" y="6628243"/>
            <a:ext cx="3860800" cy="210205"/>
          </a:xfrm>
          <a:prstGeom prst="rect">
            <a:avLst/>
          </a:prstGeom>
        </p:spPr>
        <p:txBody>
          <a:bodyPr/>
          <a:lstStyle/>
          <a:p>
            <a:endParaRPr lang="en-US" dirty="0">
              <a:solidFill>
                <a:prstClr val="black">
                  <a:tint val="75000"/>
                </a:prstClr>
              </a:solidFill>
              <a:ea typeface="ＭＳ Ｐゴシック" pitchFamily="-112" charset="-128"/>
            </a:endParaRPr>
          </a:p>
        </p:txBody>
      </p:sp>
      <p:sp>
        <p:nvSpPr>
          <p:cNvPr id="6" name="Slide Number Placeholder 5"/>
          <p:cNvSpPr>
            <a:spLocks noGrp="1"/>
          </p:cNvSpPr>
          <p:nvPr>
            <p:ph type="sldNum" sz="quarter" idx="12"/>
          </p:nvPr>
        </p:nvSpPr>
        <p:spPr>
          <a:xfrm>
            <a:off x="8737600" y="6628243"/>
            <a:ext cx="2844800" cy="210205"/>
          </a:xfrm>
          <a:prstGeom prst="rect">
            <a:avLst/>
          </a:prstGeom>
        </p:spPr>
        <p:txBody>
          <a:bodyPr/>
          <a:lstStyle/>
          <a:p>
            <a:fld id="{87B28F38-D049-5F43-A036-3D1F4DDC4C63}" type="slidenum">
              <a:rPr lang="en-US">
                <a:solidFill>
                  <a:prstClr val="black">
                    <a:tint val="75000"/>
                  </a:prstClr>
                </a:solidFill>
                <a:ea typeface="ＭＳ Ｐゴシック" pitchFamily="-112" charset="-128"/>
              </a:rPr>
              <a:pPr/>
              <a:t>‹#›</a:t>
            </a:fld>
            <a:endParaRPr lang="en-US" dirty="0">
              <a:solidFill>
                <a:prstClr val="black">
                  <a:tint val="75000"/>
                </a:prstClr>
              </a:solidFill>
              <a:ea typeface="ＭＳ Ｐゴシック" pitchFamily="-112" charset="-128"/>
            </a:endParaRPr>
          </a:p>
        </p:txBody>
      </p:sp>
      <p:sp>
        <p:nvSpPr>
          <p:cNvPr id="7" name="Text Placeholder 2"/>
          <p:cNvSpPr>
            <a:spLocks noGrp="1"/>
          </p:cNvSpPr>
          <p:nvPr>
            <p:ph idx="1"/>
          </p:nvPr>
        </p:nvSpPr>
        <p:spPr>
          <a:xfrm>
            <a:off x="609600" y="1206500"/>
            <a:ext cx="10972800" cy="54165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7068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Black">
    <p:spTree>
      <p:nvGrpSpPr>
        <p:cNvPr id="1" name=""/>
        <p:cNvGrpSpPr/>
        <p:nvPr/>
      </p:nvGrpSpPr>
      <p:grpSpPr>
        <a:xfrm>
          <a:off x="0" y="0"/>
          <a:ext cx="0" cy="0"/>
          <a:chOff x="0" y="0"/>
          <a:chExt cx="0" cy="0"/>
        </a:xfrm>
      </p:grpSpPr>
      <p:sp>
        <p:nvSpPr>
          <p:cNvPr id="4" name="Date Placeholder 3"/>
          <p:cNvSpPr>
            <a:spLocks noGrp="1"/>
          </p:cNvSpPr>
          <p:nvPr>
            <p:ph type="dt" sz="half" idx="15"/>
          </p:nvPr>
        </p:nvSpPr>
        <p:spPr/>
        <p:txBody>
          <a:bodyPr/>
          <a:lstStyle/>
          <a:p>
            <a:fld id="{87EA7780-5DFD-AE4F-B1E0-892BD90D08BB}" type="datetime3">
              <a:rPr lang="en-US" smtClean="0"/>
              <a:t>27 January 2023</a:t>
            </a:fld>
            <a:endParaRPr lang="en-US" dirty="0"/>
          </a:p>
        </p:txBody>
      </p:sp>
      <p:sp>
        <p:nvSpPr>
          <p:cNvPr id="5" name="Footer Placeholder 4"/>
          <p:cNvSpPr>
            <a:spLocks noGrp="1"/>
          </p:cNvSpPr>
          <p:nvPr>
            <p:ph type="ftr" sz="quarter" idx="16"/>
          </p:nvPr>
        </p:nvSpPr>
        <p:spPr/>
        <p:txBody>
          <a:bodyPr/>
          <a:lstStyle/>
          <a:p>
            <a:endParaRPr lang="en-US" dirty="0"/>
          </a:p>
        </p:txBody>
      </p:sp>
      <p:sp>
        <p:nvSpPr>
          <p:cNvPr id="6" name="Slide Number Placeholder 5"/>
          <p:cNvSpPr>
            <a:spLocks noGrp="1"/>
          </p:cNvSpPr>
          <p:nvPr>
            <p:ph type="sldNum" sz="quarter" idx="17"/>
          </p:nvPr>
        </p:nvSpPr>
        <p:spPr/>
        <p:txBody>
          <a:bodyPr/>
          <a:lstStyle/>
          <a:p>
            <a:fld id="{4EBCDCBD-78E1-0D41-A999-31B5EBF8E02C}" type="slidenum">
              <a:rPr lang="en-US" smtClean="0"/>
              <a:pPr/>
              <a:t>‹#›</a:t>
            </a:fld>
            <a:endParaRPr lang="en-US" dirty="0"/>
          </a:p>
        </p:txBody>
      </p:sp>
      <p:sp>
        <p:nvSpPr>
          <p:cNvPr id="9" name="Rectangle 8"/>
          <p:cNvSpPr/>
          <p:nvPr/>
        </p:nvSpPr>
        <p:spPr>
          <a:xfrm>
            <a:off x="0" y="6291470"/>
            <a:ext cx="12192000" cy="566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57" y="1332"/>
            <a:ext cx="12187256" cy="6855332"/>
          </a:xfrm>
          <a:prstGeom prst="rect">
            <a:avLst/>
          </a:prstGeom>
          <a:effectLst/>
        </p:spPr>
      </p:pic>
      <p:sp>
        <p:nvSpPr>
          <p:cNvPr id="13" name="Rectangle 12"/>
          <p:cNvSpPr/>
          <p:nvPr userDrawn="1"/>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191000" y="1028700"/>
            <a:ext cx="6819900" cy="1485900"/>
          </a:xfrm>
        </p:spPr>
        <p:txBody>
          <a:bodyPr anchor="t">
            <a:normAutofit/>
          </a:bodyPr>
          <a:lstStyle>
            <a:lvl1pPr algn="l">
              <a:defRPr sz="3200">
                <a:solidFill>
                  <a:schemeClr val="bg1"/>
                </a:solidFill>
              </a:defRPr>
            </a:lvl1pPr>
          </a:lstStyle>
          <a:p>
            <a:r>
              <a:rPr lang="en-US" dirty="0"/>
              <a:t>Click to add title </a:t>
            </a:r>
            <a:br>
              <a:rPr lang="en-US" dirty="0"/>
            </a:br>
            <a:r>
              <a:rPr lang="en-US" dirty="0"/>
              <a:t>(recommended for titles that </a:t>
            </a:r>
            <a:br>
              <a:rPr lang="en-US" dirty="0"/>
            </a:br>
            <a:r>
              <a:rPr lang="en-US" dirty="0"/>
              <a:t>are 2-3 lines long)</a:t>
            </a:r>
          </a:p>
        </p:txBody>
      </p:sp>
      <p:sp>
        <p:nvSpPr>
          <p:cNvPr id="3" name="Subtitle 2"/>
          <p:cNvSpPr>
            <a:spLocks noGrp="1"/>
          </p:cNvSpPr>
          <p:nvPr>
            <p:ph type="subTitle" idx="1" hasCustomPrompt="1"/>
          </p:nvPr>
        </p:nvSpPr>
        <p:spPr>
          <a:xfrm>
            <a:off x="4191001" y="2514600"/>
            <a:ext cx="6819900" cy="341566"/>
          </a:xfrm>
        </p:spPr>
        <p:txBody>
          <a:bodyPr lIns="0" tIns="0" rIns="0" bIns="0">
            <a:normAutofit/>
          </a:bodyPr>
          <a:lstStyle>
            <a:lvl1pPr marL="0" indent="0" algn="l">
              <a:buNone/>
              <a:defRPr sz="16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191000" y="2857501"/>
            <a:ext cx="6819900" cy="775386"/>
          </a:xfrm>
        </p:spPr>
        <p:txBody>
          <a:bodyPr lIns="0" tIns="0" rIns="0" bIns="0">
            <a:normAutofit/>
          </a:bodyPr>
          <a:lstStyle>
            <a:lvl1pPr marL="0" indent="0">
              <a:spcBef>
                <a:spcPts val="0"/>
              </a:spcBef>
              <a:buNone/>
              <a:defRPr sz="12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4338" y="532082"/>
            <a:ext cx="3271029" cy="2139696"/>
          </a:xfrm>
          <a:prstGeom prst="rect">
            <a:avLst/>
          </a:prstGeom>
        </p:spPr>
      </p:pic>
      <p:cxnSp>
        <p:nvCxnSpPr>
          <p:cNvPr id="8" name="Straight Connector 7"/>
          <p:cNvCxnSpPr/>
          <p:nvPr/>
        </p:nvCxnSpPr>
        <p:spPr>
          <a:xfrm>
            <a:off x="4191000" y="3855309"/>
            <a:ext cx="68199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Text Placeholder 11"/>
          <p:cNvSpPr>
            <a:spLocks noGrp="1"/>
          </p:cNvSpPr>
          <p:nvPr>
            <p:ph type="body" sz="quarter" idx="14" hasCustomPrompt="1"/>
          </p:nvPr>
        </p:nvSpPr>
        <p:spPr>
          <a:xfrm>
            <a:off x="4191000" y="3976707"/>
            <a:ext cx="6819900" cy="2195494"/>
          </a:xfrm>
        </p:spPr>
        <p:txBody>
          <a:bodyPr lIns="0" tIns="0" rIns="0" bIns="0">
            <a:normAutofit/>
          </a:bodyPr>
          <a:lstStyle>
            <a:lvl1pPr marL="0" indent="0">
              <a:spcBef>
                <a:spcPts val="200"/>
              </a:spcBef>
              <a:buNone/>
              <a:defRPr sz="10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r>
              <a:rPr lang="en-US" dirty="0">
                <a:effectLst/>
                <a:latin typeface="Helvetica" charset="0"/>
              </a:rPr>
              <a:t>Click to add classification text</a:t>
            </a:r>
          </a:p>
        </p:txBody>
      </p:sp>
      <p:cxnSp>
        <p:nvCxnSpPr>
          <p:cNvPr id="20" name="Straight Connector 19"/>
          <p:cNvCxnSpPr/>
          <p:nvPr/>
        </p:nvCxnSpPr>
        <p:spPr>
          <a:xfrm>
            <a:off x="4191000" y="3855309"/>
            <a:ext cx="68199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4191000" y="3855309"/>
            <a:ext cx="68199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1082518" y="2541694"/>
            <a:ext cx="2210142" cy="497572"/>
          </a:xfrm>
          <a:prstGeom prst="rect">
            <a:avLst/>
          </a:prstGeom>
          <a:noFill/>
          <a:ln w="19050">
            <a:noFill/>
          </a:ln>
        </p:spPr>
        <p:txBody>
          <a:bodyPr wrap="square" rtlCol="0">
            <a:spAutoFit/>
          </a:bodyPr>
          <a:lstStyle/>
          <a:p>
            <a:pPr marL="0" marR="0" indent="0" algn="ctr" defTabSz="914400" rtl="0" eaLnBrk="1" fontAlgn="auto" latinLnBrk="0" hangingPunct="1">
              <a:lnSpc>
                <a:spcPts val="1600"/>
              </a:lnSpc>
              <a:spcBef>
                <a:spcPts val="0"/>
              </a:spcBef>
              <a:spcAft>
                <a:spcPts val="0"/>
              </a:spcAft>
              <a:buClrTx/>
              <a:buSzTx/>
              <a:buFontTx/>
              <a:buNone/>
              <a:tabLst/>
              <a:defRPr/>
            </a:pPr>
            <a:r>
              <a:rPr lang="en-US" sz="1200" dirty="0">
                <a:solidFill>
                  <a:schemeClr val="bg1"/>
                </a:solidFill>
                <a:latin typeface="+mn-lt"/>
                <a:ea typeface="Myriad Pro" charset="0"/>
                <a:cs typeface="Myriad Pro" charset="0"/>
              </a:rPr>
              <a:t>11100 Johns Hopkins Road </a:t>
            </a:r>
            <a:br>
              <a:rPr lang="en-US" sz="1200" dirty="0">
                <a:solidFill>
                  <a:schemeClr val="bg1"/>
                </a:solidFill>
                <a:latin typeface="+mn-lt"/>
                <a:ea typeface="Myriad Pro" charset="0"/>
                <a:cs typeface="Myriad Pro" charset="0"/>
              </a:rPr>
            </a:br>
            <a:r>
              <a:rPr lang="en-US" sz="1200" dirty="0">
                <a:solidFill>
                  <a:schemeClr val="bg1"/>
                </a:solidFill>
                <a:latin typeface="+mn-lt"/>
                <a:ea typeface="Myriad Pro" charset="0"/>
                <a:cs typeface="Myriad Pro" charset="0"/>
              </a:rPr>
              <a:t>Laurel, MD 20723-6099</a:t>
            </a:r>
          </a:p>
        </p:txBody>
      </p:sp>
      <p:cxnSp>
        <p:nvCxnSpPr>
          <p:cNvPr id="19" name="Straight Connector 18"/>
          <p:cNvCxnSpPr/>
          <p:nvPr userDrawn="1"/>
        </p:nvCxnSpPr>
        <p:spPr>
          <a:xfrm>
            <a:off x="1082518" y="2387995"/>
            <a:ext cx="221014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7782222"/>
      </p:ext>
    </p:extLst>
  </p:cSld>
  <p:clrMapOvr>
    <a:masterClrMapping/>
  </p:clrMapOvr>
  <p:extLst>
    <p:ext uri="{DCECCB84-F9BA-43D5-87BE-67443E8EF086}">
      <p15:sldGuideLst xmlns:p15="http://schemas.microsoft.com/office/powerpoint/2012/main">
        <p15:guide id="5" pos="6936">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700"/>
            <a:ext cx="10972800" cy="1104900"/>
          </a:xfrm>
          <a:prstGeom prst="rect">
            <a:avLst/>
          </a:prstGeom>
        </p:spPr>
        <p:txBody>
          <a:bodyPr/>
          <a:lstStyle/>
          <a:p>
            <a:r>
              <a:rPr lang="en-US"/>
              <a:t>Click to edit Master title style</a:t>
            </a:r>
          </a:p>
        </p:txBody>
      </p:sp>
      <p:sp>
        <p:nvSpPr>
          <p:cNvPr id="4" name="Date Placeholder 3"/>
          <p:cNvSpPr>
            <a:spLocks noGrp="1"/>
          </p:cNvSpPr>
          <p:nvPr>
            <p:ph type="dt" sz="half" idx="10"/>
          </p:nvPr>
        </p:nvSpPr>
        <p:spPr>
          <a:xfrm>
            <a:off x="609601" y="6628247"/>
            <a:ext cx="2844800" cy="210205"/>
          </a:xfrm>
          <a:prstGeom prst="rect">
            <a:avLst/>
          </a:prstGeom>
        </p:spPr>
        <p:txBody>
          <a:bodyPr/>
          <a:lstStyle/>
          <a:p>
            <a:fld id="{7AB1EC7F-9180-FE43-8749-F5F462EFBFE7}" type="datetime1">
              <a:rPr lang="en-US" smtClean="0">
                <a:solidFill>
                  <a:prstClr val="black">
                    <a:tint val="75000"/>
                  </a:prstClr>
                </a:solidFill>
                <a:ea typeface="ＭＳ Ｐゴシック" pitchFamily="-112" charset="-128"/>
              </a:rPr>
              <a:t>1/27/23</a:t>
            </a:fld>
            <a:endParaRPr lang="en-US" dirty="0">
              <a:solidFill>
                <a:prstClr val="black">
                  <a:tint val="75000"/>
                </a:prstClr>
              </a:solidFill>
              <a:ea typeface="ＭＳ Ｐゴシック" pitchFamily="-112" charset="-128"/>
            </a:endParaRPr>
          </a:p>
        </p:txBody>
      </p:sp>
      <p:sp>
        <p:nvSpPr>
          <p:cNvPr id="5" name="Footer Placeholder 4"/>
          <p:cNvSpPr>
            <a:spLocks noGrp="1"/>
          </p:cNvSpPr>
          <p:nvPr>
            <p:ph type="ftr" sz="quarter" idx="11"/>
          </p:nvPr>
        </p:nvSpPr>
        <p:spPr>
          <a:xfrm>
            <a:off x="4165600" y="6628247"/>
            <a:ext cx="3860800" cy="210205"/>
          </a:xfrm>
          <a:prstGeom prst="rect">
            <a:avLst/>
          </a:prstGeom>
        </p:spPr>
        <p:txBody>
          <a:bodyPr/>
          <a:lstStyle/>
          <a:p>
            <a:endParaRPr lang="en-US" dirty="0">
              <a:solidFill>
                <a:prstClr val="black">
                  <a:tint val="75000"/>
                </a:prstClr>
              </a:solidFill>
              <a:ea typeface="ＭＳ Ｐゴシック" pitchFamily="-112" charset="-128"/>
            </a:endParaRPr>
          </a:p>
        </p:txBody>
      </p:sp>
      <p:sp>
        <p:nvSpPr>
          <p:cNvPr id="6" name="Slide Number Placeholder 5"/>
          <p:cNvSpPr>
            <a:spLocks noGrp="1"/>
          </p:cNvSpPr>
          <p:nvPr>
            <p:ph type="sldNum" sz="quarter" idx="12"/>
          </p:nvPr>
        </p:nvSpPr>
        <p:spPr>
          <a:xfrm>
            <a:off x="8737600" y="6628247"/>
            <a:ext cx="2844800" cy="210205"/>
          </a:xfrm>
          <a:prstGeom prst="rect">
            <a:avLst/>
          </a:prstGeom>
        </p:spPr>
        <p:txBody>
          <a:bodyPr/>
          <a:lstStyle/>
          <a:p>
            <a:fld id="{87B28F38-D049-5F43-A036-3D1F4DDC4C63}" type="slidenum">
              <a:rPr lang="en-US">
                <a:solidFill>
                  <a:prstClr val="black">
                    <a:tint val="75000"/>
                  </a:prstClr>
                </a:solidFill>
                <a:ea typeface="ＭＳ Ｐゴシック" pitchFamily="-112" charset="-128"/>
              </a:rPr>
              <a:pPr/>
              <a:t>‹#›</a:t>
            </a:fld>
            <a:endParaRPr lang="en-US" dirty="0">
              <a:solidFill>
                <a:prstClr val="black">
                  <a:tint val="75000"/>
                </a:prstClr>
              </a:solidFill>
              <a:ea typeface="ＭＳ Ｐゴシック" pitchFamily="-112" charset="-128"/>
            </a:endParaRPr>
          </a:p>
        </p:txBody>
      </p:sp>
      <p:sp>
        <p:nvSpPr>
          <p:cNvPr id="7" name="Text Placeholder 2"/>
          <p:cNvSpPr>
            <a:spLocks noGrp="1"/>
          </p:cNvSpPr>
          <p:nvPr>
            <p:ph idx="1"/>
          </p:nvPr>
        </p:nvSpPr>
        <p:spPr>
          <a:xfrm>
            <a:off x="609600" y="1206500"/>
            <a:ext cx="10972800" cy="5416550"/>
          </a:xfrm>
          <a:prstGeom prst="rect">
            <a:avLst/>
          </a:prstGeom>
        </p:spPr>
        <p:txBody>
          <a:bodyPr vert="horz" lIns="91388" tIns="45694" rIns="91388" bIns="4569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40921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3132667"/>
            <a:ext cx="12192000" cy="2506132"/>
          </a:xfrm>
          <a:prstGeom prst="rect">
            <a:avLst/>
          </a:prstGeom>
        </p:spPr>
        <p:txBody>
          <a:bodyPr/>
          <a:lstStyle>
            <a:lvl1pPr marL="0" indent="0" algn="ctr">
              <a:buNone/>
              <a:defRPr sz="3600" b="1">
                <a:solidFill>
                  <a:srgbClr val="00009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3"/>
            <a:ext cx="2844800" cy="365125"/>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fontAlgn="base">
              <a:spcBef>
                <a:spcPct val="0"/>
              </a:spcBef>
              <a:spcAft>
                <a:spcPct val="0"/>
              </a:spcAft>
            </a:pPr>
            <a:fld id="{43FC3EDA-968D-6247-9F35-F1F62C83A0D1}" type="datetime1">
              <a:rPr lang="en-US" smtClean="0">
                <a:solidFill>
                  <a:prstClr val="black"/>
                </a:solidFill>
                <a:latin typeface="Arial" pitchFamily="34" charset="0"/>
                <a:ea typeface="ＭＳ Ｐゴシック" pitchFamily="34" charset="-128"/>
              </a:rPr>
              <a:t>1/27/23</a:t>
            </a:fld>
            <a:endParaRPr lang="en-US" dirty="0">
              <a:solidFill>
                <a:prstClr val="black"/>
              </a:solidFill>
              <a:latin typeface="Arial" pitchFamily="34" charset="0"/>
              <a:ea typeface="ＭＳ Ｐゴシック" pitchFamily="34" charset="-128"/>
            </a:endParaRPr>
          </a:p>
        </p:txBody>
      </p:sp>
      <p:sp>
        <p:nvSpPr>
          <p:cNvPr id="5" name="Footer Placeholder 4"/>
          <p:cNvSpPr>
            <a:spLocks noGrp="1"/>
          </p:cNvSpPr>
          <p:nvPr>
            <p:ph type="ftr" sz="quarter" idx="11"/>
          </p:nvPr>
        </p:nvSpPr>
        <p:spPr>
          <a:xfrm>
            <a:off x="4165600" y="6492878"/>
            <a:ext cx="3860800" cy="365125"/>
          </a:xfrm>
          <a:prstGeom prst="rect">
            <a:avLst/>
          </a:prstGeom>
        </p:spPr>
        <p:txBody>
          <a:bodyPr anchor="b"/>
          <a:lstStyle>
            <a:lvl1pPr algn="ctr">
              <a:defRPr sz="900" b="1">
                <a:solidFill>
                  <a:srgbClr val="FF0000"/>
                </a:solidFill>
                <a:latin typeface="Arial" charset="0"/>
                <a:ea typeface="ＭＳ Ｐゴシック" charset="-128"/>
                <a:cs typeface="ＭＳ Ｐゴシック" charset="-128"/>
              </a:defRPr>
            </a:lvl1pPr>
          </a:lstStyle>
          <a:p>
            <a:pPr fontAlgn="base">
              <a:spcBef>
                <a:spcPct val="0"/>
              </a:spcBef>
              <a:spcAft>
                <a:spcPct val="0"/>
              </a:spcAft>
              <a:defRPr/>
            </a:pPr>
            <a:endParaRPr lang="en-US" dirty="0"/>
          </a:p>
        </p:txBody>
      </p:sp>
      <p:sp>
        <p:nvSpPr>
          <p:cNvPr id="6" name="Slide Number Placeholder 5"/>
          <p:cNvSpPr>
            <a:spLocks noGrp="1"/>
          </p:cNvSpPr>
          <p:nvPr>
            <p:ph type="sldNum" sz="quarter" idx="12"/>
          </p:nvPr>
        </p:nvSpPr>
        <p:spPr>
          <a:xfrm>
            <a:off x="11550652" y="6637338"/>
            <a:ext cx="641349" cy="220662"/>
          </a:xfrm>
          <a:prstGeom prst="rect">
            <a:avLst/>
          </a:prstGeom>
        </p:spPr>
        <p:txBody>
          <a:bodyPr vert="horz" wrap="square" lIns="91440" tIns="45720" rIns="91440" bIns="45720" numCol="1" anchor="t" anchorCtr="0" compatLnSpc="1">
            <a:prstTxWarp prst="textNoShape">
              <a:avLst/>
            </a:prstTxWarp>
          </a:bodyPr>
          <a:lstStyle>
            <a:lvl1pPr algn="r">
              <a:defRPr sz="800"/>
            </a:lvl1pPr>
          </a:lstStyle>
          <a:p>
            <a:pPr fontAlgn="base">
              <a:spcBef>
                <a:spcPct val="0"/>
              </a:spcBef>
              <a:spcAft>
                <a:spcPct val="0"/>
              </a:spcAft>
            </a:pPr>
            <a:r>
              <a:rPr lang="en-US" dirty="0">
                <a:solidFill>
                  <a:prstClr val="black"/>
                </a:solidFill>
                <a:latin typeface="Arial" pitchFamily="34" charset="0"/>
                <a:ea typeface="ＭＳ Ｐゴシック" pitchFamily="34" charset="-128"/>
              </a:rPr>
              <a:t>]</a:t>
            </a:r>
          </a:p>
        </p:txBody>
      </p:sp>
    </p:spTree>
    <p:extLst>
      <p:ext uri="{BB962C8B-B14F-4D97-AF65-F5344CB8AC3E}">
        <p14:creationId xmlns:p14="http://schemas.microsoft.com/office/powerpoint/2010/main" val="37779291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37070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0D5BF5-5B39-AA40-8630-FA705A02330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2234D75E-54F5-AE47-BEAF-9D7AB55B7CB5}"/>
              </a:ext>
            </a:extLst>
          </p:cNvPr>
          <p:cNvSpPr/>
          <p:nvPr userDrawn="1"/>
        </p:nvSpPr>
        <p:spPr>
          <a:xfrm>
            <a:off x="0" y="-121591"/>
            <a:ext cx="12192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F4E3C496-991D-144E-BC9C-4793C231E6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3800" y="-20626"/>
            <a:ext cx="838200" cy="712471"/>
          </a:xfrm>
          <a:prstGeom prst="rect">
            <a:avLst/>
          </a:prstGeom>
        </p:spPr>
      </p:pic>
    </p:spTree>
    <p:extLst>
      <p:ext uri="{BB962C8B-B14F-4D97-AF65-F5344CB8AC3E}">
        <p14:creationId xmlns:p14="http://schemas.microsoft.com/office/powerpoint/2010/main" val="671901866"/>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F145354-13C8-B341-8631-CC4F1B1E7B51}"/>
              </a:ext>
            </a:extLst>
          </p:cNvPr>
          <p:cNvSpPr>
            <a:spLocks noGrp="1"/>
          </p:cNvSpPr>
          <p:nvPr>
            <p:ph idx="1" hasCustomPrompt="1"/>
          </p:nvPr>
        </p:nvSpPr>
        <p:spPr>
          <a:xfrm>
            <a:off x="347958" y="1003412"/>
            <a:ext cx="11612070" cy="5173551"/>
          </a:xfrm>
          <a:prstGeom prst="rect">
            <a:avLst/>
          </a:prstGeom>
        </p:spPr>
        <p:txBody>
          <a:bodyPr vert="horz" lIns="91440" tIns="45720" rIns="91440" bIns="45720" rtlCol="0">
            <a:normAutofit/>
          </a:bodyPr>
          <a:lstStyle>
            <a:lvl1pPr marL="339725" indent="-339725">
              <a:buFont typeface="Wingdings" panose="05000000000000000000" pitchFamily="2" charset="2"/>
              <a:buChar char="Ø"/>
              <a:defRPr sz="2800">
                <a:latin typeface="Arial" panose="020B0604020202020204" pitchFamily="34" charset="0"/>
                <a:cs typeface="Arial" panose="020B0604020202020204" pitchFamily="34" charset="0"/>
              </a:defRPr>
            </a:lvl1pPr>
            <a:lvl2pPr marL="800100" indent="-342900">
              <a:buFont typeface="Wingdings" panose="05000000000000000000" pitchFamily="2" charset="2"/>
              <a:buChar char="§"/>
              <a:defRPr sz="2400">
                <a:latin typeface="Arial" panose="020B0604020202020204" pitchFamily="34" charset="0"/>
                <a:cs typeface="Arial" panose="020B0604020202020204" pitchFamily="34" charset="0"/>
              </a:defRPr>
            </a:lvl2pPr>
            <a:lvl3pPr marL="1257300" indent="-342900">
              <a:buFont typeface="Arial" panose="020B0604020202020204" pitchFamily="34" charset="0"/>
              <a:buChar char="•"/>
              <a:defRPr sz="2000">
                <a:latin typeface="Arial" panose="020B0604020202020204" pitchFamily="34" charset="0"/>
                <a:cs typeface="Arial" panose="020B0604020202020204" pitchFamily="34" charset="0"/>
              </a:defRPr>
            </a:lvl3pPr>
            <a:lvl4pPr marL="1657350" indent="-285750">
              <a:buFont typeface="Courier New" panose="02070309020205020404" pitchFamily="49" charset="0"/>
              <a:buChar char="o"/>
              <a:defRPr sz="1800">
                <a:latin typeface="Arial" panose="020B0604020202020204" pitchFamily="34" charset="0"/>
                <a:cs typeface="Arial" panose="020B0604020202020204" pitchFamily="34" charset="0"/>
              </a:defRPr>
            </a:lvl4pPr>
          </a:lstStyle>
          <a:p>
            <a:pPr lvl="0"/>
            <a:r>
              <a:rPr lang="en-US"/>
              <a:t>Edit Master text style</a:t>
            </a:r>
          </a:p>
          <a:p>
            <a:pPr lvl="1"/>
            <a:r>
              <a:rPr lang="en-US"/>
              <a:t>Second level</a:t>
            </a:r>
          </a:p>
          <a:p>
            <a:pPr lvl="2"/>
            <a:r>
              <a:rPr lang="en-US"/>
              <a:t>Third level</a:t>
            </a:r>
          </a:p>
          <a:p>
            <a:pPr lvl="3"/>
            <a:r>
              <a:rPr lang="en-US"/>
              <a:t>Fourth level</a:t>
            </a:r>
          </a:p>
        </p:txBody>
      </p:sp>
      <p:sp>
        <p:nvSpPr>
          <p:cNvPr id="9" name="Slide Number Placeholder 5"/>
          <p:cNvSpPr>
            <a:spLocks noGrp="1"/>
          </p:cNvSpPr>
          <p:nvPr>
            <p:ph type="sldNum" sz="quarter" idx="10"/>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800" baseline="0" smtClean="0">
                <a:solidFill>
                  <a:schemeClr val="tx1"/>
                </a:solidFill>
                <a:latin typeface="Arial" charset="0"/>
                <a:ea typeface=""/>
              </a:defRPr>
            </a:lvl1pPr>
          </a:lstStyle>
          <a:p>
            <a:pPr>
              <a:defRPr/>
            </a:pPr>
            <a:fld id="{75D13D49-2B6F-174C-9E1E-1013A06E5C50}" type="slidenum">
              <a:rPr lang="uk-UA" smtClean="0"/>
              <a:pPr>
                <a:defRPr/>
              </a:pPr>
              <a:t>‹#›</a:t>
            </a:fld>
            <a:endParaRPr lang="uk-UA" dirty="0"/>
          </a:p>
        </p:txBody>
      </p:sp>
      <p:sp>
        <p:nvSpPr>
          <p:cNvPr id="5" name="Title 1"/>
          <p:cNvSpPr txBox="1">
            <a:spLocks/>
          </p:cNvSpPr>
          <p:nvPr userDrawn="1"/>
        </p:nvSpPr>
        <p:spPr>
          <a:xfrm>
            <a:off x="4543425" y="1104900"/>
            <a:ext cx="6858000" cy="106680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4400" kern="1200">
                <a:solidFill>
                  <a:schemeClr val="bg1"/>
                </a:solidFill>
                <a:latin typeface="+mj-lt"/>
                <a:ea typeface="+mj-ea"/>
                <a:cs typeface="+mj-cs"/>
              </a:defRPr>
            </a:lvl1pPr>
          </a:lstStyle>
          <a:p>
            <a:pPr algn="ctr"/>
            <a:r>
              <a:rPr lang="en-US" sz="4000" dirty="0">
                <a:solidFill>
                  <a:schemeClr val="bg1">
                    <a:lumMod val="85000"/>
                  </a:schemeClr>
                </a:solidFill>
                <a:latin typeface="Arial Bold" charset="0"/>
                <a:ea typeface="ＭＳ Ｐゴシック" charset="-128"/>
                <a:cs typeface="ＭＳ Ｐゴシック" charset="-128"/>
              </a:rPr>
              <a:t> </a:t>
            </a:r>
          </a:p>
        </p:txBody>
      </p:sp>
    </p:spTree>
    <p:extLst>
      <p:ext uri="{BB962C8B-B14F-4D97-AF65-F5344CB8AC3E}">
        <p14:creationId xmlns:p14="http://schemas.microsoft.com/office/powerpoint/2010/main" val="13853199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light-blank">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BDE031-7EB4-DC48-BE14-EF10AA85EEE3}"/>
              </a:ext>
            </a:extLst>
          </p:cNvPr>
          <p:cNvSpPr>
            <a:spLocks noGrp="1"/>
          </p:cNvSpPr>
          <p:nvPr>
            <p:ph type="dt" sz="half" idx="10"/>
          </p:nvPr>
        </p:nvSpPr>
        <p:spPr/>
        <p:txBody>
          <a:bodyPr/>
          <a:lstStyle/>
          <a:p>
            <a:fld id="{7EDADD08-BEB5-FC4D-BF82-448164A52017}" type="datetime3">
              <a:rPr lang="en-US" smtClean="0"/>
              <a:pPr/>
              <a:t>27 January 2023</a:t>
            </a:fld>
            <a:endParaRPr lang="en-US" dirty="0"/>
          </a:p>
        </p:txBody>
      </p:sp>
      <p:sp>
        <p:nvSpPr>
          <p:cNvPr id="3" name="Footer Placeholder 2">
            <a:extLst>
              <a:ext uri="{FF2B5EF4-FFF2-40B4-BE49-F238E27FC236}">
                <a16:creationId xmlns:a16="http://schemas.microsoft.com/office/drawing/2014/main" id="{51F4CD8C-3F33-0F4F-A7E0-06E6C7590E8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96877A2-0616-DE40-AAED-D44C41741997}"/>
              </a:ext>
            </a:extLst>
          </p:cNvPr>
          <p:cNvSpPr>
            <a:spLocks noGrp="1"/>
          </p:cNvSpPr>
          <p:nvPr>
            <p:ph type="sldNum" sz="quarter" idx="1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2284208787"/>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Slide Landscap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40E213-E901-9144-8E6C-077A6DE298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92000" cy="6858000"/>
          </a:xfrm>
          <a:prstGeom prst="rect">
            <a:avLst/>
          </a:prstGeom>
        </p:spPr>
      </p:pic>
      <p:sp>
        <p:nvSpPr>
          <p:cNvPr id="2" name="Title 1">
            <a:extLst>
              <a:ext uri="{FF2B5EF4-FFF2-40B4-BE49-F238E27FC236}">
                <a16:creationId xmlns:a16="http://schemas.microsoft.com/office/drawing/2014/main" id="{CF82874B-EB2A-7E4B-926E-5DE25A1252C4}"/>
              </a:ext>
            </a:extLst>
          </p:cNvPr>
          <p:cNvSpPr>
            <a:spLocks noGrp="1"/>
          </p:cNvSpPr>
          <p:nvPr>
            <p:ph type="title"/>
          </p:nvPr>
        </p:nvSpPr>
        <p:spPr>
          <a:xfrm>
            <a:off x="831850" y="1709739"/>
            <a:ext cx="10515600" cy="1500188"/>
          </a:xfrm>
        </p:spPr>
        <p:txBody>
          <a:bodyPr anchor="b">
            <a:normAutofit/>
          </a:bodyPr>
          <a:lstStyle>
            <a:lvl1pPr algn="ctr">
              <a:defRPr sz="44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9E01DF4E-37EE-1A40-BAA8-05AE89D0D708}"/>
              </a:ext>
            </a:extLst>
          </p:cNvPr>
          <p:cNvSpPr>
            <a:spLocks noGrp="1"/>
          </p:cNvSpPr>
          <p:nvPr>
            <p:ph type="body" idx="1"/>
          </p:nvPr>
        </p:nvSpPr>
        <p:spPr>
          <a:xfrm>
            <a:off x="831850" y="3419479"/>
            <a:ext cx="10515600" cy="738739"/>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1" name="Picture 10">
            <a:extLst>
              <a:ext uri="{FF2B5EF4-FFF2-40B4-BE49-F238E27FC236}">
                <a16:creationId xmlns:a16="http://schemas.microsoft.com/office/drawing/2014/main" id="{953916B9-7CC1-6B4D-8DC0-E470E3A521B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62497" y="4759849"/>
            <a:ext cx="3067006" cy="738738"/>
          </a:xfrm>
          <a:prstGeom prst="rect">
            <a:avLst/>
          </a:prstGeom>
        </p:spPr>
      </p:pic>
      <p:sp>
        <p:nvSpPr>
          <p:cNvPr id="8" name="TextBox 7">
            <a:extLst>
              <a:ext uri="{FF2B5EF4-FFF2-40B4-BE49-F238E27FC236}">
                <a16:creationId xmlns:a16="http://schemas.microsoft.com/office/drawing/2014/main" id="{07B847C2-33F8-4EDC-881E-4670048FDFDA}"/>
              </a:ext>
            </a:extLst>
          </p:cNvPr>
          <p:cNvSpPr txBox="1"/>
          <p:nvPr userDrawn="1"/>
        </p:nvSpPr>
        <p:spPr>
          <a:xfrm>
            <a:off x="6734908" y="6515100"/>
            <a:ext cx="5372100" cy="215444"/>
          </a:xfrm>
          <a:prstGeom prst="rect">
            <a:avLst/>
          </a:prstGeom>
          <a:noFill/>
        </p:spPr>
        <p:txBody>
          <a:bodyPr wrap="square">
            <a:spAutoFit/>
          </a:bodyPr>
          <a:lstStyle/>
          <a:p>
            <a:pPr algn="r">
              <a:spcBef>
                <a:spcPct val="50000"/>
              </a:spcBef>
            </a:pPr>
            <a:r>
              <a:rPr lang="en-US" sz="800">
                <a:solidFill>
                  <a:schemeClr val="bg1"/>
                </a:solidFill>
                <a:latin typeface="Arial" panose="020B0604020202020204" pitchFamily="34" charset="0"/>
                <a:cs typeface="Arial" panose="020B0604020202020204" pitchFamily="34" charset="0"/>
              </a:rPr>
              <a:t>Westinghouse Non-Proprietary Class 3  |  © 2023 Westinghouse Electric Company LLC. All Rights Reserved.</a:t>
            </a:r>
          </a:p>
        </p:txBody>
      </p:sp>
    </p:spTree>
    <p:extLst>
      <p:ext uri="{BB962C8B-B14F-4D97-AF65-F5344CB8AC3E}">
        <p14:creationId xmlns:p14="http://schemas.microsoft.com/office/powerpoint/2010/main" val="2007255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D8305-DD45-41DC-A9FE-85FD38D5DF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1B6106-2328-4887-978F-9AF397A2FFFC}"/>
              </a:ext>
            </a:extLst>
          </p:cNvPr>
          <p:cNvSpPr>
            <a:spLocks noGrp="1"/>
          </p:cNvSpPr>
          <p:nvPr>
            <p:ph idx="1"/>
          </p:nvPr>
        </p:nvSpPr>
        <p:spPr>
          <a:xfrm>
            <a:off x="492369" y="1487606"/>
            <a:ext cx="11353887" cy="4689357"/>
          </a:xfrm>
        </p:spPr>
        <p:txBody>
          <a:bodyPr>
            <a:normAutofit/>
          </a:bodyPr>
          <a:lstStyle>
            <a:lvl1pPr>
              <a:buClr>
                <a:srgbClr val="F19D2D"/>
              </a:buClr>
              <a:defRPr sz="2400"/>
            </a:lvl1pPr>
            <a:lvl2pPr>
              <a:buClr>
                <a:srgbClr val="F19D2D"/>
              </a:buClr>
              <a:defRPr sz="2000"/>
            </a:lvl2pPr>
            <a:lvl3pPr>
              <a:buClr>
                <a:srgbClr val="F19D2D"/>
              </a:buClr>
              <a:defRPr sz="1800"/>
            </a:lvl3pPr>
            <a:lvl4pPr>
              <a:buClr>
                <a:srgbClr val="F19D2D"/>
              </a:buClr>
              <a:defRPr sz="1600"/>
            </a:lvl4pPr>
            <a:lvl5pPr>
              <a:buClr>
                <a:srgbClr val="F19D2D"/>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FD0ADD-F7ED-4ACE-9551-11B2318D1420}"/>
              </a:ext>
            </a:extLst>
          </p:cNvPr>
          <p:cNvSpPr>
            <a:spLocks noGrp="1"/>
          </p:cNvSpPr>
          <p:nvPr>
            <p:ph type="dt" sz="half" idx="10"/>
          </p:nvPr>
        </p:nvSpPr>
        <p:spPr/>
        <p:txBody>
          <a:bodyPr/>
          <a:lstStyle/>
          <a:p>
            <a:fld id="{829FCA2B-5B3F-4D97-A34B-1062E719CB73}" type="datetimeFigureOut">
              <a:rPr lang="en-US" smtClean="0"/>
              <a:t>1/27/23</a:t>
            </a:fld>
            <a:endParaRPr lang="en-US"/>
          </a:p>
        </p:txBody>
      </p:sp>
      <p:sp>
        <p:nvSpPr>
          <p:cNvPr id="5" name="Footer Placeholder 4">
            <a:extLst>
              <a:ext uri="{FF2B5EF4-FFF2-40B4-BE49-F238E27FC236}">
                <a16:creationId xmlns:a16="http://schemas.microsoft.com/office/drawing/2014/main" id="{C1F88D3C-9A2B-497D-9993-0892544CE7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1E2D1F-437A-4594-A48B-B0D055B3F4EE}"/>
              </a:ext>
            </a:extLst>
          </p:cNvPr>
          <p:cNvSpPr>
            <a:spLocks noGrp="1"/>
          </p:cNvSpPr>
          <p:nvPr>
            <p:ph type="sldNum" sz="quarter" idx="12"/>
          </p:nvPr>
        </p:nvSpPr>
        <p:spPr/>
        <p:txBody>
          <a:bodyPr/>
          <a:lstStyle/>
          <a:p>
            <a:fld id="{9401117E-CFEA-4500-8238-1A59D20A9E06}" type="slidenum">
              <a:rPr lang="en-US" smtClean="0"/>
              <a:t>‹#›</a:t>
            </a:fld>
            <a:endParaRPr lang="en-US"/>
          </a:p>
        </p:txBody>
      </p:sp>
      <p:sp>
        <p:nvSpPr>
          <p:cNvPr id="8" name="Text Placeholder 7">
            <a:extLst>
              <a:ext uri="{FF2B5EF4-FFF2-40B4-BE49-F238E27FC236}">
                <a16:creationId xmlns:a16="http://schemas.microsoft.com/office/drawing/2014/main" id="{66303D51-AF6D-4F34-955D-5ED4C5B05535}"/>
              </a:ext>
            </a:extLst>
          </p:cNvPr>
          <p:cNvSpPr>
            <a:spLocks noGrp="1"/>
          </p:cNvSpPr>
          <p:nvPr>
            <p:ph type="body" sz="quarter" idx="13"/>
          </p:nvPr>
        </p:nvSpPr>
        <p:spPr>
          <a:xfrm>
            <a:off x="492369" y="749736"/>
            <a:ext cx="11353887" cy="434975"/>
          </a:xfrm>
        </p:spPr>
        <p:txBody>
          <a:bodyPr/>
          <a:lstStyle>
            <a:lvl1pPr>
              <a:buNone/>
              <a:defRPr sz="2200" b="0" i="0">
                <a:solidFill>
                  <a:srgbClr val="2171BD"/>
                </a:solidFill>
              </a:defRPr>
            </a:lvl1pPr>
          </a:lstStyle>
          <a:p>
            <a:pPr lvl="0"/>
            <a:r>
              <a:rPr lang="en-US"/>
              <a:t>Click to edit Master text styles</a:t>
            </a:r>
          </a:p>
        </p:txBody>
      </p:sp>
    </p:spTree>
    <p:extLst>
      <p:ext uri="{BB962C8B-B14F-4D97-AF65-F5344CB8AC3E}">
        <p14:creationId xmlns:p14="http://schemas.microsoft.com/office/powerpoint/2010/main" val="2356112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Divider Page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B1093F-9E53-AC4F-8693-9DCFF578EA3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6005"/>
          <a:stretch/>
        </p:blipFill>
        <p:spPr>
          <a:xfrm>
            <a:off x="0" y="0"/>
            <a:ext cx="12420599" cy="6858000"/>
          </a:xfrm>
          <a:prstGeom prst="rect">
            <a:avLst/>
          </a:prstGeom>
        </p:spPr>
      </p:pic>
      <p:sp>
        <p:nvSpPr>
          <p:cNvPr id="7" name="Rectangle 6">
            <a:extLst>
              <a:ext uri="{FF2B5EF4-FFF2-40B4-BE49-F238E27FC236}">
                <a16:creationId xmlns:a16="http://schemas.microsoft.com/office/drawing/2014/main" id="{BB5C7345-6FB9-E447-A5D1-53629FC7A3AE}"/>
              </a:ext>
            </a:extLst>
          </p:cNvPr>
          <p:cNvSpPr/>
          <p:nvPr userDrawn="1"/>
        </p:nvSpPr>
        <p:spPr>
          <a:xfrm>
            <a:off x="0" y="0"/>
            <a:ext cx="12420599" cy="6858000"/>
          </a:xfrm>
          <a:prstGeom prst="rect">
            <a:avLst/>
          </a:prstGeom>
          <a:solidFill>
            <a:schemeClr val="tx1">
              <a:lumMod val="95000"/>
              <a:lumOff val="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30EBF79A-07DC-1C45-B6C4-6ADA4C04A4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bg1"/>
                </a:solidFill>
              </a:defRPr>
            </a:lvl1pPr>
          </a:lstStyle>
          <a:p>
            <a:fld id="{7EE082CF-42F1-EA44-AA40-83579DD569D8}" type="slidenum">
              <a:rPr lang="en-US" smtClean="0"/>
              <a:pPr/>
              <a:t>‹#›</a:t>
            </a:fld>
            <a:endParaRPr lang="en-US"/>
          </a:p>
        </p:txBody>
      </p:sp>
      <p:sp>
        <p:nvSpPr>
          <p:cNvPr id="8" name="Title 1">
            <a:extLst>
              <a:ext uri="{FF2B5EF4-FFF2-40B4-BE49-F238E27FC236}">
                <a16:creationId xmlns:a16="http://schemas.microsoft.com/office/drawing/2014/main" id="{08DB06DC-B28C-8443-9757-CF14EE5853B1}"/>
              </a:ext>
            </a:extLst>
          </p:cNvPr>
          <p:cNvSpPr>
            <a:spLocks noGrp="1"/>
          </p:cNvSpPr>
          <p:nvPr>
            <p:ph type="title" hasCustomPrompt="1"/>
          </p:nvPr>
        </p:nvSpPr>
        <p:spPr>
          <a:xfrm>
            <a:off x="831850" y="2678906"/>
            <a:ext cx="10515600" cy="1500188"/>
          </a:xfrm>
        </p:spPr>
        <p:txBody>
          <a:bodyPr anchor="ctr">
            <a:normAutofit/>
          </a:bodyPr>
          <a:lstStyle>
            <a:lvl1pPr algn="ctr">
              <a:defRPr sz="4400">
                <a:solidFill>
                  <a:schemeClr val="bg1"/>
                </a:solidFill>
              </a:defRPr>
            </a:lvl1pPr>
          </a:lstStyle>
          <a:p>
            <a:r>
              <a:rPr lang="en-US"/>
              <a:t>Full Image Divider</a:t>
            </a:r>
          </a:p>
        </p:txBody>
      </p:sp>
      <p:sp>
        <p:nvSpPr>
          <p:cNvPr id="10" name="TextBox 9">
            <a:extLst>
              <a:ext uri="{FF2B5EF4-FFF2-40B4-BE49-F238E27FC236}">
                <a16:creationId xmlns:a16="http://schemas.microsoft.com/office/drawing/2014/main" id="{79A44EC0-C57D-4A3F-873B-E1CE332B7DC9}"/>
              </a:ext>
            </a:extLst>
          </p:cNvPr>
          <p:cNvSpPr txBox="1"/>
          <p:nvPr userDrawn="1"/>
        </p:nvSpPr>
        <p:spPr>
          <a:xfrm>
            <a:off x="154112" y="6481851"/>
            <a:ext cx="6102848" cy="215444"/>
          </a:xfrm>
          <a:prstGeom prst="rect">
            <a:avLst/>
          </a:prstGeom>
          <a:noFill/>
        </p:spPr>
        <p:txBody>
          <a:bodyPr wrap="square">
            <a:spAutoFit/>
          </a:bodyPr>
          <a:lstStyle/>
          <a:p>
            <a:pPr>
              <a:spcBef>
                <a:spcPct val="50000"/>
              </a:spcBef>
            </a:pPr>
            <a:r>
              <a:rPr lang="en-US" sz="800">
                <a:solidFill>
                  <a:schemeClr val="bg1"/>
                </a:solidFill>
                <a:latin typeface="Arial" panose="020B0604020202020204" pitchFamily="34" charset="0"/>
                <a:cs typeface="Arial" panose="020B0604020202020204" pitchFamily="34" charset="0"/>
              </a:rPr>
              <a:t>Westinghouse Non-Proprietary Class 3  |  © 2022 Westinghouse Electric Company LLC. All Rights Reserved.</a:t>
            </a:r>
          </a:p>
        </p:txBody>
      </p:sp>
    </p:spTree>
    <p:extLst>
      <p:ext uri="{BB962C8B-B14F-4D97-AF65-F5344CB8AC3E}">
        <p14:creationId xmlns:p14="http://schemas.microsoft.com/office/powerpoint/2010/main" val="1221997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Divider Page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C93BDB-9385-8B40-9DAF-1381629F430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36808" y="-91440"/>
            <a:ext cx="12452916" cy="6949440"/>
          </a:xfrm>
          <a:prstGeom prst="rect">
            <a:avLst/>
          </a:prstGeom>
        </p:spPr>
      </p:pic>
      <p:sp>
        <p:nvSpPr>
          <p:cNvPr id="7" name="Rectangle 6">
            <a:extLst>
              <a:ext uri="{FF2B5EF4-FFF2-40B4-BE49-F238E27FC236}">
                <a16:creationId xmlns:a16="http://schemas.microsoft.com/office/drawing/2014/main" id="{BB5C7345-6FB9-E447-A5D1-53629FC7A3AE}"/>
              </a:ext>
            </a:extLst>
          </p:cNvPr>
          <p:cNvSpPr/>
          <p:nvPr userDrawn="1"/>
        </p:nvSpPr>
        <p:spPr>
          <a:xfrm>
            <a:off x="-130458" y="-91440"/>
            <a:ext cx="12452915" cy="6949440"/>
          </a:xfrm>
          <a:prstGeom prst="rect">
            <a:avLst/>
          </a:prstGeom>
          <a:solidFill>
            <a:schemeClr val="tx1">
              <a:lumMod val="95000"/>
              <a:lumOff val="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30EBF79A-07DC-1C45-B6C4-6ADA4C04A4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bg1"/>
                </a:solidFill>
              </a:defRPr>
            </a:lvl1pPr>
          </a:lstStyle>
          <a:p>
            <a:fld id="{7EE082CF-42F1-EA44-AA40-83579DD569D8}" type="slidenum">
              <a:rPr lang="en-US" smtClean="0"/>
              <a:pPr/>
              <a:t>‹#›</a:t>
            </a:fld>
            <a:endParaRPr lang="en-US"/>
          </a:p>
        </p:txBody>
      </p:sp>
      <p:sp>
        <p:nvSpPr>
          <p:cNvPr id="8" name="Title 1">
            <a:extLst>
              <a:ext uri="{FF2B5EF4-FFF2-40B4-BE49-F238E27FC236}">
                <a16:creationId xmlns:a16="http://schemas.microsoft.com/office/drawing/2014/main" id="{08DB06DC-B28C-8443-9757-CF14EE5853B1}"/>
              </a:ext>
            </a:extLst>
          </p:cNvPr>
          <p:cNvSpPr>
            <a:spLocks noGrp="1"/>
          </p:cNvSpPr>
          <p:nvPr>
            <p:ph type="title" hasCustomPrompt="1"/>
          </p:nvPr>
        </p:nvSpPr>
        <p:spPr>
          <a:xfrm>
            <a:off x="831850" y="2678906"/>
            <a:ext cx="10515600" cy="1500188"/>
          </a:xfrm>
        </p:spPr>
        <p:txBody>
          <a:bodyPr anchor="ctr">
            <a:normAutofit/>
          </a:bodyPr>
          <a:lstStyle>
            <a:lvl1pPr algn="ctr">
              <a:defRPr sz="4400">
                <a:solidFill>
                  <a:schemeClr val="bg1"/>
                </a:solidFill>
              </a:defRPr>
            </a:lvl1pPr>
          </a:lstStyle>
          <a:p>
            <a:r>
              <a:rPr lang="en-US"/>
              <a:t>Full Image Divider</a:t>
            </a:r>
          </a:p>
        </p:txBody>
      </p:sp>
      <p:sp>
        <p:nvSpPr>
          <p:cNvPr id="9" name="TextBox 8">
            <a:extLst>
              <a:ext uri="{FF2B5EF4-FFF2-40B4-BE49-F238E27FC236}">
                <a16:creationId xmlns:a16="http://schemas.microsoft.com/office/drawing/2014/main" id="{1DE632AE-71F8-43A4-B8A4-216D9D792BB8}"/>
              </a:ext>
            </a:extLst>
          </p:cNvPr>
          <p:cNvSpPr txBox="1"/>
          <p:nvPr userDrawn="1"/>
        </p:nvSpPr>
        <p:spPr>
          <a:xfrm>
            <a:off x="154112" y="6481851"/>
            <a:ext cx="6102848" cy="215444"/>
          </a:xfrm>
          <a:prstGeom prst="rect">
            <a:avLst/>
          </a:prstGeom>
          <a:noFill/>
        </p:spPr>
        <p:txBody>
          <a:bodyPr wrap="square">
            <a:spAutoFit/>
          </a:bodyPr>
          <a:lstStyle/>
          <a:p>
            <a:pPr>
              <a:spcBef>
                <a:spcPct val="50000"/>
              </a:spcBef>
            </a:pPr>
            <a:r>
              <a:rPr lang="en-US" sz="800">
                <a:solidFill>
                  <a:schemeClr val="bg1"/>
                </a:solidFill>
                <a:latin typeface="Arial" panose="020B0604020202020204" pitchFamily="34" charset="0"/>
                <a:cs typeface="Arial" panose="020B0604020202020204" pitchFamily="34" charset="0"/>
              </a:rPr>
              <a:t>Westinghouse Non-Proprietary Class 3  |  © 2022 Westinghouse Electric Company LLC. All Rights Reserved.</a:t>
            </a:r>
          </a:p>
        </p:txBody>
      </p:sp>
    </p:spTree>
    <p:extLst>
      <p:ext uri="{BB962C8B-B14F-4D97-AF65-F5344CB8AC3E}">
        <p14:creationId xmlns:p14="http://schemas.microsoft.com/office/powerpoint/2010/main" val="975265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a:t>
            </a:r>
          </a:p>
        </p:txBody>
      </p:sp>
      <p:sp>
        <p:nvSpPr>
          <p:cNvPr id="3" name="Content Placeholder 2"/>
          <p:cNvSpPr>
            <a:spLocks noGrp="1"/>
          </p:cNvSpPr>
          <p:nvPr>
            <p:ph idx="1" hasCustomPrompt="1"/>
          </p:nvPr>
        </p:nvSpPr>
        <p:spPr>
          <a:xfrm>
            <a:off x="952500" y="1185863"/>
            <a:ext cx="10287000" cy="4986338"/>
          </a:xfrm>
        </p:spPr>
        <p:txBody>
          <a:bodyPr lIns="0" tIns="0" rIns="0"/>
          <a:lstStyle>
            <a:lvl1pPr>
              <a:defRPr sz="2000"/>
            </a:lvl1pPr>
            <a:lvl2pPr>
              <a:defRPr sz="1600"/>
            </a:lvl2pPr>
            <a:lvl3pPr>
              <a:defRPr sz="1600"/>
            </a:lvl3pPr>
            <a:lvl4pPr>
              <a:defRPr sz="1600"/>
            </a:lvl4pPr>
            <a:lvl5pPr>
              <a:defRPr sz="16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4B93144-C76E-764F-93FB-58C67DB58A80}" type="datetime3">
              <a:rPr lang="en-US" smtClean="0"/>
              <a:t>27 January 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18514555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39898-E32D-CC48-95E1-3111DCCE99F5}"/>
              </a:ext>
            </a:extLst>
          </p:cNvPr>
          <p:cNvSpPr>
            <a:spLocks noGrp="1"/>
          </p:cNvSpPr>
          <p:nvPr>
            <p:ph type="title"/>
          </p:nvPr>
        </p:nvSpPr>
        <p:spPr/>
        <p:txBody>
          <a:bodyPr lIns="0" tIns="0" rIns="0" bIns="0"/>
          <a:lstStyle>
            <a:lvl1pPr>
              <a:defRPr sz="2800"/>
            </a:lvl1pPr>
          </a:lstStyle>
          <a:p>
            <a:r>
              <a:rPr lang="en-US"/>
              <a:t>Click to edit Master title style</a:t>
            </a:r>
          </a:p>
        </p:txBody>
      </p:sp>
      <p:sp>
        <p:nvSpPr>
          <p:cNvPr id="3" name="Content Placeholder 2">
            <a:extLst>
              <a:ext uri="{FF2B5EF4-FFF2-40B4-BE49-F238E27FC236}">
                <a16:creationId xmlns:a16="http://schemas.microsoft.com/office/drawing/2014/main" id="{04BFBBE7-4BCB-3E4F-8761-5C6DDE9F0DE7}"/>
              </a:ext>
            </a:extLst>
          </p:cNvPr>
          <p:cNvSpPr>
            <a:spLocks noGrp="1"/>
          </p:cNvSpPr>
          <p:nvPr>
            <p:ph idx="1" hasCustomPrompt="1"/>
          </p:nvPr>
        </p:nvSpPr>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8">
            <a:extLst>
              <a:ext uri="{FF2B5EF4-FFF2-40B4-BE49-F238E27FC236}">
                <a16:creationId xmlns:a16="http://schemas.microsoft.com/office/drawing/2014/main" id="{84E94829-30A1-6442-9C52-D22CCA98B4EA}"/>
              </a:ext>
            </a:extLst>
          </p:cNvPr>
          <p:cNvSpPr>
            <a:spLocks noGrp="1"/>
          </p:cNvSpPr>
          <p:nvPr>
            <p:ph type="body" sz="quarter" idx="10" hasCustomPrompt="1"/>
          </p:nvPr>
        </p:nvSpPr>
        <p:spPr>
          <a:xfrm>
            <a:off x="99009" y="85769"/>
            <a:ext cx="2816469" cy="274320"/>
          </a:xfrm>
        </p:spPr>
        <p:txBody>
          <a:bodyPr lIns="0" tIns="0" rIns="0" bIns="0">
            <a:normAutofit/>
          </a:bodyPr>
          <a:lstStyle>
            <a:lvl1pPr>
              <a:defRPr sz="1100" b="1">
                <a:solidFill>
                  <a:schemeClr val="accent1"/>
                </a:solidFill>
              </a:defRPr>
            </a:lvl1pPr>
          </a:lstStyle>
          <a:p>
            <a:pPr lvl="0"/>
            <a:r>
              <a:rPr lang="en-US"/>
              <a:t>&lt;HEADING&gt;</a:t>
            </a:r>
          </a:p>
        </p:txBody>
      </p:sp>
    </p:spTree>
    <p:extLst>
      <p:ext uri="{BB962C8B-B14F-4D97-AF65-F5344CB8AC3E}">
        <p14:creationId xmlns:p14="http://schemas.microsoft.com/office/powerpoint/2010/main" val="15203921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E727549F-637E-442E-8389-6D56CFFE61A1}" type="datetime1">
              <a:rPr lang="en-US">
                <a:solidFill>
                  <a:prstClr val="black"/>
                </a:solidFill>
              </a:rPr>
              <a:pPr>
                <a:defRPr/>
              </a:pPr>
              <a:t>1/27/23</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ea typeface="ＭＳ Ｐゴシック" charset="-128"/>
                <a:cs typeface="ＭＳ Ｐゴシック" charset="-128"/>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15CEFF4A-9B7C-2E47-9269-886DBC6A7EF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1865995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95BD575C-622A-4207-841B-8F794EFE5B94}" type="datetime1">
              <a:rPr lang="en-US">
                <a:solidFill>
                  <a:prstClr val="black"/>
                </a:solidFill>
              </a:rPr>
              <a:pPr>
                <a:defRPr/>
              </a:pPr>
              <a:t>1/27/23</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ea typeface="ＭＳ Ｐゴシック" charset="-128"/>
                <a:cs typeface="ＭＳ Ｐゴシック" charset="-128"/>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D810410D-3055-BC45-960A-FF8F0D1C08B6}"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431286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_for_Missions">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4951540-E53C-E74E-9A92-C692D230033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add title</a:t>
            </a:r>
          </a:p>
        </p:txBody>
      </p:sp>
      <p:sp>
        <p:nvSpPr>
          <p:cNvPr id="3" name="Content Placeholder 2"/>
          <p:cNvSpPr>
            <a:spLocks noGrp="1"/>
          </p:cNvSpPr>
          <p:nvPr>
            <p:ph idx="1" hasCustomPrompt="1"/>
          </p:nvPr>
        </p:nvSpPr>
        <p:spPr>
          <a:xfrm>
            <a:off x="6687967" y="1307364"/>
            <a:ext cx="5055650" cy="5078321"/>
          </a:xfrm>
        </p:spPr>
        <p:txBody>
          <a:bodyPr lIns="0" tIns="0" rIns="0"/>
          <a:lstStyle>
            <a:lvl1pPr>
              <a:defRPr sz="2000"/>
            </a:lvl1pPr>
            <a:lvl2pPr>
              <a:defRPr sz="1600"/>
            </a:lvl2pPr>
            <a:lvl3pPr>
              <a:defRPr sz="1600"/>
            </a:lvl3pPr>
            <a:lvl4pPr>
              <a:defRPr sz="1600"/>
            </a:lvl4pPr>
            <a:lvl5pPr>
              <a:defRPr sz="16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CE6B4E2-F6A1-AB41-B966-6EB53929315C}" type="datetime3">
              <a:rPr lang="en-US" smtClean="0"/>
              <a:t>27 January 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BCDCBD-78E1-0D41-A999-31B5EBF8E02C}" type="slidenum">
              <a:rPr lang="en-US" smtClean="0"/>
              <a:pPr/>
              <a:t>‹#›</a:t>
            </a:fld>
            <a:endParaRPr lang="en-US" dirty="0"/>
          </a:p>
        </p:txBody>
      </p:sp>
      <p:pic>
        <p:nvPicPr>
          <p:cNvPr id="8" name="Picture 7">
            <a:extLst>
              <a:ext uri="{FF2B5EF4-FFF2-40B4-BE49-F238E27FC236}">
                <a16:creationId xmlns:a16="http://schemas.microsoft.com/office/drawing/2014/main" id="{78B22182-A2A4-CB46-9920-A744C95DAC6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9703" y="6565216"/>
            <a:ext cx="212200" cy="228116"/>
          </a:xfrm>
          <a:prstGeom prst="rect">
            <a:avLst/>
          </a:prstGeom>
        </p:spPr>
      </p:pic>
      <p:cxnSp>
        <p:nvCxnSpPr>
          <p:cNvPr id="9" name="Straight Connector 8">
            <a:extLst>
              <a:ext uri="{FF2B5EF4-FFF2-40B4-BE49-F238E27FC236}">
                <a16:creationId xmlns:a16="http://schemas.microsoft.com/office/drawing/2014/main" id="{C493A17E-A766-8A4A-85E7-BE709339B9D1}"/>
              </a:ext>
            </a:extLst>
          </p:cNvPr>
          <p:cNvCxnSpPr/>
          <p:nvPr userDrawn="1"/>
        </p:nvCxnSpPr>
        <p:spPr>
          <a:xfrm>
            <a:off x="0" y="6500488"/>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0669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3" name="Content Placeholder 2"/>
          <p:cNvSpPr>
            <a:spLocks noGrp="1"/>
          </p:cNvSpPr>
          <p:nvPr>
            <p:ph idx="1" hasCustomPrompt="1"/>
          </p:nvPr>
        </p:nvSpPr>
        <p:spPr>
          <a:xfrm>
            <a:off x="952500" y="1485900"/>
            <a:ext cx="10287000" cy="4686301"/>
          </a:xfrm>
        </p:spPr>
        <p:txBody>
          <a:body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
        <p:nvSpPr>
          <p:cNvPr id="4" name="Date Placeholder 3"/>
          <p:cNvSpPr>
            <a:spLocks noGrp="1"/>
          </p:cNvSpPr>
          <p:nvPr>
            <p:ph type="dt" sz="half" idx="14"/>
          </p:nvPr>
        </p:nvSpPr>
        <p:spPr/>
        <p:txBody>
          <a:bodyPr/>
          <a:lstStyle/>
          <a:p>
            <a:fld id="{312B8C9E-6C25-9D45-BD6C-30504F0142BB}" type="datetime3">
              <a:rPr lang="en-US" smtClean="0"/>
              <a:t>27 January 2023</a:t>
            </a:fld>
            <a:endParaRPr lang="en-US" dirty="0"/>
          </a:p>
        </p:txBody>
      </p:sp>
      <p:sp>
        <p:nvSpPr>
          <p:cNvPr id="5" name="Footer Placeholder 4"/>
          <p:cNvSpPr>
            <a:spLocks noGrp="1"/>
          </p:cNvSpPr>
          <p:nvPr>
            <p:ph type="ftr" sz="quarter" idx="15"/>
          </p:nvPr>
        </p:nvSpPr>
        <p:spPr/>
        <p:txBody>
          <a:bodyPr/>
          <a:lstStyle/>
          <a:p>
            <a:endParaRPr lang="en-US" dirty="0"/>
          </a:p>
        </p:txBody>
      </p:sp>
      <p:sp>
        <p:nvSpPr>
          <p:cNvPr id="6" name="Slide Number Placeholder 5"/>
          <p:cNvSpPr>
            <a:spLocks noGrp="1"/>
          </p:cNvSpPr>
          <p:nvPr>
            <p:ph type="sldNum" sz="quarter" idx="16"/>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202478030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 </a:t>
            </a:r>
          </a:p>
        </p:txBody>
      </p:sp>
      <p:sp>
        <p:nvSpPr>
          <p:cNvPr id="3" name="Content Placeholder 2"/>
          <p:cNvSpPr>
            <a:spLocks noGrp="1"/>
          </p:cNvSpPr>
          <p:nvPr>
            <p:ph idx="1" hasCustomPrompt="1"/>
          </p:nvPr>
        </p:nvSpPr>
        <p:spPr>
          <a:xfrm>
            <a:off x="952500" y="1185864"/>
            <a:ext cx="4952999" cy="4171494"/>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4" hasCustomPrompt="1"/>
          </p:nvPr>
        </p:nvSpPr>
        <p:spPr>
          <a:xfrm>
            <a:off x="952501" y="5486400"/>
            <a:ext cx="10286999"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1" name="Content Placeholder 2"/>
          <p:cNvSpPr>
            <a:spLocks noGrp="1"/>
          </p:cNvSpPr>
          <p:nvPr>
            <p:ph idx="13" hasCustomPrompt="1"/>
          </p:nvPr>
        </p:nvSpPr>
        <p:spPr>
          <a:xfrm>
            <a:off x="6286500" y="1185864"/>
            <a:ext cx="4953000" cy="4171494"/>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5"/>
          </p:nvPr>
        </p:nvSpPr>
        <p:spPr/>
        <p:txBody>
          <a:bodyPr/>
          <a:lstStyle/>
          <a:p>
            <a:fld id="{A0C16241-9A65-974E-97DB-275BDA682FC7}" type="datetime3">
              <a:rPr lang="en-US" smtClean="0"/>
              <a:t>27 January 2023</a:t>
            </a:fld>
            <a:endParaRPr lang="en-US" dirty="0"/>
          </a:p>
        </p:txBody>
      </p:sp>
      <p:sp>
        <p:nvSpPr>
          <p:cNvPr id="8" name="Footer Placeholder 7"/>
          <p:cNvSpPr>
            <a:spLocks noGrp="1"/>
          </p:cNvSpPr>
          <p:nvPr>
            <p:ph type="ftr" sz="quarter" idx="16"/>
          </p:nvPr>
        </p:nvSpPr>
        <p:spPr/>
        <p:txBody>
          <a:bodyPr/>
          <a:lstStyle/>
          <a:p>
            <a:endParaRPr lang="en-US" dirty="0"/>
          </a:p>
        </p:txBody>
      </p:sp>
      <p:sp>
        <p:nvSpPr>
          <p:cNvPr id="9" name="Slide Number Placeholder 8"/>
          <p:cNvSpPr>
            <a:spLocks noGrp="1"/>
          </p:cNvSpPr>
          <p:nvPr>
            <p:ph type="sldNum" sz="quarter" idx="17"/>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208862051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image" Target="../media/image14.png"/><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theme" Target="../theme/theme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microsoft.com/office/2007/relationships/hdphoto" Target="../media/hdphoto1.wdp"/><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image" Target="../media/image13.png"/><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image" Target="../media/image12.png"/><Relationship Id="rId8"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2.xml"/><Relationship Id="rId1" Type="http://schemas.openxmlformats.org/officeDocument/2006/relationships/slideLayout" Target="../slideLayouts/slideLayout61.xml"/><Relationship Id="rId5" Type="http://schemas.openxmlformats.org/officeDocument/2006/relationships/image" Target="../media/image14.png"/><Relationship Id="rId4" Type="http://schemas.openxmlformats.org/officeDocument/2006/relationships/image" Target="../media/image19.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6500488"/>
            <a:ext cx="12192000" cy="3566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419100"/>
            <a:ext cx="11277600" cy="762000"/>
          </a:xfrm>
          <a:prstGeom prst="rect">
            <a:avLst/>
          </a:prstGeom>
        </p:spPr>
        <p:txBody>
          <a:bodyPr vert="horz" lIns="0" tIns="0" rIns="0" bIns="0" rtlCol="0" anchor="t" anchorCtr="0">
            <a:normAutofit/>
          </a:bodyPr>
          <a:lstStyle/>
          <a:p>
            <a:r>
              <a:rPr lang="en-US" dirty="0"/>
              <a:t>Click to add title</a:t>
            </a:r>
          </a:p>
        </p:txBody>
      </p:sp>
      <p:sp>
        <p:nvSpPr>
          <p:cNvPr id="3" name="Text Placeholder 2"/>
          <p:cNvSpPr>
            <a:spLocks noGrp="1"/>
          </p:cNvSpPr>
          <p:nvPr>
            <p:ph type="body" idx="1"/>
          </p:nvPr>
        </p:nvSpPr>
        <p:spPr>
          <a:xfrm>
            <a:off x="952500" y="1181100"/>
            <a:ext cx="10287000" cy="4991099"/>
          </a:xfrm>
          <a:prstGeom prst="rect">
            <a:avLst/>
          </a:prstGeom>
        </p:spPr>
        <p:txBody>
          <a:bodyPr vert="horz" lIns="0" tIns="0" rIns="0" bIns="0" rtlCol="0">
            <a:normAutofit/>
          </a:body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000" b="0" i="0" u="none" strike="noStrike" kern="1200" cap="none" spc="0" normalizeH="0" baseline="0" noProof="0" dirty="0">
                <a:ln>
                  <a:noFill/>
                </a:ln>
                <a:solidFill>
                  <a:srgbClr val="FFFFFF"/>
                </a:solidFill>
                <a:effectLst/>
                <a:uLnTx/>
                <a:uFillTx/>
                <a:latin typeface="+mn-lt"/>
                <a:ea typeface="+mn-ea"/>
                <a:cs typeface="+mn-cs"/>
              </a:rPr>
              <a:t>Click to add text</a:t>
            </a:r>
          </a:p>
          <a:p>
            <a:pPr marL="693738" marR="0" lvl="1" indent="-246063" algn="l" defTabSz="914400" rtl="0" eaLnBrk="1" fontAlgn="auto" latinLnBrk="0" hangingPunct="1">
              <a:lnSpc>
                <a:spcPct val="100000"/>
              </a:lnSpc>
              <a:spcBef>
                <a:spcPts val="400"/>
              </a:spcBef>
              <a:spcAft>
                <a:spcPts val="0"/>
              </a:spcAft>
              <a:buClrTx/>
              <a:buSzTx/>
              <a:buFont typeface=".AppleSystemUIFont" charset="-120"/>
              <a:buChar char="-"/>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Second level</a:t>
            </a:r>
          </a:p>
          <a:p>
            <a:pPr marL="1150938" marR="0" lvl="2" indent="-228600" algn="l" defTabSz="914400" rtl="0" eaLnBrk="1" fontAlgn="auto" latinLnBrk="0" hangingPunct="1">
              <a:lnSpc>
                <a:spcPct val="100000"/>
              </a:lnSpc>
              <a:spcBef>
                <a:spcPts val="400"/>
              </a:spcBef>
              <a:spcAft>
                <a:spcPts val="0"/>
              </a:spcAft>
              <a:buClrTx/>
              <a:buSzPct val="80000"/>
              <a:buFont typeface="Wingdings" charset="2"/>
              <a:buChar char="§"/>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Third level</a:t>
            </a:r>
          </a:p>
          <a:p>
            <a:pPr marL="1606550" marR="0" lvl="3" indent="-227013" algn="l" defTabSz="914400" rtl="0" eaLnBrk="1" fontAlgn="auto" latinLnBrk="0" hangingPunct="1">
              <a:lnSpc>
                <a:spcPct val="100000"/>
              </a:lnSpc>
              <a:spcBef>
                <a:spcPts val="400"/>
              </a:spcBef>
              <a:spcAft>
                <a:spcPts val="0"/>
              </a:spcAft>
              <a:buClrTx/>
              <a:buSzPct val="80000"/>
              <a:buFont typeface="Courier New" charset="0"/>
              <a:buChar char="o"/>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Fourth level</a:t>
            </a:r>
          </a:p>
          <a:p>
            <a:pPr marL="2063750" marR="0" lvl="4" indent="-228600" algn="l" defTabSz="914400" rtl="0" eaLnBrk="1" fontAlgn="auto" latinLnBrk="0" hangingPunct="1">
              <a:lnSpc>
                <a:spcPct val="100000"/>
              </a:lnSpc>
              <a:spcBef>
                <a:spcPts val="400"/>
              </a:spcBef>
              <a:spcAft>
                <a:spcPts val="0"/>
              </a:spcAft>
              <a:buClrTx/>
              <a:buSzTx/>
              <a:buFont typeface="Arial"/>
              <a:buChar char="•"/>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Fifth level</a:t>
            </a:r>
          </a:p>
        </p:txBody>
      </p:sp>
      <p:cxnSp>
        <p:nvCxnSpPr>
          <p:cNvPr id="10" name="Straight Connector 9"/>
          <p:cNvCxnSpPr/>
          <p:nvPr/>
        </p:nvCxnSpPr>
        <p:spPr>
          <a:xfrm>
            <a:off x="0" y="6500488"/>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11428508" y="6604000"/>
            <a:ext cx="0" cy="15514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p:cNvSpPr>
            <a:spLocks noGrp="1"/>
          </p:cNvSpPr>
          <p:nvPr>
            <p:ph type="ftr" sz="quarter" idx="3"/>
          </p:nvPr>
        </p:nvSpPr>
        <p:spPr>
          <a:xfrm>
            <a:off x="742416" y="6500488"/>
            <a:ext cx="3203942" cy="357511"/>
          </a:xfrm>
          <a:prstGeom prst="rect">
            <a:avLst/>
          </a:prstGeom>
        </p:spPr>
        <p:txBody>
          <a:bodyPr vert="horz" lIns="91440" tIns="0" rIns="91440" bIns="0" rtlCol="0" anchor="ctr"/>
          <a:lstStyle>
            <a:lvl1pPr algn="l">
              <a:defRPr sz="1000">
                <a:solidFill>
                  <a:schemeClr val="bg1"/>
                </a:solidFill>
              </a:defRPr>
            </a:lvl1pPr>
          </a:lstStyle>
          <a:p>
            <a:endParaRPr lang="en-US" dirty="0"/>
          </a:p>
        </p:txBody>
      </p:sp>
      <p:sp>
        <p:nvSpPr>
          <p:cNvPr id="4" name="Date Placeholder 3"/>
          <p:cNvSpPr>
            <a:spLocks noGrp="1"/>
          </p:cNvSpPr>
          <p:nvPr>
            <p:ph type="dt" sz="half" idx="2"/>
          </p:nvPr>
        </p:nvSpPr>
        <p:spPr>
          <a:xfrm>
            <a:off x="10039845" y="6500488"/>
            <a:ext cx="1373855" cy="357511"/>
          </a:xfrm>
          <a:prstGeom prst="rect">
            <a:avLst/>
          </a:prstGeom>
        </p:spPr>
        <p:txBody>
          <a:bodyPr vert="horz" lIns="91440" tIns="0" rIns="91440" bIns="0" rtlCol="0" anchor="ctr"/>
          <a:lstStyle>
            <a:lvl1pPr algn="r">
              <a:defRPr sz="1000">
                <a:solidFill>
                  <a:schemeClr val="bg1"/>
                </a:solidFill>
              </a:defRPr>
            </a:lvl1pPr>
          </a:lstStyle>
          <a:p>
            <a:fld id="{E74931B7-E6F4-684C-ACFC-44768C603396}" type="datetime3">
              <a:rPr lang="en-US" smtClean="0"/>
              <a:t>27 January 2023</a:t>
            </a:fld>
            <a:endParaRPr lang="en-US" dirty="0"/>
          </a:p>
        </p:txBody>
      </p:sp>
      <p:sp>
        <p:nvSpPr>
          <p:cNvPr id="6" name="Slide Number Placeholder 5"/>
          <p:cNvSpPr>
            <a:spLocks noGrp="1"/>
          </p:cNvSpPr>
          <p:nvPr>
            <p:ph type="sldNum" sz="quarter" idx="4"/>
          </p:nvPr>
        </p:nvSpPr>
        <p:spPr>
          <a:xfrm>
            <a:off x="11438221" y="6500488"/>
            <a:ext cx="369465" cy="357511"/>
          </a:xfrm>
          <a:prstGeom prst="rect">
            <a:avLst/>
          </a:prstGeom>
        </p:spPr>
        <p:txBody>
          <a:bodyPr vert="horz" lIns="0" tIns="0" rIns="0" bIns="0" rtlCol="0" anchor="ctr"/>
          <a:lstStyle>
            <a:lvl1pPr algn="ctr">
              <a:defRPr sz="1000" b="1">
                <a:solidFill>
                  <a:schemeClr val="accent2"/>
                </a:solidFill>
              </a:defRPr>
            </a:lvl1pPr>
          </a:lstStyle>
          <a:p>
            <a:fld id="{4EBCDCBD-78E1-0D41-A999-31B5EBF8E02C}" type="slidenum">
              <a:rPr lang="en-US" smtClean="0"/>
              <a:pPr/>
              <a:t>‹#›</a:t>
            </a:fld>
            <a:endParaRPr lang="en-US" dirty="0"/>
          </a:p>
        </p:txBody>
      </p:sp>
      <p:pic>
        <p:nvPicPr>
          <p:cNvPr id="11" name="Picture 10"/>
          <p:cNvPicPr>
            <a:picLocks noChangeAspect="1"/>
          </p:cNvPicPr>
          <p:nvPr userDrawn="1"/>
        </p:nvPicPr>
        <p:blipFill>
          <a:blip r:embed="rId34" cstate="email">
            <a:extLst>
              <a:ext uri="{28A0092B-C50C-407E-A947-70E740481C1C}">
                <a14:useLocalDpi xmlns:a14="http://schemas.microsoft.com/office/drawing/2010/main"/>
              </a:ext>
            </a:extLst>
          </a:blip>
          <a:stretch>
            <a:fillRect/>
          </a:stretch>
        </p:blipFill>
        <p:spPr>
          <a:xfrm>
            <a:off x="459703" y="6565216"/>
            <a:ext cx="212200" cy="228116"/>
          </a:xfrm>
          <a:prstGeom prst="rect">
            <a:avLst/>
          </a:prstGeom>
        </p:spPr>
      </p:pic>
    </p:spTree>
    <p:extLst>
      <p:ext uri="{BB962C8B-B14F-4D97-AF65-F5344CB8AC3E}">
        <p14:creationId xmlns:p14="http://schemas.microsoft.com/office/powerpoint/2010/main" val="11817892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4" r:id="rId32"/>
  </p:sldLayoutIdLst>
  <p:hf hdr="0"/>
  <p:txStyles>
    <p:title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p:titleStyle>
    <p:body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4">
          <p15:clr>
            <a:srgbClr val="F26B43"/>
          </p15:clr>
        </p15:guide>
        <p15:guide id="2" pos="288">
          <p15:clr>
            <a:srgbClr val="F26B43"/>
          </p15:clr>
        </p15:guide>
        <p15:guide id="3" pos="7392">
          <p15:clr>
            <a:srgbClr val="F26B43"/>
          </p15:clr>
        </p15:guide>
        <p15:guide id="4" orient="horz" pos="3888">
          <p15:clr>
            <a:srgbClr val="F26B43"/>
          </p15:clr>
        </p15:guide>
        <p15:guide id="5" pos="3840">
          <p15:clr>
            <a:srgbClr val="F26B43"/>
          </p15:clr>
        </p15:guide>
        <p15:guide id="7" orient="horz" pos="744">
          <p15:clr>
            <a:srgbClr val="F26B43"/>
          </p15:clr>
        </p15:guide>
        <p15:guide id="8" pos="600">
          <p15:clr>
            <a:srgbClr val="F26B43"/>
          </p15:clr>
        </p15:guide>
        <p15:guide id="9" pos="7080">
          <p15:clr>
            <a:srgbClr val="F26B43"/>
          </p15:clr>
        </p15:guide>
        <p15:guide id="10" pos="4056">
          <p15:clr>
            <a:srgbClr val="F26B43"/>
          </p15:clr>
        </p15:guide>
        <p15:guide id="11" pos="3624">
          <p15:clr>
            <a:srgbClr val="F26B43"/>
          </p15:clr>
        </p15:guide>
        <p15:guide id="13" orient="horz" pos="93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04C0E2E-CD65-BE45-86A8-48182FA7EC56}"/>
              </a:ext>
            </a:extLst>
          </p:cNvPr>
          <p:cNvSpPr/>
          <p:nvPr userDrawn="1"/>
        </p:nvSpPr>
        <p:spPr>
          <a:xfrm>
            <a:off x="0" y="-101600"/>
            <a:ext cx="12192000" cy="190500"/>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4EFC71C-69F7-4B4D-A275-344B02ECE8EA}" type="datetime1">
              <a:rPr lang="en-US" smtClean="0">
                <a:solidFill>
                  <a:prstClr val="black">
                    <a:tint val="75000"/>
                  </a:prstClr>
                </a:solidFill>
              </a:rPr>
              <a:t>1/27/23</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solidFill>
                <a:prstClr val="black">
                  <a:tint val="75000"/>
                </a:prstClr>
              </a:solidFill>
            </a:endParaRPr>
          </a:p>
        </p:txBody>
      </p:sp>
      <p:pic>
        <p:nvPicPr>
          <p:cNvPr id="7" name="Picture 6">
            <a:extLst>
              <a:ext uri="{FF2B5EF4-FFF2-40B4-BE49-F238E27FC236}">
                <a16:creationId xmlns:a16="http://schemas.microsoft.com/office/drawing/2014/main" id="{F8984241-931B-3E41-963A-37B6BDF50BA0}"/>
              </a:ext>
            </a:extLst>
          </p:cNvPr>
          <p:cNvPicPr>
            <a:picLocks noChangeAspect="1"/>
          </p:cNvPicPr>
          <p:nvPr userDrawn="1"/>
        </p:nvPicPr>
        <p:blipFill>
          <a:blip r:embed="rId30">
            <a:extLst>
              <a:ext uri="{28A0092B-C50C-407E-A947-70E740481C1C}">
                <a14:useLocalDpi xmlns:a14="http://schemas.microsoft.com/office/drawing/2010/main"/>
              </a:ext>
            </a:extLst>
          </a:blip>
          <a:stretch>
            <a:fillRect/>
          </a:stretch>
        </p:blipFill>
        <p:spPr>
          <a:xfrm>
            <a:off x="0" y="-101600"/>
            <a:ext cx="12192000" cy="914400"/>
          </a:xfrm>
          <a:prstGeom prst="rect">
            <a:avLst/>
          </a:prstGeom>
        </p:spPr>
      </p:pic>
      <p:pic>
        <p:nvPicPr>
          <p:cNvPr id="10" name="Picture 9">
            <a:extLst>
              <a:ext uri="{FF2B5EF4-FFF2-40B4-BE49-F238E27FC236}">
                <a16:creationId xmlns:a16="http://schemas.microsoft.com/office/drawing/2014/main" id="{8AD4113F-4E20-674A-A883-6ACFA8EEBC2B}"/>
              </a:ext>
            </a:extLst>
          </p:cNvPr>
          <p:cNvPicPr>
            <a:picLocks noChangeAspect="1"/>
          </p:cNvPicPr>
          <p:nvPr userDrawn="1"/>
        </p:nvPicPr>
        <p:blipFill>
          <a:blip r:embed="rId31">
            <a:alphaModFix amt="70000"/>
            <a:extLst>
              <a:ext uri="{BEBA8EAE-BF5A-486C-A8C5-ECC9F3942E4B}">
                <a14:imgProps xmlns:a14="http://schemas.microsoft.com/office/drawing/2010/main">
                  <a14:imgLayer r:embed="rId32">
                    <a14:imgEffect>
                      <a14:brightnessContrast bright="20000"/>
                    </a14:imgEffect>
                  </a14:imgLayer>
                </a14:imgProps>
              </a:ext>
              <a:ext uri="{28A0092B-C50C-407E-A947-70E740481C1C}">
                <a14:useLocalDpi xmlns:a14="http://schemas.microsoft.com/office/drawing/2010/main"/>
              </a:ext>
            </a:extLst>
          </a:blip>
          <a:stretch>
            <a:fillRect/>
          </a:stretch>
        </p:blipFill>
        <p:spPr>
          <a:xfrm>
            <a:off x="1911350" y="5410200"/>
            <a:ext cx="8369300" cy="1447800"/>
          </a:xfrm>
          <a:prstGeom prst="rect">
            <a:avLst/>
          </a:prstGeom>
        </p:spPr>
      </p:pic>
      <p:pic>
        <p:nvPicPr>
          <p:cNvPr id="11" name="Picture 10">
            <a:extLst>
              <a:ext uri="{FF2B5EF4-FFF2-40B4-BE49-F238E27FC236}">
                <a16:creationId xmlns:a16="http://schemas.microsoft.com/office/drawing/2014/main" id="{F404CE72-424F-7841-A4BC-E02CFADDD063}"/>
              </a:ext>
            </a:extLst>
          </p:cNvPr>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11353800" y="-20626"/>
            <a:ext cx="838200" cy="712471"/>
          </a:xfrm>
          <a:prstGeom prst="rect">
            <a:avLst/>
          </a:prstGeom>
        </p:spPr>
      </p:pic>
    </p:spTree>
    <p:extLst>
      <p:ext uri="{BB962C8B-B14F-4D97-AF65-F5344CB8AC3E}">
        <p14:creationId xmlns:p14="http://schemas.microsoft.com/office/powerpoint/2010/main" val="324503148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58" r:id="rId23"/>
    <p:sldLayoutId id="2147483759" r:id="rId24"/>
    <p:sldLayoutId id="2147483760" r:id="rId25"/>
    <p:sldLayoutId id="2147483761" r:id="rId26"/>
    <p:sldLayoutId id="2147483762" r:id="rId27"/>
    <p:sldLayoutId id="2147483763" r:id="rId28"/>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3" name="Group 2"/>
          <p:cNvGrpSpPr/>
          <p:nvPr userDrawn="1"/>
        </p:nvGrpSpPr>
        <p:grpSpPr>
          <a:xfrm>
            <a:off x="0" y="0"/>
            <a:ext cx="12192000" cy="914400"/>
            <a:chOff x="0" y="1752600"/>
            <a:chExt cx="9144000" cy="914400"/>
          </a:xfrm>
        </p:grpSpPr>
        <p:pic>
          <p:nvPicPr>
            <p:cNvPr id="4" name="Picture 3" descr="a.jpg"/>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1752600"/>
              <a:ext cx="3581400" cy="914400"/>
            </a:xfrm>
            <a:prstGeom prst="rect">
              <a:avLst/>
            </a:prstGeom>
          </p:spPr>
        </p:pic>
        <p:sp>
          <p:nvSpPr>
            <p:cNvPr id="5" name="Rectangle 4"/>
            <p:cNvSpPr/>
            <p:nvPr userDrawn="1"/>
          </p:nvSpPr>
          <p:spPr bwMode="auto">
            <a:xfrm>
              <a:off x="228600" y="1752600"/>
              <a:ext cx="8915400" cy="914400"/>
            </a:xfrm>
            <a:prstGeom prst="rect">
              <a:avLst/>
            </a:prstGeom>
            <a:gradFill flip="none" rotWithShape="1">
              <a:gsLst>
                <a:gs pos="25000">
                  <a:schemeClr val="tx1">
                    <a:alpha val="0"/>
                  </a:schemeClr>
                </a:gs>
                <a:gs pos="34000">
                  <a:schemeClr val="tx1"/>
                </a:gs>
              </a:gsLst>
              <a:lin ang="0" scaled="1"/>
              <a:tileRect/>
            </a:gradFill>
            <a:ln w="9525" cap="flat" cmpd="sng" algn="ctr">
              <a:no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algn="ctr" eaLnBrk="0" fontAlgn="base" hangingPunct="0">
                <a:lnSpc>
                  <a:spcPct val="85000"/>
                </a:lnSpc>
                <a:spcBef>
                  <a:spcPct val="0"/>
                </a:spcBef>
                <a:spcAft>
                  <a:spcPct val="0"/>
                </a:spcAft>
              </a:pPr>
              <a:endParaRPr lang="en-US" sz="2800" i="1">
                <a:noFill/>
                <a:effectLst>
                  <a:outerShdw blurRad="38100" dist="38100" dir="2700000" algn="tl">
                    <a:srgbClr val="000000">
                      <a:alpha val="43137"/>
                    </a:srgbClr>
                  </a:outerShdw>
                </a:effectLst>
                <a:latin typeface="Arial Black" pitchFamily="34" charset="0"/>
              </a:endParaRPr>
            </a:p>
          </p:txBody>
        </p:sp>
        <p:pic>
          <p:nvPicPr>
            <p:cNvPr id="6" name="Picture 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181975" y="1884045"/>
              <a:ext cx="753034" cy="640080"/>
            </a:xfrm>
            <a:prstGeom prst="rect">
              <a:avLst/>
            </a:prstGeom>
          </p:spPr>
        </p:pic>
      </p:grpSp>
    </p:spTree>
    <p:extLst>
      <p:ext uri="{BB962C8B-B14F-4D97-AF65-F5344CB8AC3E}">
        <p14:creationId xmlns:p14="http://schemas.microsoft.com/office/powerpoint/2010/main" val="1711319933"/>
      </p:ext>
    </p:extLst>
  </p:cSld>
  <p:clrMap bg1="lt1" tx1="dk1" bg2="lt2" tx2="dk2" accent1="accent1" accent2="accent2" accent3="accent3" accent4="accent4" accent5="accent5" accent6="accent6" hlink="hlink" folHlink="folHlink"/>
  <p:sldLayoutIdLst>
    <p:sldLayoutId id="2147483755" r:id="rId1"/>
    <p:sldLayoutId id="2147483756" r:id="rId2"/>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2.emf"/><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8.xml"/><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9.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57.xml"/><Relationship Id="rId6" Type="http://schemas.openxmlformats.org/officeDocument/2006/relationships/image" Target="../media/image41.png"/><Relationship Id="rId5" Type="http://schemas.openxmlformats.org/officeDocument/2006/relationships/image" Target="../media/image39.emf"/><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1.xml"/><Relationship Id="rId1" Type="http://schemas.openxmlformats.org/officeDocument/2006/relationships/slideLayout" Target="../slideLayouts/slideLayout57.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9.emf"/><Relationship Id="rId7"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57.xml"/><Relationship Id="rId6" Type="http://schemas.openxmlformats.org/officeDocument/2006/relationships/image" Target="../media/image45.jpe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jpeg"/><Relationship Id="rId4" Type="http://schemas.openxmlformats.org/officeDocument/2006/relationships/image" Target="../media/image43.JPG"/><Relationship Id="rId9" Type="http://schemas.openxmlformats.org/officeDocument/2006/relationships/image" Target="../media/image48.jpeg"/></Relationships>
</file>

<file path=ppt/slides/_rels/slide2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3.xml"/><Relationship Id="rId1" Type="http://schemas.openxmlformats.org/officeDocument/2006/relationships/slideLayout" Target="../slideLayouts/slideLayout57.xml"/><Relationship Id="rId6" Type="http://schemas.openxmlformats.org/officeDocument/2006/relationships/image" Target="../media/image53.emf"/><Relationship Id="rId5" Type="http://schemas.openxmlformats.org/officeDocument/2006/relationships/image" Target="../media/image52.jpeg"/><Relationship Id="rId4" Type="http://schemas.openxmlformats.org/officeDocument/2006/relationships/image" Target="../media/image51.jpeg"/></Relationships>
</file>

<file path=ppt/slides/_rels/slide28.xml.rels><?xml version="1.0" encoding="UTF-8" standalone="yes"?>
<Relationships xmlns="http://schemas.openxmlformats.org/package/2006/relationships"><Relationship Id="rId8" Type="http://schemas.openxmlformats.org/officeDocument/2006/relationships/image" Target="../media/image56.png"/><Relationship Id="rId13" Type="http://schemas.microsoft.com/office/2007/relationships/hdphoto" Target="../media/hdphoto6.wdp"/><Relationship Id="rId3" Type="http://schemas.openxmlformats.org/officeDocument/2006/relationships/notesSlide" Target="../notesSlides/notesSlide14.xml"/><Relationship Id="rId7" Type="http://schemas.microsoft.com/office/2007/relationships/hdphoto" Target="../media/hdphoto3.wdp"/><Relationship Id="rId12" Type="http://schemas.openxmlformats.org/officeDocument/2006/relationships/image" Target="../media/image58.png"/><Relationship Id="rId2" Type="http://schemas.openxmlformats.org/officeDocument/2006/relationships/slideLayout" Target="../slideLayouts/slideLayout60.xml"/><Relationship Id="rId1" Type="http://schemas.openxmlformats.org/officeDocument/2006/relationships/tags" Target="../tags/tag1.xml"/><Relationship Id="rId6" Type="http://schemas.openxmlformats.org/officeDocument/2006/relationships/image" Target="../media/image55.png"/><Relationship Id="rId11" Type="http://schemas.microsoft.com/office/2007/relationships/hdphoto" Target="../media/hdphoto5.wdp"/><Relationship Id="rId5" Type="http://schemas.openxmlformats.org/officeDocument/2006/relationships/image" Target="../media/image54.emf"/><Relationship Id="rId15" Type="http://schemas.microsoft.com/office/2007/relationships/hdphoto" Target="../media/hdphoto7.wdp"/><Relationship Id="rId10" Type="http://schemas.openxmlformats.org/officeDocument/2006/relationships/image" Target="../media/image57.png"/><Relationship Id="rId4" Type="http://schemas.openxmlformats.org/officeDocument/2006/relationships/oleObject" Target="../embeddings/oleObject1.bin"/><Relationship Id="rId9" Type="http://schemas.microsoft.com/office/2007/relationships/hdphoto" Target="../media/hdphoto4.wdp"/><Relationship Id="rId14" Type="http://schemas.openxmlformats.org/officeDocument/2006/relationships/image" Target="../media/image59.png"/></Relationships>
</file>

<file path=ppt/slides/_rels/slide2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1.png"/><Relationship Id="rId7" Type="http://schemas.microsoft.com/office/2007/relationships/hdphoto" Target="../media/hdphoto9.wdp"/><Relationship Id="rId2" Type="http://schemas.openxmlformats.org/officeDocument/2006/relationships/image" Target="../media/image60.png"/><Relationship Id="rId1" Type="http://schemas.openxmlformats.org/officeDocument/2006/relationships/slideLayout" Target="../slideLayouts/slideLayout38.xml"/><Relationship Id="rId6" Type="http://schemas.openxmlformats.org/officeDocument/2006/relationships/image" Target="../media/image63.png"/><Relationship Id="rId11" Type="http://schemas.openxmlformats.org/officeDocument/2006/relationships/image" Target="../media/image39.emf"/><Relationship Id="rId5" Type="http://schemas.microsoft.com/office/2007/relationships/hdphoto" Target="../media/hdphoto8.wdp"/><Relationship Id="rId10" Type="http://schemas.openxmlformats.org/officeDocument/2006/relationships/image" Target="../media/image16.png"/><Relationship Id="rId4" Type="http://schemas.openxmlformats.org/officeDocument/2006/relationships/image" Target="../media/image62.png"/><Relationship Id="rId9" Type="http://schemas.microsoft.com/office/2007/relationships/hdphoto" Target="../media/hdphoto10.wdp"/></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44.xml"/><Relationship Id="rId4" Type="http://schemas.openxmlformats.org/officeDocument/2006/relationships/hyperlink" Target="https://www.nasa.gov/directorates/spacetech/solicitations"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55.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44.xml"/><Relationship Id="rId5" Type="http://schemas.openxmlformats.org/officeDocument/2006/relationships/image" Target="../media/image27.png"/><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4.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342C89-BE9C-DA42-8C4F-3393732FF6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FEC909E4-C768-F04B-B2BC-BB82187C8F45}"/>
              </a:ext>
            </a:extLst>
          </p:cNvPr>
          <p:cNvSpPr/>
          <p:nvPr/>
        </p:nvSpPr>
        <p:spPr>
          <a:xfrm>
            <a:off x="0" y="0"/>
            <a:ext cx="12192001" cy="6858001"/>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628210B3-B280-B942-9DF1-0BBF09169750}"/>
              </a:ext>
            </a:extLst>
          </p:cNvPr>
          <p:cNvSpPr>
            <a:spLocks noGrp="1"/>
          </p:cNvSpPr>
          <p:nvPr>
            <p:ph type="ctrTitle"/>
          </p:nvPr>
        </p:nvSpPr>
        <p:spPr>
          <a:xfrm>
            <a:off x="685800" y="2303590"/>
            <a:ext cx="10215748" cy="838200"/>
          </a:xfrm>
          <a:effectLst>
            <a:outerShdw blurRad="50800" dist="38100" dir="2700000" algn="tl" rotWithShape="0">
              <a:prstClr val="black">
                <a:alpha val="40000"/>
              </a:prstClr>
            </a:outerShdw>
          </a:effectLst>
        </p:spPr>
        <p:txBody>
          <a:bodyPr>
            <a:normAutofit/>
          </a:bodyPr>
          <a:lstStyle/>
          <a:p>
            <a:r>
              <a:rPr lang="en-US" dirty="0"/>
              <a:t>LSIC Surface Power Telecon </a:t>
            </a:r>
          </a:p>
        </p:txBody>
      </p:sp>
      <p:sp>
        <p:nvSpPr>
          <p:cNvPr id="3" name="Subtitle 2">
            <a:extLst>
              <a:ext uri="{FF2B5EF4-FFF2-40B4-BE49-F238E27FC236}">
                <a16:creationId xmlns:a16="http://schemas.microsoft.com/office/drawing/2014/main" id="{D2E04790-5E82-3744-927D-A03E287B4AD7}"/>
              </a:ext>
            </a:extLst>
          </p:cNvPr>
          <p:cNvSpPr>
            <a:spLocks noGrp="1"/>
          </p:cNvSpPr>
          <p:nvPr>
            <p:ph type="subTitle" idx="1"/>
          </p:nvPr>
        </p:nvSpPr>
        <p:spPr>
          <a:xfrm>
            <a:off x="685800" y="3283891"/>
            <a:ext cx="9144000" cy="838200"/>
          </a:xfrm>
          <a:effectLst>
            <a:outerShdw blurRad="50800" dist="38100" dir="2700000" algn="tl" rotWithShape="0">
              <a:prstClr val="black">
                <a:alpha val="40000"/>
              </a:prstClr>
            </a:outerShdw>
          </a:effectLst>
        </p:spPr>
        <p:txBody>
          <a:bodyPr>
            <a:normAutofit lnSpcReduction="10000"/>
          </a:bodyPr>
          <a:lstStyle/>
          <a:p>
            <a:r>
              <a:rPr lang="en-US" dirty="0"/>
              <a:t>January 26</a:t>
            </a:r>
            <a:r>
              <a:rPr lang="en-US" baseline="30000" dirty="0"/>
              <a:t>th</a:t>
            </a:r>
            <a:r>
              <a:rPr lang="en-US" dirty="0"/>
              <a:t>, 2023</a:t>
            </a:r>
          </a:p>
          <a:p>
            <a:r>
              <a:rPr lang="en-US" dirty="0"/>
              <a:t>Begins at 11:03</a:t>
            </a:r>
          </a:p>
        </p:txBody>
      </p:sp>
      <p:sp>
        <p:nvSpPr>
          <p:cNvPr id="4" name="Text Placeholder 3">
            <a:extLst>
              <a:ext uri="{FF2B5EF4-FFF2-40B4-BE49-F238E27FC236}">
                <a16:creationId xmlns:a16="http://schemas.microsoft.com/office/drawing/2014/main" id="{0178A6F0-3DE7-4A4B-AA3D-EB2108047542}"/>
              </a:ext>
            </a:extLst>
          </p:cNvPr>
          <p:cNvSpPr>
            <a:spLocks noGrp="1"/>
          </p:cNvSpPr>
          <p:nvPr>
            <p:ph type="body" sz="quarter" idx="13"/>
          </p:nvPr>
        </p:nvSpPr>
        <p:spPr/>
        <p:txBody>
          <a:bodyPr/>
          <a:lstStyle/>
          <a:p>
            <a:r>
              <a:rPr lang="en-US" dirty="0">
                <a:solidFill>
                  <a:srgbClr val="0099FF"/>
                </a:solidFill>
              </a:rPr>
              <a:t>Matt Clement, Ph.D.</a:t>
            </a:r>
            <a:br>
              <a:rPr lang="en-US" dirty="0">
                <a:solidFill>
                  <a:srgbClr val="F9E180"/>
                </a:solidFill>
              </a:rPr>
            </a:br>
            <a:r>
              <a:rPr lang="en-US" dirty="0"/>
              <a:t>Johns Hopkins Applied Physics Laboratory</a:t>
            </a:r>
            <a:br>
              <a:rPr lang="en-US" dirty="0"/>
            </a:br>
            <a:r>
              <a:rPr lang="en-US" dirty="0"/>
              <a:t>Space Exploration Sector</a:t>
            </a:r>
          </a:p>
          <a:p>
            <a:endParaRPr lang="en-US" dirty="0"/>
          </a:p>
          <a:p>
            <a:r>
              <a:rPr lang="en-US" dirty="0" err="1"/>
              <a:t>matt.clement@jhuapl.edu</a:t>
            </a:r>
            <a:r>
              <a:rPr lang="en-US" dirty="0"/>
              <a:t> </a:t>
            </a:r>
            <a:endParaRPr lang="en-US" sz="1200" dirty="0">
              <a:solidFill>
                <a:srgbClr val="F9E180"/>
              </a:solidFill>
            </a:endParaRPr>
          </a:p>
        </p:txBody>
      </p:sp>
      <p:pic>
        <p:nvPicPr>
          <p:cNvPr id="8" name="Picture 7">
            <a:extLst>
              <a:ext uri="{FF2B5EF4-FFF2-40B4-BE49-F238E27FC236}">
                <a16:creationId xmlns:a16="http://schemas.microsoft.com/office/drawing/2014/main" id="{4DF941C3-28C5-D646-B829-8402B749B83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90240" y="4064861"/>
            <a:ext cx="3457129" cy="800261"/>
          </a:xfrm>
          <a:prstGeom prst="rect">
            <a:avLst/>
          </a:prstGeom>
          <a:effectLst>
            <a:outerShdw blurRad="50800" dir="2700000" algn="tl" rotWithShape="0">
              <a:prstClr val="black">
                <a:alpha val="40000"/>
              </a:prstClr>
            </a:outerShdw>
          </a:effectLst>
        </p:spPr>
      </p:pic>
      <p:pic>
        <p:nvPicPr>
          <p:cNvPr id="9" name="Picture 8">
            <a:extLst>
              <a:ext uri="{FF2B5EF4-FFF2-40B4-BE49-F238E27FC236}">
                <a16:creationId xmlns:a16="http://schemas.microsoft.com/office/drawing/2014/main" id="{5D6876E7-B53B-AC4F-8E0D-E1FF8A6D62D3}"/>
              </a:ext>
            </a:extLst>
          </p:cNvPr>
          <p:cNvPicPr>
            <a:picLocks noChangeAspect="1"/>
          </p:cNvPicPr>
          <p:nvPr/>
        </p:nvPicPr>
        <p:blipFill>
          <a:blip r:embed="rId5"/>
          <a:stretch>
            <a:fillRect/>
          </a:stretch>
        </p:blipFill>
        <p:spPr>
          <a:xfrm>
            <a:off x="744255" y="323931"/>
            <a:ext cx="3203114" cy="586102"/>
          </a:xfrm>
          <a:prstGeom prst="rect">
            <a:avLst/>
          </a:prstGeom>
        </p:spPr>
      </p:pic>
    </p:spTree>
    <p:extLst>
      <p:ext uri="{BB962C8B-B14F-4D97-AF65-F5344CB8AC3E}">
        <p14:creationId xmlns:p14="http://schemas.microsoft.com/office/powerpoint/2010/main" val="13572516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2569C-36C6-35F6-7BFC-4146AD5BD66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2A73AAA-EEAF-86C6-64C0-6A4E2EF040B6}"/>
              </a:ext>
            </a:extLst>
          </p:cNvPr>
          <p:cNvPicPr>
            <a:picLocks noGrp="1" noChangeAspect="1"/>
          </p:cNvPicPr>
          <p:nvPr>
            <p:ph idx="1"/>
          </p:nvPr>
        </p:nvPicPr>
        <p:blipFill>
          <a:blip r:embed="rId2"/>
          <a:stretch>
            <a:fillRect/>
          </a:stretch>
        </p:blipFill>
        <p:spPr>
          <a:xfrm>
            <a:off x="1" y="-76200"/>
            <a:ext cx="12327466" cy="6934200"/>
          </a:xfrm>
        </p:spPr>
      </p:pic>
    </p:spTree>
    <p:extLst>
      <p:ext uri="{BB962C8B-B14F-4D97-AF65-F5344CB8AC3E}">
        <p14:creationId xmlns:p14="http://schemas.microsoft.com/office/powerpoint/2010/main" val="2625707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0A1C4-51AF-2446-5487-B4806B6C941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EBBB6B0-F669-82D7-BE2E-EF8E9FBBF465}"/>
              </a:ext>
            </a:extLst>
          </p:cNvPr>
          <p:cNvPicPr>
            <a:picLocks noGrp="1" noChangeAspect="1"/>
          </p:cNvPicPr>
          <p:nvPr>
            <p:ph idx="1"/>
          </p:nvPr>
        </p:nvPicPr>
        <p:blipFill>
          <a:blip r:embed="rId2"/>
          <a:stretch>
            <a:fillRect/>
          </a:stretch>
        </p:blipFill>
        <p:spPr>
          <a:xfrm>
            <a:off x="0" y="0"/>
            <a:ext cx="12191999" cy="6858000"/>
          </a:xfrm>
        </p:spPr>
      </p:pic>
    </p:spTree>
    <p:extLst>
      <p:ext uri="{BB962C8B-B14F-4D97-AF65-F5344CB8AC3E}">
        <p14:creationId xmlns:p14="http://schemas.microsoft.com/office/powerpoint/2010/main" val="3011075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78C25-93A7-03AD-71F2-3EB45C4F2BF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6B66A83-54F2-2909-B247-2858EBBCC14C}"/>
              </a:ext>
            </a:extLst>
          </p:cNvPr>
          <p:cNvPicPr>
            <a:picLocks noGrp="1" noChangeAspect="1"/>
          </p:cNvPicPr>
          <p:nvPr>
            <p:ph idx="1"/>
          </p:nvPr>
        </p:nvPicPr>
        <p:blipFill>
          <a:blip r:embed="rId2"/>
          <a:stretch>
            <a:fillRect/>
          </a:stretch>
        </p:blipFill>
        <p:spPr>
          <a:xfrm>
            <a:off x="-67734" y="-76200"/>
            <a:ext cx="12327467" cy="6934200"/>
          </a:xfrm>
        </p:spPr>
      </p:pic>
    </p:spTree>
    <p:extLst>
      <p:ext uri="{BB962C8B-B14F-4D97-AF65-F5344CB8AC3E}">
        <p14:creationId xmlns:p14="http://schemas.microsoft.com/office/powerpoint/2010/main" val="17465583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05778-4566-411F-6EC1-4653047B370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DC1BDDE-7AFD-0CA0-427B-EC399D2DBCE0}"/>
              </a:ext>
            </a:extLst>
          </p:cNvPr>
          <p:cNvPicPr>
            <a:picLocks noGrp="1" noChangeAspect="1"/>
          </p:cNvPicPr>
          <p:nvPr>
            <p:ph idx="1"/>
          </p:nvPr>
        </p:nvPicPr>
        <p:blipFill>
          <a:blip r:embed="rId2"/>
          <a:stretch>
            <a:fillRect/>
          </a:stretch>
        </p:blipFill>
        <p:spPr>
          <a:xfrm>
            <a:off x="-32304" y="-36342"/>
            <a:ext cx="12256607" cy="6894342"/>
          </a:xfrm>
        </p:spPr>
      </p:pic>
    </p:spTree>
    <p:extLst>
      <p:ext uri="{BB962C8B-B14F-4D97-AF65-F5344CB8AC3E}">
        <p14:creationId xmlns:p14="http://schemas.microsoft.com/office/powerpoint/2010/main" val="12195138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E2E6C-B79A-29A7-EB34-85C75188BD97}"/>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ABE5EF91-2684-70DC-60A2-BF362BF9603D}"/>
              </a:ext>
            </a:extLst>
          </p:cNvPr>
          <p:cNvPicPr>
            <a:picLocks noGrp="1" noChangeAspect="1"/>
          </p:cNvPicPr>
          <p:nvPr>
            <p:ph idx="1"/>
          </p:nvPr>
        </p:nvPicPr>
        <p:blipFill>
          <a:blip r:embed="rId2"/>
          <a:stretch>
            <a:fillRect/>
          </a:stretch>
        </p:blipFill>
        <p:spPr>
          <a:xfrm>
            <a:off x="-32304" y="-36342"/>
            <a:ext cx="12256607" cy="6894342"/>
          </a:xfrm>
        </p:spPr>
      </p:pic>
    </p:spTree>
    <p:extLst>
      <p:ext uri="{BB962C8B-B14F-4D97-AF65-F5344CB8AC3E}">
        <p14:creationId xmlns:p14="http://schemas.microsoft.com/office/powerpoint/2010/main" val="2680464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23831-6DA1-8531-3FC9-2F615335637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B3B8401-D3E0-24ED-79EF-F2DE5D068BE8}"/>
              </a:ext>
            </a:extLst>
          </p:cNvPr>
          <p:cNvPicPr>
            <a:picLocks noGrp="1" noChangeAspect="1"/>
          </p:cNvPicPr>
          <p:nvPr>
            <p:ph idx="1"/>
          </p:nvPr>
        </p:nvPicPr>
        <p:blipFill>
          <a:blip r:embed="rId2"/>
          <a:stretch>
            <a:fillRect/>
          </a:stretch>
        </p:blipFill>
        <p:spPr>
          <a:xfrm>
            <a:off x="0" y="-76200"/>
            <a:ext cx="12327466" cy="6934200"/>
          </a:xfrm>
        </p:spPr>
      </p:pic>
    </p:spTree>
    <p:extLst>
      <p:ext uri="{BB962C8B-B14F-4D97-AF65-F5344CB8AC3E}">
        <p14:creationId xmlns:p14="http://schemas.microsoft.com/office/powerpoint/2010/main" val="26758599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68BC0-9C26-F23C-8D2D-DB8F8B67519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0763C2F-E9DC-354F-94F3-13C7D4539F2B}"/>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1558206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61344-9654-E5EA-8356-6A0AE203AB4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95ADB75-D32D-7D25-FAF6-63D4348831E0}"/>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3114213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C336C-038B-53DC-EFB8-E3924BD6A0A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D2D1B49-F0C3-45FE-73B9-E099E8D692F9}"/>
              </a:ext>
            </a:extLst>
          </p:cNvPr>
          <p:cNvPicPr>
            <a:picLocks noGrp="1" noChangeAspect="1"/>
          </p:cNvPicPr>
          <p:nvPr>
            <p:ph idx="1"/>
          </p:nvPr>
        </p:nvPicPr>
        <p:blipFill>
          <a:blip r:embed="rId2"/>
          <a:stretch>
            <a:fillRect/>
          </a:stretch>
        </p:blipFill>
        <p:spPr>
          <a:xfrm>
            <a:off x="-67734" y="-76200"/>
            <a:ext cx="12327467" cy="6934200"/>
          </a:xfrm>
        </p:spPr>
      </p:pic>
    </p:spTree>
    <p:extLst>
      <p:ext uri="{BB962C8B-B14F-4D97-AF65-F5344CB8AC3E}">
        <p14:creationId xmlns:p14="http://schemas.microsoft.com/office/powerpoint/2010/main" val="4134852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70C88-55AA-4351-B050-102A9A50D498}"/>
              </a:ext>
            </a:extLst>
          </p:cNvPr>
          <p:cNvSpPr>
            <a:spLocks noGrp="1"/>
          </p:cNvSpPr>
          <p:nvPr>
            <p:ph type="title"/>
          </p:nvPr>
        </p:nvSpPr>
        <p:spPr>
          <a:xfrm>
            <a:off x="743803" y="1327000"/>
            <a:ext cx="10515600" cy="1500188"/>
          </a:xfrm>
        </p:spPr>
        <p:txBody>
          <a:bodyPr>
            <a:normAutofit/>
          </a:bodyPr>
          <a:lstStyle/>
          <a:p>
            <a:r>
              <a:rPr lang="en-US" sz="4800" b="1" spc="-150" dirty="0">
                <a:latin typeface="Arial" panose="020B0604020202020204" pitchFamily="34" charset="0"/>
                <a:cs typeface="Arial" panose="020B0604020202020204" pitchFamily="34" charset="0"/>
              </a:rPr>
              <a:t>eVinci</a:t>
            </a:r>
            <a:r>
              <a:rPr lang="en-US" sz="2400" b="1" spc="-150" baseline="86000" dirty="0">
                <a:latin typeface="Arial" panose="020B0604020202020204" pitchFamily="34" charset="0"/>
                <a:cs typeface="Arial" panose="020B0604020202020204" pitchFamily="34" charset="0"/>
              </a:rPr>
              <a:t>T</a:t>
            </a:r>
            <a:r>
              <a:rPr lang="en-US" sz="2400" spc="-150" baseline="86000" dirty="0"/>
              <a:t>M</a:t>
            </a:r>
            <a:r>
              <a:rPr lang="en-US" sz="4800" dirty="0">
                <a:latin typeface="Arial"/>
                <a:cs typeface="Arial"/>
              </a:rPr>
              <a:t> Microreactor for Terrestrial &amp; Space Applications </a:t>
            </a:r>
            <a:endParaRPr lang="en-US" sz="4800" dirty="0"/>
          </a:p>
        </p:txBody>
      </p:sp>
      <p:sp>
        <p:nvSpPr>
          <p:cNvPr id="5" name="Subtitle 2">
            <a:extLst>
              <a:ext uri="{FF2B5EF4-FFF2-40B4-BE49-F238E27FC236}">
                <a16:creationId xmlns:a16="http://schemas.microsoft.com/office/drawing/2014/main" id="{69354D05-C739-DC52-71E0-93798CC8A99C}"/>
              </a:ext>
            </a:extLst>
          </p:cNvPr>
          <p:cNvSpPr txBox="1">
            <a:spLocks/>
          </p:cNvSpPr>
          <p:nvPr/>
        </p:nvSpPr>
        <p:spPr>
          <a:xfrm>
            <a:off x="1524000" y="3186754"/>
            <a:ext cx="9144000" cy="87965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Clr>
                <a:srgbClr val="4A7C39"/>
              </a:buClr>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Clr>
                <a:srgbClr val="4A7C39"/>
              </a:buClr>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Clr>
                <a:srgbClr val="4A7C39"/>
              </a:buClr>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Clr>
                <a:srgbClr val="4A7C39"/>
              </a:buClr>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Clr>
                <a:srgbClr val="4A7C39"/>
              </a:buClr>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3000" b="1" dirty="0">
                <a:solidFill>
                  <a:srgbClr val="8CC53E"/>
                </a:solidFill>
              </a:rPr>
              <a:t>Clean &amp; Reliable Energy for the 21</a:t>
            </a:r>
            <a:r>
              <a:rPr lang="en-US" sz="3000" b="1" baseline="30000" dirty="0">
                <a:solidFill>
                  <a:srgbClr val="8CC53E"/>
                </a:solidFill>
              </a:rPr>
              <a:t>st</a:t>
            </a:r>
            <a:r>
              <a:rPr lang="en-US" sz="3000" b="1" dirty="0">
                <a:solidFill>
                  <a:srgbClr val="8CC53E"/>
                </a:solidFill>
              </a:rPr>
              <a:t> Century</a:t>
            </a:r>
          </a:p>
        </p:txBody>
      </p:sp>
    </p:spTree>
    <p:extLst>
      <p:ext uri="{BB962C8B-B14F-4D97-AF65-F5344CB8AC3E}">
        <p14:creationId xmlns:p14="http://schemas.microsoft.com/office/powerpoint/2010/main" val="4171547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2800" b="1" dirty="0">
                <a:solidFill>
                  <a:srgbClr val="0099FF"/>
                </a:solidFill>
                <a:latin typeface="Arial" panose="020B0604020202020204" pitchFamily="34" charset="0"/>
                <a:cs typeface="Arial" panose="020B0604020202020204" pitchFamily="34" charset="0"/>
              </a:rPr>
              <a:t>LSIC | </a:t>
            </a:r>
            <a:r>
              <a:rPr kumimoji="0" lang="en-US" sz="28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j-ea"/>
                <a:cs typeface="Arial" panose="020B0604020202020204" pitchFamily="34" charset="0"/>
              </a:rPr>
              <a:t>Agenda</a:t>
            </a:r>
            <a:endParaRPr kumimoji="0" lang="en-US" sz="28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9" name="Rectangle 8">
            <a:extLst>
              <a:ext uri="{FF2B5EF4-FFF2-40B4-BE49-F238E27FC236}">
                <a16:creationId xmlns:a16="http://schemas.microsoft.com/office/drawing/2014/main" id="{12C99762-FF00-AF48-86F8-5A4BBCA568E3}"/>
              </a:ext>
            </a:extLst>
          </p:cNvPr>
          <p:cNvSpPr/>
          <p:nvPr/>
        </p:nvSpPr>
        <p:spPr>
          <a:xfrm>
            <a:off x="11400111" y="-97812"/>
            <a:ext cx="791890" cy="7177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9343" y="-113882"/>
            <a:ext cx="1012176" cy="1012176"/>
          </a:xfrm>
          <a:prstGeom prst="rect">
            <a:avLst/>
          </a:prstGeom>
        </p:spPr>
      </p:pic>
      <p:sp>
        <p:nvSpPr>
          <p:cNvPr id="18" name="Slide Number Placeholder 5">
            <a:extLst>
              <a:ext uri="{FF2B5EF4-FFF2-40B4-BE49-F238E27FC236}">
                <a16:creationId xmlns:a16="http://schemas.microsoft.com/office/drawing/2014/main" id="{50C6E8CE-E203-2742-A376-BEF31E4E6DD6}"/>
              </a:ext>
            </a:extLst>
          </p:cNvPr>
          <p:cNvSpPr txBox="1">
            <a:spLocks/>
          </p:cNvSpPr>
          <p:nvPr/>
        </p:nvSpPr>
        <p:spPr>
          <a:xfrm>
            <a:off x="9409733" y="65413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C508F0-1AA7-8449-B96D-5FDB74B9F69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7CB2B0FC-60DE-E948-B92D-06CF5185F88C}"/>
              </a:ext>
            </a:extLst>
          </p:cNvPr>
          <p:cNvSpPr txBox="1"/>
          <p:nvPr/>
        </p:nvSpPr>
        <p:spPr>
          <a:xfrm>
            <a:off x="177182" y="707213"/>
            <a:ext cx="11998968" cy="4893647"/>
          </a:xfrm>
          <a:prstGeom prst="rect">
            <a:avLst/>
          </a:prstGeom>
          <a:noFill/>
          <a:ln w="19050">
            <a:noFill/>
          </a:ln>
        </p:spPr>
        <p:txBody>
          <a:bodyPr wrap="square" rtlCol="0">
            <a:spAutoFit/>
          </a:bodyPr>
          <a:lstStyle/>
          <a:p>
            <a:pPr lvl="2">
              <a:defRPr/>
            </a:pPr>
            <a:r>
              <a:rPr kumimoji="0" lang="en-US" sz="2400" b="0" i="0" u="none" strike="noStrike" kern="1200" cap="none" spc="0" normalizeH="0" baseline="0" noProof="0" dirty="0">
                <a:ln>
                  <a:noFill/>
                </a:ln>
                <a:solidFill>
                  <a:prstClr val="white"/>
                </a:solidFill>
                <a:effectLst/>
                <a:uLnTx/>
                <a:uFillTx/>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ea typeface="+mn-ea"/>
                <a:cs typeface="+mn-cs"/>
              </a:rPr>
              <a:t>Community Updates</a:t>
            </a:r>
          </a:p>
          <a:p>
            <a:pPr marL="914400" lvl="1" indent="-457200">
              <a:buFont typeface="Arial" panose="020B0604020202020204" pitchFamily="34" charset="0"/>
              <a:buChar char="•"/>
              <a:defRPr/>
            </a:pPr>
            <a:r>
              <a:rPr kumimoji="0" lang="en-US" sz="2400" b="0" i="0" u="none" strike="noStrike" kern="1200" cap="none" spc="0" normalizeH="0" baseline="0" noProof="0" dirty="0">
                <a:ln>
                  <a:noFill/>
                </a:ln>
                <a:solidFill>
                  <a:prstClr val="white"/>
                </a:solidFill>
                <a:effectLst/>
                <a:uLnTx/>
                <a:uFillTx/>
                <a:ea typeface="+mn-ea"/>
                <a:cs typeface="+mn-cs"/>
              </a:rPr>
              <a:t>Solicitations and Awards</a:t>
            </a:r>
          </a:p>
          <a:p>
            <a:pPr marL="914400" lvl="1" indent="-457200">
              <a:buFont typeface="Arial" panose="020B0604020202020204" pitchFamily="34" charset="0"/>
              <a:buChar char="•"/>
              <a:defRPr/>
            </a:pPr>
            <a:r>
              <a:rPr lang="en-US" sz="2400" dirty="0">
                <a:solidFill>
                  <a:prstClr val="white"/>
                </a:solidFill>
              </a:rPr>
              <a:t>Conferences/Workshops</a:t>
            </a:r>
          </a:p>
          <a:p>
            <a:pPr marL="1371600" lvl="2" indent="-457200">
              <a:buFont typeface="Arial" panose="020B0604020202020204" pitchFamily="34" charset="0"/>
              <a:buChar char="•"/>
              <a:defRPr/>
            </a:pPr>
            <a:r>
              <a:rPr lang="en-US" sz="2400" dirty="0">
                <a:solidFill>
                  <a:prstClr val="white"/>
                </a:solidFill>
              </a:rPr>
              <a:t>LSIC Spring Meeting</a:t>
            </a:r>
          </a:p>
          <a:p>
            <a:pPr marL="914400" lvl="1" indent="-457200">
              <a:buFont typeface="Arial" panose="020B0604020202020204" pitchFamily="34" charset="0"/>
              <a:buChar char="•"/>
              <a:defRPr/>
            </a:pPr>
            <a:r>
              <a:rPr kumimoji="0" lang="en-US" sz="2400" b="0" i="0" u="none" strike="noStrike" kern="1200" cap="none" spc="0" normalizeH="0" baseline="0" noProof="0" dirty="0">
                <a:ln>
                  <a:noFill/>
                </a:ln>
                <a:solidFill>
                  <a:prstClr val="white"/>
                </a:solidFill>
                <a:effectLst/>
                <a:uLnTx/>
                <a:uFillTx/>
                <a:ea typeface="+mn-ea"/>
                <a:cs typeface="+mn-cs"/>
              </a:rPr>
              <a:t>Surface</a:t>
            </a:r>
            <a:r>
              <a:rPr lang="en-US" sz="2400" dirty="0">
                <a:solidFill>
                  <a:prstClr val="white"/>
                </a:solidFill>
              </a:rPr>
              <a:t> Power 2022 Survey and 2023 activities</a:t>
            </a:r>
            <a:endParaRPr kumimoji="0" lang="en-US" sz="2400" b="0" i="0" u="none" strike="noStrike" kern="1200" cap="none" spc="0" normalizeH="0" baseline="0" noProof="0" dirty="0">
              <a:ln>
                <a:noFill/>
              </a:ln>
              <a:solidFill>
                <a:prstClr val="white"/>
              </a:solidFill>
              <a:effectLst/>
              <a:uLnTx/>
              <a:uFillTx/>
              <a:ea typeface="+mn-ea"/>
              <a:cs typeface="+mn-cs"/>
            </a:endParaRPr>
          </a:p>
          <a:p>
            <a:pPr lvl="1">
              <a:defRPr/>
            </a:pPr>
            <a:endParaRPr lang="en-US" sz="2400" dirty="0">
              <a:solidFill>
                <a:prstClr val="white"/>
              </a:solidFill>
            </a:endParaRPr>
          </a:p>
          <a:p>
            <a:pPr marL="457200" indent="-457200">
              <a:buFont typeface="Arial" panose="020B0604020202020204" pitchFamily="34" charset="0"/>
              <a:buChar char="•"/>
              <a:defRPr/>
            </a:pPr>
            <a:r>
              <a:rPr lang="en-US" sz="2400" dirty="0">
                <a:solidFill>
                  <a:prstClr val="white"/>
                </a:solidFill>
              </a:rPr>
              <a:t>NASA Intro (Lee Mason)</a:t>
            </a:r>
          </a:p>
          <a:p>
            <a:pPr marL="457200" indent="-457200">
              <a:buFont typeface="Arial" panose="020B0604020202020204" pitchFamily="34" charset="0"/>
              <a:buChar char="•"/>
              <a:defRPr/>
            </a:pPr>
            <a:r>
              <a:rPr lang="en-US" sz="2400" dirty="0">
                <a:solidFill>
                  <a:prstClr val="white"/>
                </a:solidFill>
              </a:rPr>
              <a:t>Intuitive Machines/X-Energy Presentation (Peter McGrath)</a:t>
            </a:r>
          </a:p>
          <a:p>
            <a:pPr marL="457200" indent="-457200">
              <a:buFont typeface="Arial" panose="020B0604020202020204" pitchFamily="34" charset="0"/>
              <a:buChar char="•"/>
              <a:defRPr/>
            </a:pPr>
            <a:r>
              <a:rPr lang="en-US" sz="2400" dirty="0">
                <a:solidFill>
                  <a:prstClr val="white"/>
                </a:solidFill>
              </a:rPr>
              <a:t>Westinghouse Presentation (Joe </a:t>
            </a:r>
            <a:r>
              <a:rPr lang="en-US" sz="2400" dirty="0" err="1">
                <a:solidFill>
                  <a:prstClr val="white"/>
                </a:solidFill>
              </a:rPr>
              <a:t>Halackna</a:t>
            </a:r>
            <a:r>
              <a:rPr lang="en-US" sz="2400" dirty="0">
                <a:solidFill>
                  <a:prstClr val="white"/>
                </a:solidFill>
              </a:rPr>
              <a:t>)</a:t>
            </a:r>
          </a:p>
          <a:p>
            <a:pPr marL="457200" indent="-457200">
              <a:buFont typeface="Arial" panose="020B0604020202020204" pitchFamily="34" charset="0"/>
              <a:buChar char="•"/>
              <a:defRPr/>
            </a:pPr>
            <a:r>
              <a:rPr lang="en-US" sz="2400" dirty="0">
                <a:solidFill>
                  <a:prstClr val="white"/>
                </a:solidFill>
              </a:rPr>
              <a:t>Lockheed Martin Presentation (Mikaela Blood)</a:t>
            </a:r>
          </a:p>
          <a:p>
            <a:pPr marL="457200" indent="-457200">
              <a:buFont typeface="Arial" panose="020B0604020202020204" pitchFamily="34" charset="0"/>
              <a:buChar char="•"/>
              <a:defRPr/>
            </a:pPr>
            <a:endParaRPr lang="en-US" sz="2400" dirty="0">
              <a:solidFill>
                <a:prstClr val="white"/>
              </a:solidFill>
            </a:endParaRPr>
          </a:p>
          <a:p>
            <a:pPr marL="457200" indent="-457200">
              <a:buFont typeface="Arial" panose="020B0604020202020204" pitchFamily="34" charset="0"/>
              <a:buChar char="•"/>
              <a:defRPr/>
            </a:pPr>
            <a:r>
              <a:rPr lang="en-US" sz="2400" dirty="0">
                <a:solidFill>
                  <a:prstClr val="white"/>
                </a:solidFill>
              </a:rPr>
              <a:t>Panel Discussion and Q&amp;A</a:t>
            </a:r>
            <a:endParaRPr lang="en-US" sz="2400" dirty="0">
              <a:solidFill>
                <a:schemeClr val="bg1"/>
              </a:solidFill>
            </a:endParaRPr>
          </a:p>
        </p:txBody>
      </p:sp>
    </p:spTree>
    <p:extLst>
      <p:ext uri="{BB962C8B-B14F-4D97-AF65-F5344CB8AC3E}">
        <p14:creationId xmlns:p14="http://schemas.microsoft.com/office/powerpoint/2010/main" val="22502240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A89498-EFC7-2831-2C48-6E2231F86490}"/>
              </a:ext>
            </a:extLst>
          </p:cNvPr>
          <p:cNvSpPr txBox="1"/>
          <p:nvPr/>
        </p:nvSpPr>
        <p:spPr>
          <a:xfrm>
            <a:off x="100093" y="6312924"/>
            <a:ext cx="1735494" cy="411071"/>
          </a:xfrm>
          <a:prstGeom prst="rect">
            <a:avLst/>
          </a:prstGeom>
          <a:solidFill>
            <a:schemeClr val="bg1"/>
          </a:solidFill>
        </p:spPr>
        <p:txBody>
          <a:bodyPr wrap="square" rtlCol="0">
            <a:spAutoFit/>
          </a:bodyPr>
          <a:lstStyle/>
          <a:p>
            <a:endParaRPr lang="en-US"/>
          </a:p>
        </p:txBody>
      </p:sp>
      <p:pic>
        <p:nvPicPr>
          <p:cNvPr id="5" name="Picture 4">
            <a:extLst>
              <a:ext uri="{FF2B5EF4-FFF2-40B4-BE49-F238E27FC236}">
                <a16:creationId xmlns:a16="http://schemas.microsoft.com/office/drawing/2014/main" id="{AFA999B8-BD28-0D70-C237-E134DE97ED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9773" y="6293399"/>
            <a:ext cx="1670682" cy="402201"/>
          </a:xfrm>
          <a:prstGeom prst="rect">
            <a:avLst/>
          </a:prstGeom>
        </p:spPr>
      </p:pic>
      <p:sp>
        <p:nvSpPr>
          <p:cNvPr id="6" name="TextBox 5">
            <a:extLst>
              <a:ext uri="{FF2B5EF4-FFF2-40B4-BE49-F238E27FC236}">
                <a16:creationId xmlns:a16="http://schemas.microsoft.com/office/drawing/2014/main" id="{0101E8FD-B199-E537-43AB-AB1A4F7049F8}"/>
              </a:ext>
            </a:extLst>
          </p:cNvPr>
          <p:cNvSpPr txBox="1"/>
          <p:nvPr/>
        </p:nvSpPr>
        <p:spPr>
          <a:xfrm>
            <a:off x="7399176" y="6447205"/>
            <a:ext cx="4543051" cy="261610"/>
          </a:xfrm>
          <a:prstGeom prst="rect">
            <a:avLst/>
          </a:prstGeom>
          <a:solidFill>
            <a:schemeClr val="bg1"/>
          </a:solidFill>
        </p:spPr>
        <p:txBody>
          <a:bodyPr wrap="square" rtlCol="0">
            <a:spAutoFit/>
          </a:bodyPr>
          <a:lstStyle/>
          <a:p>
            <a:endParaRPr lang="en-US" sz="1100"/>
          </a:p>
        </p:txBody>
      </p:sp>
      <p:sp>
        <p:nvSpPr>
          <p:cNvPr id="9" name="TextBox 5">
            <a:extLst>
              <a:ext uri="{FF2B5EF4-FFF2-40B4-BE49-F238E27FC236}">
                <a16:creationId xmlns:a16="http://schemas.microsoft.com/office/drawing/2014/main" id="{0609995B-FBFE-C9F3-996E-4E82084681B3}"/>
              </a:ext>
            </a:extLst>
          </p:cNvPr>
          <p:cNvSpPr txBox="1"/>
          <p:nvPr/>
        </p:nvSpPr>
        <p:spPr>
          <a:xfrm>
            <a:off x="6013807" y="6548794"/>
            <a:ext cx="6102848" cy="21544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800" b="0" i="0" u="none" strike="noStrike" kern="1200" cap="none" spc="0" normalizeH="0" baseline="0" noProof="0">
                <a:ln>
                  <a:noFill/>
                </a:ln>
                <a:solidFill>
                  <a:srgbClr val="6E7183"/>
                </a:solidFill>
                <a:effectLst/>
                <a:uLnTx/>
                <a:uFillTx/>
                <a:latin typeface="Arial" panose="020B0604020202020204" pitchFamily="34" charset="0"/>
                <a:ea typeface="+mn-ea"/>
                <a:cs typeface="Arial" panose="020B0604020202020204" pitchFamily="34" charset="0"/>
              </a:rPr>
              <a:t>Westinghouse Non-Proprietary Class 3  |  © 2023 Westinghouse Electric Company LLC. All Rights Reserved.</a:t>
            </a:r>
          </a:p>
        </p:txBody>
      </p:sp>
      <p:sp>
        <p:nvSpPr>
          <p:cNvPr id="16" name="TextBox 15">
            <a:extLst>
              <a:ext uri="{FF2B5EF4-FFF2-40B4-BE49-F238E27FC236}">
                <a16:creationId xmlns:a16="http://schemas.microsoft.com/office/drawing/2014/main" id="{615EEC52-52C5-8037-6F50-49A41EFAFD5A}"/>
              </a:ext>
            </a:extLst>
          </p:cNvPr>
          <p:cNvSpPr txBox="1"/>
          <p:nvPr/>
        </p:nvSpPr>
        <p:spPr>
          <a:xfrm>
            <a:off x="481951" y="482518"/>
            <a:ext cx="3673210" cy="769441"/>
          </a:xfrm>
          <a:prstGeom prst="rect">
            <a:avLst/>
          </a:prstGeom>
          <a:noFill/>
        </p:spPr>
        <p:txBody>
          <a:bodyPr wrap="square" rtlCol="0">
            <a:spAutoFit/>
          </a:bodyPr>
          <a:lstStyle/>
          <a:p>
            <a:r>
              <a:rPr lang="en-US" sz="2400" b="1" dirty="0">
                <a:solidFill>
                  <a:schemeClr val="accent1">
                    <a:lumMod val="50000"/>
                  </a:schemeClr>
                </a:solidFill>
                <a:latin typeface="Arial" panose="020B0604020202020204" pitchFamily="34" charset="0"/>
                <a:cs typeface="Arial" panose="020B0604020202020204" pitchFamily="34" charset="0"/>
              </a:rPr>
              <a:t>Agenda</a:t>
            </a:r>
          </a:p>
          <a:p>
            <a:r>
              <a:rPr lang="en-US" sz="2000" dirty="0">
                <a:solidFill>
                  <a:schemeClr val="accent1">
                    <a:lumMod val="50000"/>
                  </a:schemeClr>
                </a:solidFill>
                <a:latin typeface="Arial" panose="020B0604020202020204" pitchFamily="34" charset="0"/>
                <a:cs typeface="Arial" panose="020B0604020202020204" pitchFamily="34" charset="0"/>
              </a:rPr>
              <a:t>January 26, 2023 </a:t>
            </a:r>
          </a:p>
        </p:txBody>
      </p:sp>
      <p:cxnSp>
        <p:nvCxnSpPr>
          <p:cNvPr id="17" name="Straight Connector 16">
            <a:extLst>
              <a:ext uri="{FF2B5EF4-FFF2-40B4-BE49-F238E27FC236}">
                <a16:creationId xmlns:a16="http://schemas.microsoft.com/office/drawing/2014/main" id="{1F49554B-C079-2D2E-3B8E-311BC8A81DE9}"/>
              </a:ext>
            </a:extLst>
          </p:cNvPr>
          <p:cNvCxnSpPr>
            <a:cxnSpLocks/>
          </p:cNvCxnSpPr>
          <p:nvPr/>
        </p:nvCxnSpPr>
        <p:spPr>
          <a:xfrm>
            <a:off x="528351" y="1426346"/>
            <a:ext cx="1790205" cy="0"/>
          </a:xfrm>
          <a:prstGeom prst="line">
            <a:avLst/>
          </a:prstGeom>
          <a:ln w="50800">
            <a:solidFill>
              <a:srgbClr val="0070C0"/>
            </a:solidFill>
          </a:ln>
        </p:spPr>
        <p:style>
          <a:lnRef idx="1">
            <a:schemeClr val="accent2"/>
          </a:lnRef>
          <a:fillRef idx="0">
            <a:schemeClr val="accent2"/>
          </a:fillRef>
          <a:effectRef idx="0">
            <a:schemeClr val="accent2"/>
          </a:effectRef>
          <a:fontRef idx="minor">
            <a:schemeClr val="tx1"/>
          </a:fontRef>
        </p:style>
      </p:cxnSp>
      <p:sp>
        <p:nvSpPr>
          <p:cNvPr id="18" name="Content Placeholder 2">
            <a:extLst>
              <a:ext uri="{FF2B5EF4-FFF2-40B4-BE49-F238E27FC236}">
                <a16:creationId xmlns:a16="http://schemas.microsoft.com/office/drawing/2014/main" id="{F4829B3E-55B4-73A5-F087-8A9923BC8905}"/>
              </a:ext>
            </a:extLst>
          </p:cNvPr>
          <p:cNvSpPr txBox="1">
            <a:spLocks/>
          </p:cNvSpPr>
          <p:nvPr/>
        </p:nvSpPr>
        <p:spPr>
          <a:xfrm>
            <a:off x="481951" y="1650662"/>
            <a:ext cx="7787990" cy="4448175"/>
          </a:xfrm>
          <a:prstGeom prst="rect">
            <a:avLst/>
          </a:prstGeom>
        </p:spPr>
        <p:txBody>
          <a:bodyPr>
            <a:norm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800100" lvl="1" indent="-342900">
              <a:lnSpc>
                <a:spcPct val="200000"/>
              </a:lnSpc>
              <a:spcBef>
                <a:spcPts val="300"/>
              </a:spcBef>
              <a:buClr>
                <a:srgbClr val="0070C0"/>
              </a:buClr>
              <a:buSzPct val="115000"/>
              <a:buFont typeface="Arial" panose="020B0604020202020204" pitchFamily="34" charset="0"/>
              <a:buChar char="•"/>
              <a:defRPr/>
            </a:pPr>
            <a:r>
              <a:rPr lang="en-US" sz="2000" kern="0" dirty="0">
                <a:solidFill>
                  <a:srgbClr val="1D366B"/>
                </a:solidFill>
              </a:rPr>
              <a:t>Background</a:t>
            </a:r>
          </a:p>
          <a:p>
            <a:pPr marL="800100" lvl="1" indent="-342900">
              <a:lnSpc>
                <a:spcPct val="200000"/>
              </a:lnSpc>
              <a:spcBef>
                <a:spcPts val="300"/>
              </a:spcBef>
              <a:buClr>
                <a:srgbClr val="0070C0"/>
              </a:buClr>
              <a:buSzPct val="115000"/>
              <a:buFont typeface="Arial" panose="020B0604020202020204" pitchFamily="34" charset="0"/>
              <a:buChar char="•"/>
              <a:defRPr/>
            </a:pPr>
            <a:r>
              <a:rPr lang="en-US" sz="2000" kern="0" dirty="0">
                <a:solidFill>
                  <a:srgbClr val="1D366B"/>
                </a:solidFill>
              </a:rPr>
              <a:t>eVinci Technical Features</a:t>
            </a:r>
          </a:p>
          <a:p>
            <a:pPr marL="800100" lvl="1" indent="-342900">
              <a:lnSpc>
                <a:spcPct val="200000"/>
              </a:lnSpc>
              <a:spcBef>
                <a:spcPts val="300"/>
              </a:spcBef>
              <a:buClr>
                <a:srgbClr val="0070C0"/>
              </a:buClr>
              <a:buSzPct val="115000"/>
              <a:buFont typeface="Arial" panose="020B0604020202020204" pitchFamily="34" charset="0"/>
              <a:buChar char="•"/>
              <a:defRPr/>
            </a:pPr>
            <a:r>
              <a:rPr lang="en-US" sz="2000" kern="0" dirty="0">
                <a:solidFill>
                  <a:srgbClr val="1D366B"/>
                </a:solidFill>
              </a:rPr>
              <a:t>Fission Surface Power Overview</a:t>
            </a:r>
          </a:p>
          <a:p>
            <a:pPr marL="800100" lvl="1" indent="-342900">
              <a:lnSpc>
                <a:spcPct val="200000"/>
              </a:lnSpc>
              <a:spcBef>
                <a:spcPts val="300"/>
              </a:spcBef>
              <a:buClr>
                <a:srgbClr val="0070C0"/>
              </a:buClr>
              <a:buSzPct val="115000"/>
              <a:buFont typeface="Arial" panose="020B0604020202020204" pitchFamily="34" charset="0"/>
              <a:buChar char="•"/>
              <a:defRPr/>
            </a:pPr>
            <a:r>
              <a:rPr lang="en-US" sz="2000" kern="0" dirty="0">
                <a:solidFill>
                  <a:srgbClr val="1D366B"/>
                </a:solidFill>
              </a:rPr>
              <a:t>Uranium Nitride Fuel</a:t>
            </a:r>
          </a:p>
          <a:p>
            <a:pPr marL="800100" lvl="1" indent="-342900">
              <a:lnSpc>
                <a:spcPct val="200000"/>
              </a:lnSpc>
              <a:spcBef>
                <a:spcPts val="300"/>
              </a:spcBef>
              <a:buClr>
                <a:srgbClr val="0070C0"/>
              </a:buClr>
              <a:buSzPct val="115000"/>
              <a:buFont typeface="Arial" panose="020B0604020202020204" pitchFamily="34" charset="0"/>
              <a:buChar char="•"/>
              <a:defRPr/>
            </a:pPr>
            <a:r>
              <a:rPr lang="en-US" sz="2000" kern="0" dirty="0">
                <a:solidFill>
                  <a:srgbClr val="1D366B"/>
                </a:solidFill>
              </a:rPr>
              <a:t>Technology Development &amp; Timeline</a:t>
            </a:r>
          </a:p>
          <a:p>
            <a:pPr marL="0" marR="0" lvl="0" indent="0" algn="l" defTabSz="914400" rtl="0" eaLnBrk="1" fontAlgn="auto" latinLnBrk="0" hangingPunct="1">
              <a:spcBef>
                <a:spcPts val="30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spcBef>
                <a:spcPts val="30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spcBef>
                <a:spcPts val="30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spcBef>
                <a:spcPts val="300"/>
              </a:spcBef>
              <a:spcAft>
                <a:spcPts val="0"/>
              </a:spcAft>
              <a:buClr>
                <a:srgbClr val="EEECE1"/>
              </a:buClr>
              <a:buSzTx/>
              <a:buFont typeface="Symbol" panose="05050102010706020507" pitchFamily="18" charset="2"/>
              <a:buChar char="-"/>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201220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31">
            <a:extLst>
              <a:ext uri="{FF2B5EF4-FFF2-40B4-BE49-F238E27FC236}">
                <a16:creationId xmlns:a16="http://schemas.microsoft.com/office/drawing/2014/main" id="{F7370289-DFFE-CA42-9792-31E08F03A3D3}"/>
              </a:ext>
            </a:extLst>
          </p:cNvPr>
          <p:cNvSpPr txBox="1"/>
          <p:nvPr/>
        </p:nvSpPr>
        <p:spPr>
          <a:xfrm>
            <a:off x="2134937" y="1764746"/>
            <a:ext cx="7998325" cy="3699731"/>
          </a:xfrm>
          <a:prstGeom prst="rect">
            <a:avLst/>
          </a:prstGeom>
        </p:spPr>
        <p:txBody>
          <a:bodyPr vert="horz" wrap="square" lIns="0" tIns="1143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Westinghouse is the world’s leading supplier of safe, innovative nuclear technology. While our daily work entails providing nuclear energy technologies, products and services to utilities around the world, our mission is focused on a much broader goal: using the power of intellect, collaboration and innovation to build on the legacy of our founder, George Westinghouse, and to create a cleaner, safer and sustainable carbon-free future for generations to follow.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a:ln>
                  <a:noFill/>
                </a:ln>
                <a:solidFill>
                  <a:srgbClr val="8CC53E"/>
                </a:solidFill>
                <a:effectLst/>
                <a:uLnTx/>
                <a:uFillTx/>
                <a:latin typeface="Arial" panose="020B0604020202020204" pitchFamily="34" charset="0"/>
                <a:ea typeface="+mn-ea"/>
                <a:cs typeface="Arial" panose="020B0604020202020204" pitchFamily="34" charset="0"/>
              </a:rPr>
              <a:t>Today’s Westinghouse </a:t>
            </a: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brand benefits our customer — and our customers’ customers – and is committed to a </a:t>
            </a:r>
            <a:r>
              <a:rPr kumimoji="0" lang="en-US" sz="1800" b="1" i="0" u="none" strike="noStrike" kern="1200" cap="none" spc="0" normalizeH="0" baseline="0" noProof="0">
                <a:ln>
                  <a:noFill/>
                </a:ln>
                <a:solidFill>
                  <a:srgbClr val="8CC53E"/>
                </a:solidFill>
                <a:effectLst/>
                <a:uLnTx/>
                <a:uFillTx/>
                <a:latin typeface="Arial" panose="020B0604020202020204" pitchFamily="34" charset="0"/>
                <a:ea typeface="+mn-ea"/>
                <a:cs typeface="Arial" panose="020B0604020202020204" pitchFamily="34" charset="0"/>
              </a:rPr>
              <a:t>carbon-free future.</a:t>
            </a:r>
          </a:p>
        </p:txBody>
      </p:sp>
      <p:sp>
        <p:nvSpPr>
          <p:cNvPr id="11" name="TextBox 10">
            <a:extLst>
              <a:ext uri="{FF2B5EF4-FFF2-40B4-BE49-F238E27FC236}">
                <a16:creationId xmlns:a16="http://schemas.microsoft.com/office/drawing/2014/main" id="{CD7EED8C-D43B-7A4A-A7FE-9CB3C272AFAA}"/>
              </a:ext>
            </a:extLst>
          </p:cNvPr>
          <p:cNvSpPr txBox="1"/>
          <p:nvPr/>
        </p:nvSpPr>
        <p:spPr>
          <a:xfrm>
            <a:off x="821330" y="603340"/>
            <a:ext cx="51201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Who is </a:t>
            </a:r>
            <a:r>
              <a:rPr kumimoji="0" lang="en-US" sz="2800" b="1" i="0" u="none" strike="noStrike" kern="1200" cap="none" spc="-150" normalizeH="0" baseline="0" noProof="0">
                <a:ln>
                  <a:noFill/>
                </a:ln>
                <a:solidFill>
                  <a:srgbClr val="8CC53E"/>
                </a:solidFill>
                <a:effectLst/>
                <a:uLnTx/>
                <a:uFillTx/>
                <a:latin typeface="Arial" panose="020B0604020202020204" pitchFamily="34" charset="0"/>
                <a:ea typeface="+mn-ea"/>
                <a:cs typeface="Arial" panose="020B0604020202020204" pitchFamily="34" charset="0"/>
              </a:rPr>
              <a:t>Westinghouse</a:t>
            </a:r>
          </a:p>
        </p:txBody>
      </p:sp>
    </p:spTree>
    <p:extLst>
      <p:ext uri="{BB962C8B-B14F-4D97-AF65-F5344CB8AC3E}">
        <p14:creationId xmlns:p14="http://schemas.microsoft.com/office/powerpoint/2010/main" val="3022546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8C7E592-37BB-4297-8110-9F359763DF8B}"/>
              </a:ext>
            </a:extLst>
          </p:cNvPr>
          <p:cNvSpPr txBox="1"/>
          <p:nvPr/>
        </p:nvSpPr>
        <p:spPr>
          <a:xfrm>
            <a:off x="5410200" y="1766619"/>
            <a:ext cx="6492240" cy="42319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3000"/>
              </a:spcAft>
              <a:buClr>
                <a:srgbClr val="8CC53E"/>
              </a:buClr>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Japan plans to reduce emissions to 46% </a:t>
            </a:r>
            <a:b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of 2013 levels by 2030</a:t>
            </a:r>
          </a:p>
          <a:p>
            <a:pPr marL="285750" marR="0" lvl="0" indent="-285750" algn="l" defTabSz="914400" rtl="0" eaLnBrk="1" fontAlgn="auto" latinLnBrk="0" hangingPunct="1">
              <a:lnSpc>
                <a:spcPct val="100000"/>
              </a:lnSpc>
              <a:spcBef>
                <a:spcPts val="0"/>
              </a:spcBef>
              <a:spcAft>
                <a:spcPts val="3000"/>
              </a:spcAft>
              <a:buClr>
                <a:srgbClr val="8CC53E"/>
              </a:buClr>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EU targets 55% reduction in emissions by 2030</a:t>
            </a:r>
          </a:p>
          <a:p>
            <a:pPr marL="285750" marR="0" lvl="0" indent="-285750" algn="l" defTabSz="914400" rtl="0" eaLnBrk="1" fontAlgn="auto" latinLnBrk="0" hangingPunct="1">
              <a:lnSpc>
                <a:spcPct val="100000"/>
              </a:lnSpc>
              <a:spcBef>
                <a:spcPts val="0"/>
              </a:spcBef>
              <a:spcAft>
                <a:spcPts val="3000"/>
              </a:spcAft>
              <a:buClr>
                <a:srgbClr val="8CC53E"/>
              </a:buClr>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United States sets goal of net-zero emissions by 2035</a:t>
            </a:r>
          </a:p>
          <a:p>
            <a:pPr marL="285750" marR="0" lvl="0" indent="-285750" algn="l" defTabSz="914400" rtl="0" eaLnBrk="1" fontAlgn="auto" latinLnBrk="0" hangingPunct="1">
              <a:lnSpc>
                <a:spcPct val="100000"/>
              </a:lnSpc>
              <a:spcBef>
                <a:spcPts val="0"/>
              </a:spcBef>
              <a:spcAft>
                <a:spcPts val="3000"/>
              </a:spcAft>
              <a:buClr>
                <a:srgbClr val="8CC53E"/>
              </a:buClr>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Canada aims to reach net-zero emissions by 2050</a:t>
            </a:r>
          </a:p>
          <a:p>
            <a:pPr marL="285750" marR="0" lvl="0" indent="-285750" algn="l" defTabSz="914400" rtl="0" eaLnBrk="1" fontAlgn="auto" latinLnBrk="0" hangingPunct="1">
              <a:lnSpc>
                <a:spcPct val="100000"/>
              </a:lnSpc>
              <a:spcBef>
                <a:spcPts val="0"/>
              </a:spcBef>
              <a:spcAft>
                <a:spcPts val="3000"/>
              </a:spcAft>
              <a:buClr>
                <a:srgbClr val="8CC53E"/>
              </a:buClr>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China declares intent to achieve carbon neutrality by 2060</a:t>
            </a:r>
          </a:p>
          <a:p>
            <a:pPr marL="285750" marR="0" lvl="0" indent="-285750" algn="l" defTabSz="914400" rtl="0" eaLnBrk="1" fontAlgn="auto" latinLnBrk="0" hangingPunct="1">
              <a:lnSpc>
                <a:spcPct val="100000"/>
              </a:lnSpc>
              <a:spcBef>
                <a:spcPts val="0"/>
              </a:spcBef>
              <a:spcAft>
                <a:spcPts val="3000"/>
              </a:spcAft>
              <a:buClr>
                <a:srgbClr val="8CC53E"/>
              </a:buClr>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To reach net-zero emissions by 2050, Britain is already putting nuclear power at the heart of its climate strategy</a:t>
            </a:r>
          </a:p>
        </p:txBody>
      </p:sp>
      <p:sp>
        <p:nvSpPr>
          <p:cNvPr id="6" name="TextBox 5">
            <a:extLst>
              <a:ext uri="{FF2B5EF4-FFF2-40B4-BE49-F238E27FC236}">
                <a16:creationId xmlns:a16="http://schemas.microsoft.com/office/drawing/2014/main" id="{196A5BAD-3EBD-4227-842E-068ED534A212}"/>
              </a:ext>
            </a:extLst>
          </p:cNvPr>
          <p:cNvSpPr txBox="1"/>
          <p:nvPr/>
        </p:nvSpPr>
        <p:spPr>
          <a:xfrm>
            <a:off x="5410200" y="758762"/>
            <a:ext cx="6661786"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The world is recognizing and </a:t>
            </a:r>
            <a:br>
              <a:rPr kumimoji="0" lang="en-US"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US"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reacting to </a:t>
            </a:r>
            <a:r>
              <a:rPr kumimoji="0" lang="en-US" sz="2800" b="1" i="0" u="none" strike="noStrike" kern="1200" cap="none" spc="0" normalizeH="0" baseline="0" noProof="0">
                <a:ln>
                  <a:noFill/>
                </a:ln>
                <a:solidFill>
                  <a:srgbClr val="8CC53E"/>
                </a:solidFill>
                <a:effectLst/>
                <a:uLnTx/>
                <a:uFillTx/>
                <a:latin typeface="Arial" panose="020B0604020202020204" pitchFamily="34" charset="0"/>
                <a:ea typeface="+mn-ea"/>
                <a:cs typeface="Arial" panose="020B0604020202020204" pitchFamily="34" charset="0"/>
              </a:rPr>
              <a:t>climate change now: </a:t>
            </a:r>
            <a:endParaRPr kumimoji="0" lang="en-US"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15949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725154-610A-E244-A24E-6C716E9E0170}"/>
              </a:ext>
            </a:extLst>
          </p:cNvPr>
          <p:cNvSpPr txBox="1"/>
          <p:nvPr/>
        </p:nvSpPr>
        <p:spPr>
          <a:xfrm>
            <a:off x="-58616" y="2616588"/>
            <a:ext cx="11390335" cy="8309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a:ln>
                  <a:noFill/>
                </a:ln>
                <a:solidFill>
                  <a:prstClr val="white"/>
                </a:solidFill>
                <a:effectLst/>
                <a:uLnTx/>
                <a:uFillTx/>
                <a:latin typeface="Arial"/>
                <a:ea typeface="+mn-ea"/>
                <a:cs typeface="Arial"/>
              </a:rPr>
              <a:t>135 Years of </a:t>
            </a:r>
            <a:endParaRPr kumimoji="0" lang="en-US" sz="4800" b="1" i="0" u="none" strike="noStrike" kern="1200" cap="none" spc="-15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E1DA0490-AB77-2A40-A3B0-D35C68C5A880}"/>
              </a:ext>
            </a:extLst>
          </p:cNvPr>
          <p:cNvSpPr txBox="1"/>
          <p:nvPr/>
        </p:nvSpPr>
        <p:spPr>
          <a:xfrm>
            <a:off x="2268830" y="2840705"/>
            <a:ext cx="7124066" cy="178510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0" b="1" i="0" u="none" strike="noStrike" kern="1200" cap="none" spc="-150" normalizeH="0" baseline="0" noProof="0">
                <a:ln>
                  <a:noFill/>
                </a:ln>
                <a:solidFill>
                  <a:srgbClr val="8CC53E"/>
                </a:solidFill>
                <a:effectLst/>
                <a:uLnTx/>
                <a:uFillTx/>
                <a:latin typeface="Arial" panose="020B0604020202020204" pitchFamily="34" charset="0"/>
                <a:ea typeface="+mn-ea"/>
                <a:cs typeface="Arial" panose="020B0604020202020204" pitchFamily="34" charset="0"/>
              </a:rPr>
              <a:t>Innovation</a:t>
            </a:r>
            <a:endParaRPr kumimoji="0" lang="en-US" sz="1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845201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EB4A7AC-0983-45BB-B47F-663AFCD1523B}"/>
              </a:ext>
            </a:extLst>
          </p:cNvPr>
          <p:cNvSpPr>
            <a:spLocks noGrp="1"/>
          </p:cNvSpPr>
          <p:nvPr>
            <p:ph type="title"/>
          </p:nvPr>
        </p:nvSpPr>
        <p:spPr>
          <a:xfrm>
            <a:off x="249773" y="266002"/>
            <a:ext cx="11353887" cy="434974"/>
          </a:xfrm>
        </p:spPr>
        <p:txBody>
          <a:bodyPr>
            <a:normAutofit fontScale="90000"/>
          </a:bodyPr>
          <a:lstStyle/>
          <a:p>
            <a:r>
              <a:rPr lang="en-US" sz="2800" dirty="0">
                <a:latin typeface="Arial"/>
                <a:cs typeface="Arial"/>
              </a:rPr>
              <a:t>eVinci Microreactor – Developed from Decades of Research</a:t>
            </a:r>
          </a:p>
        </p:txBody>
      </p:sp>
      <p:sp>
        <p:nvSpPr>
          <p:cNvPr id="8" name="Text Placeholder 7">
            <a:extLst>
              <a:ext uri="{FF2B5EF4-FFF2-40B4-BE49-F238E27FC236}">
                <a16:creationId xmlns:a16="http://schemas.microsoft.com/office/drawing/2014/main" id="{2CE6177F-5406-4724-8F68-F608A6F227A6}"/>
              </a:ext>
            </a:extLst>
          </p:cNvPr>
          <p:cNvSpPr>
            <a:spLocks noGrp="1"/>
          </p:cNvSpPr>
          <p:nvPr>
            <p:ph type="body" sz="quarter" idx="13"/>
          </p:nvPr>
        </p:nvSpPr>
        <p:spPr>
          <a:xfrm>
            <a:off x="277093" y="616196"/>
            <a:ext cx="11613906" cy="434975"/>
          </a:xfrm>
        </p:spPr>
        <p:txBody>
          <a:bodyPr vert="horz" lIns="91440" tIns="45720" rIns="91440" bIns="45720" rtlCol="0" anchor="t">
            <a:normAutofit/>
          </a:bodyPr>
          <a:lstStyle/>
          <a:p>
            <a:r>
              <a:rPr lang="en-US" sz="1700" i="1" dirty="0"/>
              <a:t>Safety through passive heat pipe technology and a solid-state, very low-pressure design</a:t>
            </a:r>
          </a:p>
        </p:txBody>
      </p:sp>
      <p:sp>
        <p:nvSpPr>
          <p:cNvPr id="22" name="Content Placeholder 2">
            <a:extLst>
              <a:ext uri="{FF2B5EF4-FFF2-40B4-BE49-F238E27FC236}">
                <a16:creationId xmlns:a16="http://schemas.microsoft.com/office/drawing/2014/main" id="{06E1533E-B4C9-46D4-B699-A2E739C4A503}"/>
              </a:ext>
            </a:extLst>
          </p:cNvPr>
          <p:cNvSpPr>
            <a:spLocks noGrp="1"/>
          </p:cNvSpPr>
          <p:nvPr>
            <p:ph idx="1"/>
          </p:nvPr>
        </p:nvSpPr>
        <p:spPr>
          <a:xfrm>
            <a:off x="341449" y="1172379"/>
            <a:ext cx="10462676" cy="3159923"/>
          </a:xfrm>
        </p:spPr>
        <p:txBody>
          <a:bodyPr vert="horz" lIns="91440" tIns="45720" rIns="91440" bIns="45720" rtlCol="0" anchor="t">
            <a:normAutofit fontScale="92500" lnSpcReduction="10000"/>
          </a:bodyPr>
          <a:lstStyle/>
          <a:p>
            <a:pPr marL="0" indent="0">
              <a:buNone/>
            </a:pPr>
            <a:r>
              <a:rPr lang="en-US" sz="1900" b="1" dirty="0"/>
              <a:t>Background and development to date</a:t>
            </a:r>
          </a:p>
          <a:p>
            <a:pPr>
              <a:lnSpc>
                <a:spcPct val="120000"/>
              </a:lnSpc>
              <a:spcBef>
                <a:spcPts val="600"/>
              </a:spcBef>
              <a:buClr>
                <a:srgbClr val="0070C0"/>
              </a:buClr>
              <a:buSzPct val="120000"/>
            </a:pPr>
            <a:r>
              <a:rPr lang="en-US" sz="1700" b="1" dirty="0"/>
              <a:t>1980s </a:t>
            </a:r>
            <a:r>
              <a:rPr lang="en-US" sz="1700" dirty="0"/>
              <a:t>to</a:t>
            </a:r>
            <a:r>
              <a:rPr lang="en-US" sz="1700" b="1" dirty="0"/>
              <a:t> 2000 – </a:t>
            </a:r>
            <a:r>
              <a:rPr lang="en-US" sz="1700" dirty="0"/>
              <a:t>heat pipe reactors developed for space due to simplicity, small size &amp; passive cooling</a:t>
            </a:r>
          </a:p>
          <a:p>
            <a:pPr>
              <a:lnSpc>
                <a:spcPct val="120000"/>
              </a:lnSpc>
              <a:spcBef>
                <a:spcPts val="600"/>
              </a:spcBef>
              <a:buClr>
                <a:srgbClr val="0070C0"/>
              </a:buClr>
              <a:buSzPct val="120000"/>
            </a:pPr>
            <a:r>
              <a:rPr lang="en-US" sz="1700" b="1" dirty="0">
                <a:cs typeface="Arial"/>
              </a:rPr>
              <a:t>2000 </a:t>
            </a:r>
            <a:r>
              <a:rPr lang="en-US" sz="1700" dirty="0">
                <a:cs typeface="Arial"/>
              </a:rPr>
              <a:t>to</a:t>
            </a:r>
            <a:r>
              <a:rPr lang="en-US" sz="1700" b="1" dirty="0">
                <a:cs typeface="Arial"/>
              </a:rPr>
              <a:t> 2015 </a:t>
            </a:r>
            <a:r>
              <a:rPr lang="en-US" sz="1700" dirty="0">
                <a:cs typeface="Arial"/>
              </a:rPr>
              <a:t>– national laboratory led materials and reactor design development research</a:t>
            </a:r>
          </a:p>
          <a:p>
            <a:pPr>
              <a:lnSpc>
                <a:spcPct val="120000"/>
              </a:lnSpc>
              <a:spcBef>
                <a:spcPts val="600"/>
              </a:spcBef>
              <a:buClr>
                <a:srgbClr val="0070C0"/>
              </a:buClr>
              <a:buSzPct val="120000"/>
            </a:pPr>
            <a:r>
              <a:rPr lang="en-US" sz="1700" b="1" dirty="0"/>
              <a:t>2015</a:t>
            </a:r>
            <a:r>
              <a:rPr lang="en-US" sz="1700" dirty="0"/>
              <a:t> – Westinghouse began development of heat pipe &amp; microreactor concepts</a:t>
            </a:r>
            <a:endParaRPr lang="en-US" sz="1700" dirty="0">
              <a:cs typeface="Arial" panose="020B0604020202020204"/>
            </a:endParaRPr>
          </a:p>
          <a:p>
            <a:pPr>
              <a:lnSpc>
                <a:spcPct val="120000"/>
              </a:lnSpc>
              <a:spcBef>
                <a:spcPts val="600"/>
              </a:spcBef>
              <a:buClr>
                <a:srgbClr val="0070C0"/>
              </a:buClr>
              <a:buSzPct val="120000"/>
            </a:pPr>
            <a:r>
              <a:rPr lang="en-US" sz="1700" b="1" dirty="0">
                <a:cs typeface="Arial" panose="020B0604020202020204"/>
              </a:rPr>
              <a:t>2018</a:t>
            </a:r>
            <a:r>
              <a:rPr lang="en-US" sz="1700" dirty="0">
                <a:cs typeface="Arial" panose="020B0604020202020204"/>
              </a:rPr>
              <a:t> – U.S. national laboratory led demonstration of 5kW heat pipe reactor (KRUSTY)</a:t>
            </a:r>
          </a:p>
          <a:p>
            <a:pPr>
              <a:lnSpc>
                <a:spcPct val="120000"/>
              </a:lnSpc>
              <a:spcBef>
                <a:spcPts val="600"/>
              </a:spcBef>
              <a:buClr>
                <a:srgbClr val="0070C0"/>
              </a:buClr>
              <a:buSzPct val="120000"/>
            </a:pPr>
            <a:r>
              <a:rPr lang="en-US" sz="1700" b="1" dirty="0"/>
              <a:t>2020</a:t>
            </a:r>
            <a:r>
              <a:rPr lang="en-US" sz="1700" dirty="0"/>
              <a:t> – completed construction of eVinci test facility &amp; manufactured first sodium heat pipe </a:t>
            </a:r>
            <a:endParaRPr lang="en-US" sz="1700" dirty="0">
              <a:cs typeface="Arial"/>
            </a:endParaRPr>
          </a:p>
          <a:p>
            <a:pPr>
              <a:lnSpc>
                <a:spcPct val="120000"/>
              </a:lnSpc>
              <a:spcBef>
                <a:spcPts val="600"/>
              </a:spcBef>
              <a:buClr>
                <a:srgbClr val="0070C0"/>
              </a:buClr>
              <a:buSzPct val="120000"/>
            </a:pPr>
            <a:r>
              <a:rPr lang="en-US" sz="1700" b="1" dirty="0"/>
              <a:t>2021</a:t>
            </a:r>
            <a:r>
              <a:rPr lang="en-US" sz="1700" dirty="0"/>
              <a:t> – electrical demonstration of heat pipe core assembly at operating temperature</a:t>
            </a:r>
            <a:endParaRPr lang="en-US" sz="1700" dirty="0">
              <a:cs typeface="Arial"/>
            </a:endParaRPr>
          </a:p>
          <a:p>
            <a:pPr>
              <a:lnSpc>
                <a:spcPct val="120000"/>
              </a:lnSpc>
              <a:spcBef>
                <a:spcPts val="600"/>
              </a:spcBef>
              <a:buClr>
                <a:srgbClr val="0070C0"/>
              </a:buClr>
              <a:buSzPct val="120000"/>
            </a:pPr>
            <a:r>
              <a:rPr lang="en-US" sz="1700" b="1" dirty="0"/>
              <a:t>2022</a:t>
            </a:r>
            <a:r>
              <a:rPr lang="en-US" sz="1700" dirty="0"/>
              <a:t> – material compatibility testing &amp; conceptual design completed; technical white papers &amp; first topical reports delivered to U.S. NRC; produced first heat pipe for Nuclear Test Reactor (NTR)  </a:t>
            </a:r>
          </a:p>
        </p:txBody>
      </p:sp>
      <p:pic>
        <p:nvPicPr>
          <p:cNvPr id="2" name="Picture 1">
            <a:extLst>
              <a:ext uri="{FF2B5EF4-FFF2-40B4-BE49-F238E27FC236}">
                <a16:creationId xmlns:a16="http://schemas.microsoft.com/office/drawing/2014/main" id="{8AE86A63-FAFD-4EC2-A56D-F08040A34BD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tretch>
            <a:fillRect/>
          </a:stretch>
        </p:blipFill>
        <p:spPr>
          <a:xfrm>
            <a:off x="316735" y="4419950"/>
            <a:ext cx="11504807" cy="1977980"/>
          </a:xfrm>
          <a:prstGeom prst="rect">
            <a:avLst/>
          </a:prstGeom>
        </p:spPr>
      </p:pic>
      <p:sp>
        <p:nvSpPr>
          <p:cNvPr id="4" name="TextBox 3">
            <a:extLst>
              <a:ext uri="{FF2B5EF4-FFF2-40B4-BE49-F238E27FC236}">
                <a16:creationId xmlns:a16="http://schemas.microsoft.com/office/drawing/2014/main" id="{4FA89498-EFC7-2831-2C48-6E2231F86490}"/>
              </a:ext>
            </a:extLst>
          </p:cNvPr>
          <p:cNvSpPr txBox="1"/>
          <p:nvPr/>
        </p:nvSpPr>
        <p:spPr>
          <a:xfrm>
            <a:off x="100093" y="6312924"/>
            <a:ext cx="1735494" cy="411071"/>
          </a:xfrm>
          <a:prstGeom prst="rect">
            <a:avLst/>
          </a:prstGeom>
          <a:solidFill>
            <a:schemeClr val="bg1"/>
          </a:solidFill>
        </p:spPr>
        <p:txBody>
          <a:bodyPr wrap="square" rtlCol="0">
            <a:spAutoFit/>
          </a:bodyPr>
          <a:lstStyle/>
          <a:p>
            <a:endParaRPr lang="en-US"/>
          </a:p>
        </p:txBody>
      </p:sp>
      <p:pic>
        <p:nvPicPr>
          <p:cNvPr id="5" name="Picture 4">
            <a:extLst>
              <a:ext uri="{FF2B5EF4-FFF2-40B4-BE49-F238E27FC236}">
                <a16:creationId xmlns:a16="http://schemas.microsoft.com/office/drawing/2014/main" id="{AFA999B8-BD28-0D70-C237-E134DE97EDC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9773" y="6293399"/>
            <a:ext cx="1670682" cy="402201"/>
          </a:xfrm>
          <a:prstGeom prst="rect">
            <a:avLst/>
          </a:prstGeom>
        </p:spPr>
      </p:pic>
      <p:sp>
        <p:nvSpPr>
          <p:cNvPr id="6" name="TextBox 5">
            <a:extLst>
              <a:ext uri="{FF2B5EF4-FFF2-40B4-BE49-F238E27FC236}">
                <a16:creationId xmlns:a16="http://schemas.microsoft.com/office/drawing/2014/main" id="{0101E8FD-B199-E537-43AB-AB1A4F7049F8}"/>
              </a:ext>
            </a:extLst>
          </p:cNvPr>
          <p:cNvSpPr txBox="1"/>
          <p:nvPr/>
        </p:nvSpPr>
        <p:spPr>
          <a:xfrm>
            <a:off x="7399176" y="6447205"/>
            <a:ext cx="4543051" cy="261610"/>
          </a:xfrm>
          <a:prstGeom prst="rect">
            <a:avLst/>
          </a:prstGeom>
          <a:solidFill>
            <a:schemeClr val="bg1"/>
          </a:solidFill>
        </p:spPr>
        <p:txBody>
          <a:bodyPr wrap="square" rtlCol="0">
            <a:spAutoFit/>
          </a:bodyPr>
          <a:lstStyle/>
          <a:p>
            <a:endParaRPr lang="en-US" sz="1100"/>
          </a:p>
        </p:txBody>
      </p:sp>
      <p:sp>
        <p:nvSpPr>
          <p:cNvPr id="9" name="TextBox 5">
            <a:extLst>
              <a:ext uri="{FF2B5EF4-FFF2-40B4-BE49-F238E27FC236}">
                <a16:creationId xmlns:a16="http://schemas.microsoft.com/office/drawing/2014/main" id="{0609995B-FBFE-C9F3-996E-4E82084681B3}"/>
              </a:ext>
            </a:extLst>
          </p:cNvPr>
          <p:cNvSpPr txBox="1"/>
          <p:nvPr/>
        </p:nvSpPr>
        <p:spPr>
          <a:xfrm>
            <a:off x="6013807" y="6548794"/>
            <a:ext cx="6102848" cy="21544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800" b="0" i="0" u="none" strike="noStrike" kern="1200" cap="none" spc="0" normalizeH="0" baseline="0" noProof="0">
                <a:ln>
                  <a:noFill/>
                </a:ln>
                <a:solidFill>
                  <a:srgbClr val="6E7183"/>
                </a:solidFill>
                <a:effectLst/>
                <a:uLnTx/>
                <a:uFillTx/>
                <a:latin typeface="Arial" panose="020B0604020202020204" pitchFamily="34" charset="0"/>
                <a:ea typeface="+mn-ea"/>
                <a:cs typeface="Arial" panose="020B0604020202020204" pitchFamily="34" charset="0"/>
              </a:rPr>
              <a:t>Westinghouse Non-Proprietary Class 3  |  © 2023 Westinghouse Electric Company LLC. All Rights Reserved.</a:t>
            </a:r>
          </a:p>
        </p:txBody>
      </p:sp>
      <p:cxnSp>
        <p:nvCxnSpPr>
          <p:cNvPr id="10" name="Straight Connector 9">
            <a:extLst>
              <a:ext uri="{FF2B5EF4-FFF2-40B4-BE49-F238E27FC236}">
                <a16:creationId xmlns:a16="http://schemas.microsoft.com/office/drawing/2014/main" id="{98004241-AC09-16F9-3873-644096F86ACB}"/>
              </a:ext>
            </a:extLst>
          </p:cNvPr>
          <p:cNvCxnSpPr>
            <a:cxnSpLocks/>
          </p:cNvCxnSpPr>
          <p:nvPr/>
        </p:nvCxnSpPr>
        <p:spPr>
          <a:xfrm>
            <a:off x="341449" y="979067"/>
            <a:ext cx="1790205" cy="0"/>
          </a:xfrm>
          <a:prstGeom prst="line">
            <a:avLst/>
          </a:prstGeom>
          <a:ln w="50800">
            <a:solidFill>
              <a:srgbClr val="0070C0"/>
            </a:solidFill>
          </a:ln>
        </p:spPr>
        <p:style>
          <a:lnRef idx="1">
            <a:schemeClr val="accent2"/>
          </a:lnRef>
          <a:fillRef idx="0">
            <a:schemeClr val="accent2"/>
          </a:fillRef>
          <a:effectRef idx="0">
            <a:schemeClr val="accent2"/>
          </a:effectRef>
          <a:fontRef idx="minor">
            <a:schemeClr val="tx1"/>
          </a:fontRef>
        </p:style>
      </p:cxnSp>
      <p:pic>
        <p:nvPicPr>
          <p:cNvPr id="11" name="Picture 10">
            <a:extLst>
              <a:ext uri="{FF2B5EF4-FFF2-40B4-BE49-F238E27FC236}">
                <a16:creationId xmlns:a16="http://schemas.microsoft.com/office/drawing/2014/main" id="{91124C2F-BD0D-4336-898E-B8ACE5F608F8}"/>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rot="470469">
            <a:off x="11687507" y="4949093"/>
            <a:ext cx="358323" cy="756229"/>
          </a:xfrm>
          <a:prstGeom prst="rect">
            <a:avLst/>
          </a:prstGeom>
        </p:spPr>
      </p:pic>
    </p:spTree>
    <p:extLst>
      <p:ext uri="{BB962C8B-B14F-4D97-AF65-F5344CB8AC3E}">
        <p14:creationId xmlns:p14="http://schemas.microsoft.com/office/powerpoint/2010/main" val="305946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EB4A7AC-0983-45BB-B47F-663AFCD1523B}"/>
              </a:ext>
            </a:extLst>
          </p:cNvPr>
          <p:cNvSpPr>
            <a:spLocks noGrp="1"/>
          </p:cNvSpPr>
          <p:nvPr>
            <p:ph type="title"/>
          </p:nvPr>
        </p:nvSpPr>
        <p:spPr>
          <a:xfrm>
            <a:off x="249773" y="264616"/>
            <a:ext cx="11353887" cy="434974"/>
          </a:xfrm>
        </p:spPr>
        <p:txBody>
          <a:bodyPr>
            <a:normAutofit fontScale="90000"/>
          </a:bodyPr>
          <a:lstStyle/>
          <a:p>
            <a:r>
              <a:rPr lang="en-US" sz="2800" dirty="0">
                <a:latin typeface="Arial"/>
                <a:cs typeface="Arial"/>
              </a:rPr>
              <a:t>eVinci Microreactor – Technical Features</a:t>
            </a:r>
          </a:p>
        </p:txBody>
      </p:sp>
      <p:sp>
        <p:nvSpPr>
          <p:cNvPr id="8" name="Text Placeholder 7">
            <a:extLst>
              <a:ext uri="{FF2B5EF4-FFF2-40B4-BE49-F238E27FC236}">
                <a16:creationId xmlns:a16="http://schemas.microsoft.com/office/drawing/2014/main" id="{2CE6177F-5406-4724-8F68-F608A6F227A6}"/>
              </a:ext>
            </a:extLst>
          </p:cNvPr>
          <p:cNvSpPr>
            <a:spLocks noGrp="1"/>
          </p:cNvSpPr>
          <p:nvPr>
            <p:ph type="body" sz="quarter" idx="13"/>
          </p:nvPr>
        </p:nvSpPr>
        <p:spPr>
          <a:xfrm>
            <a:off x="289047" y="618045"/>
            <a:ext cx="11613906" cy="434975"/>
          </a:xfrm>
        </p:spPr>
        <p:txBody>
          <a:bodyPr vert="horz" lIns="91440" tIns="45720" rIns="91440" bIns="45720" rtlCol="0" anchor="t">
            <a:normAutofit/>
          </a:bodyPr>
          <a:lstStyle/>
          <a:p>
            <a:r>
              <a:rPr lang="en-US" sz="1700" i="1" dirty="0"/>
              <a:t>Clean energy beyond the grid</a:t>
            </a:r>
          </a:p>
        </p:txBody>
      </p:sp>
      <p:sp>
        <p:nvSpPr>
          <p:cNvPr id="4" name="TextBox 3">
            <a:extLst>
              <a:ext uri="{FF2B5EF4-FFF2-40B4-BE49-F238E27FC236}">
                <a16:creationId xmlns:a16="http://schemas.microsoft.com/office/drawing/2014/main" id="{4FA89498-EFC7-2831-2C48-6E2231F86490}"/>
              </a:ext>
            </a:extLst>
          </p:cNvPr>
          <p:cNvSpPr txBox="1"/>
          <p:nvPr/>
        </p:nvSpPr>
        <p:spPr>
          <a:xfrm>
            <a:off x="100093" y="6312924"/>
            <a:ext cx="1735494" cy="411071"/>
          </a:xfrm>
          <a:prstGeom prst="rect">
            <a:avLst/>
          </a:prstGeom>
          <a:solidFill>
            <a:schemeClr val="bg1"/>
          </a:solidFill>
        </p:spPr>
        <p:txBody>
          <a:bodyPr wrap="square" rtlCol="0">
            <a:spAutoFit/>
          </a:bodyPr>
          <a:lstStyle/>
          <a:p>
            <a:endParaRPr lang="en-US"/>
          </a:p>
        </p:txBody>
      </p:sp>
      <p:pic>
        <p:nvPicPr>
          <p:cNvPr id="5" name="Picture 4">
            <a:extLst>
              <a:ext uri="{FF2B5EF4-FFF2-40B4-BE49-F238E27FC236}">
                <a16:creationId xmlns:a16="http://schemas.microsoft.com/office/drawing/2014/main" id="{AFA999B8-BD28-0D70-C237-E134DE97ED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9773" y="6293399"/>
            <a:ext cx="1670682" cy="402201"/>
          </a:xfrm>
          <a:prstGeom prst="rect">
            <a:avLst/>
          </a:prstGeom>
        </p:spPr>
      </p:pic>
      <p:sp>
        <p:nvSpPr>
          <p:cNvPr id="6" name="TextBox 5">
            <a:extLst>
              <a:ext uri="{FF2B5EF4-FFF2-40B4-BE49-F238E27FC236}">
                <a16:creationId xmlns:a16="http://schemas.microsoft.com/office/drawing/2014/main" id="{0101E8FD-B199-E537-43AB-AB1A4F7049F8}"/>
              </a:ext>
            </a:extLst>
          </p:cNvPr>
          <p:cNvSpPr txBox="1"/>
          <p:nvPr/>
        </p:nvSpPr>
        <p:spPr>
          <a:xfrm>
            <a:off x="7399176" y="6447205"/>
            <a:ext cx="4543051" cy="261610"/>
          </a:xfrm>
          <a:prstGeom prst="rect">
            <a:avLst/>
          </a:prstGeom>
          <a:solidFill>
            <a:schemeClr val="bg1"/>
          </a:solidFill>
        </p:spPr>
        <p:txBody>
          <a:bodyPr wrap="square" rtlCol="0">
            <a:spAutoFit/>
          </a:bodyPr>
          <a:lstStyle/>
          <a:p>
            <a:endParaRPr lang="en-US" sz="1100"/>
          </a:p>
        </p:txBody>
      </p:sp>
      <p:sp>
        <p:nvSpPr>
          <p:cNvPr id="9" name="TextBox 5">
            <a:extLst>
              <a:ext uri="{FF2B5EF4-FFF2-40B4-BE49-F238E27FC236}">
                <a16:creationId xmlns:a16="http://schemas.microsoft.com/office/drawing/2014/main" id="{0609995B-FBFE-C9F3-996E-4E82084681B3}"/>
              </a:ext>
            </a:extLst>
          </p:cNvPr>
          <p:cNvSpPr txBox="1"/>
          <p:nvPr/>
        </p:nvSpPr>
        <p:spPr>
          <a:xfrm>
            <a:off x="6013807" y="6548794"/>
            <a:ext cx="6102848" cy="21544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800" b="0" i="0" u="none" strike="noStrike" kern="1200" cap="none" spc="0" normalizeH="0" baseline="0" noProof="0">
                <a:ln>
                  <a:noFill/>
                </a:ln>
                <a:solidFill>
                  <a:srgbClr val="6E7183"/>
                </a:solidFill>
                <a:effectLst/>
                <a:uLnTx/>
                <a:uFillTx/>
                <a:latin typeface="Arial" panose="020B0604020202020204" pitchFamily="34" charset="0"/>
                <a:ea typeface="+mn-ea"/>
                <a:cs typeface="Arial" panose="020B0604020202020204" pitchFamily="34" charset="0"/>
              </a:rPr>
              <a:t>Westinghouse Non-Proprietary Class 3  |  © 2023 Westinghouse Electric Company LLC. All Rights Reserved.</a:t>
            </a:r>
          </a:p>
        </p:txBody>
      </p:sp>
      <p:sp>
        <p:nvSpPr>
          <p:cNvPr id="13" name="object 29">
            <a:extLst>
              <a:ext uri="{FF2B5EF4-FFF2-40B4-BE49-F238E27FC236}">
                <a16:creationId xmlns:a16="http://schemas.microsoft.com/office/drawing/2014/main" id="{F3FD6D0B-ADE2-47BF-2CD0-C05D8C593B42}"/>
              </a:ext>
            </a:extLst>
          </p:cNvPr>
          <p:cNvSpPr txBox="1"/>
          <p:nvPr/>
        </p:nvSpPr>
        <p:spPr>
          <a:xfrm>
            <a:off x="5894449" y="1308779"/>
            <a:ext cx="6058178" cy="628377"/>
          </a:xfrm>
          <a:prstGeom prst="rect">
            <a:avLst/>
          </a:prstGeom>
        </p:spPr>
        <p:txBody>
          <a:bodyPr vert="horz" wrap="square" lIns="0" tIns="12700" rIns="0" bIns="0" rtlCol="0">
            <a:spAutoFit/>
          </a:bodyPr>
          <a:lstStyle/>
          <a:p>
            <a:pPr marL="12700" marR="5080" algn="ctr">
              <a:spcAft>
                <a:spcPts val="600"/>
              </a:spcAft>
            </a:pPr>
            <a:r>
              <a:rPr lang="en-US" sz="2000" b="1" dirty="0">
                <a:solidFill>
                  <a:srgbClr val="0070C0"/>
                </a:solidFill>
                <a:latin typeface="Arial" panose="020B0604020202020204" pitchFamily="34" charset="0"/>
                <a:cs typeface="Arial" panose="020B0604020202020204" pitchFamily="34" charset="0"/>
              </a:rPr>
              <a:t>Nuclear battery designed for safe and reliable clean energy generation</a:t>
            </a:r>
          </a:p>
        </p:txBody>
      </p:sp>
      <p:sp>
        <p:nvSpPr>
          <p:cNvPr id="14" name="object 29">
            <a:extLst>
              <a:ext uri="{FF2B5EF4-FFF2-40B4-BE49-F238E27FC236}">
                <a16:creationId xmlns:a16="http://schemas.microsoft.com/office/drawing/2014/main" id="{C86840E2-3F73-29B8-2D8A-5FDE61DCB38E}"/>
              </a:ext>
            </a:extLst>
          </p:cNvPr>
          <p:cNvSpPr txBox="1"/>
          <p:nvPr/>
        </p:nvSpPr>
        <p:spPr>
          <a:xfrm>
            <a:off x="378384" y="1898896"/>
            <a:ext cx="4937235" cy="2967479"/>
          </a:xfrm>
          <a:prstGeom prst="rect">
            <a:avLst/>
          </a:prstGeom>
        </p:spPr>
        <p:txBody>
          <a:bodyPr vert="horz" wrap="square" lIns="0" tIns="12700" rIns="0" bIns="0" rtlCol="0">
            <a:spAutoFit/>
          </a:bodyPr>
          <a:lstStyle/>
          <a:p>
            <a:pPr marL="253359" lvl="1" indent="-240659">
              <a:spcBef>
                <a:spcPts val="600"/>
              </a:spcBef>
              <a:buClr>
                <a:srgbClr val="0074BC"/>
              </a:buClr>
              <a:buSzPct val="110000"/>
              <a:buFontTx/>
              <a:buChar char="•"/>
              <a:tabLst>
                <a:tab pos="253994" algn="l"/>
              </a:tabLst>
              <a:defRPr/>
            </a:pPr>
            <a:r>
              <a:rPr lang="en-US" b="1" spc="-5" dirty="0">
                <a:solidFill>
                  <a:srgbClr val="203864"/>
                </a:solidFill>
                <a:latin typeface="Arial" panose="020B0604020202020204" pitchFamily="34" charset="0"/>
                <a:cs typeface="Arial" panose="020B0604020202020204" pitchFamily="34" charset="0"/>
              </a:rPr>
              <a:t>5 MWe with ~7MWth @ 200</a:t>
            </a:r>
            <a:r>
              <a:rPr lang="en-US" b="1" spc="-5" baseline="30000" dirty="0">
                <a:solidFill>
                  <a:srgbClr val="203864"/>
                </a:solidFill>
                <a:latin typeface="Arial" panose="020B0604020202020204" pitchFamily="34" charset="0"/>
                <a:cs typeface="Arial" panose="020B0604020202020204" pitchFamily="34" charset="0"/>
              </a:rPr>
              <a:t>o </a:t>
            </a:r>
            <a:r>
              <a:rPr lang="en-US" b="1" spc="-5" dirty="0">
                <a:solidFill>
                  <a:srgbClr val="203864"/>
                </a:solidFill>
                <a:latin typeface="Arial" panose="020B0604020202020204" pitchFamily="34" charset="0"/>
                <a:cs typeface="Arial" panose="020B0604020202020204" pitchFamily="34" charset="0"/>
              </a:rPr>
              <a:t>C usable heat</a:t>
            </a:r>
          </a:p>
          <a:p>
            <a:pPr indent="227013">
              <a:spcBef>
                <a:spcPts val="600"/>
              </a:spcBef>
              <a:buClr>
                <a:srgbClr val="0074BC"/>
              </a:buClr>
              <a:buSzPct val="110000"/>
              <a:buFontTx/>
              <a:buChar char="•"/>
              <a:tabLst>
                <a:tab pos="174625" algn="l"/>
              </a:tabLst>
              <a:defRPr/>
            </a:pPr>
            <a:r>
              <a:rPr lang="en-US" spc="-5" dirty="0">
                <a:solidFill>
                  <a:srgbClr val="203864"/>
                </a:solidFill>
                <a:latin typeface="Arial" panose="020B0604020202020204" pitchFamily="34" charset="0"/>
                <a:cs typeface="Arial" panose="020B0604020202020204" pitchFamily="34" charset="0"/>
              </a:rPr>
              <a:t>Commercial deployment before end of decade                             </a:t>
            </a:r>
          </a:p>
          <a:p>
            <a:pPr marL="253359" lvl="1" indent="-240659">
              <a:spcBef>
                <a:spcPts val="600"/>
              </a:spcBef>
              <a:buClr>
                <a:srgbClr val="0074BC"/>
              </a:buClr>
              <a:buSzPct val="110000"/>
              <a:buFontTx/>
              <a:buChar char="•"/>
              <a:tabLst>
                <a:tab pos="253994" algn="l"/>
              </a:tabLst>
              <a:defRPr/>
            </a:pPr>
            <a:r>
              <a:rPr lang="en-US" b="1" spc="-5" dirty="0">
                <a:solidFill>
                  <a:srgbClr val="203864"/>
                </a:solidFill>
                <a:latin typeface="Arial" panose="020B0604020202020204" pitchFamily="34" charset="0"/>
                <a:cs typeface="Arial" panose="020B0604020202020204" pitchFamily="34" charset="0"/>
              </a:rPr>
              <a:t>8+ years of operation without refueling</a:t>
            </a:r>
          </a:p>
          <a:p>
            <a:pPr marL="253359" lvl="1" indent="-240659">
              <a:spcBef>
                <a:spcPts val="600"/>
              </a:spcBef>
              <a:buClr>
                <a:srgbClr val="0074BC"/>
              </a:buClr>
              <a:buSzPct val="110000"/>
              <a:buFontTx/>
              <a:buChar char="•"/>
              <a:tabLst>
                <a:tab pos="253994" algn="l"/>
              </a:tabLst>
              <a:defRPr/>
            </a:pPr>
            <a:r>
              <a:rPr lang="en-US" spc="-5" dirty="0">
                <a:solidFill>
                  <a:srgbClr val="203864"/>
                </a:solidFill>
                <a:latin typeface="Arial" panose="020B0604020202020204" pitchFamily="34" charset="0"/>
                <a:cs typeface="Arial" panose="020B0604020202020204" pitchFamily="34" charset="0"/>
              </a:rPr>
              <a:t>Transportable for ease of installation                    and elimination of spent fuel storage on site</a:t>
            </a:r>
          </a:p>
          <a:p>
            <a:pPr marL="253359" lvl="1" indent="-240659">
              <a:spcBef>
                <a:spcPts val="600"/>
              </a:spcBef>
              <a:buClr>
                <a:srgbClr val="0074BC"/>
              </a:buClr>
              <a:buSzPct val="110000"/>
              <a:buFontTx/>
              <a:buChar char="•"/>
              <a:tabLst>
                <a:tab pos="253994" algn="l"/>
              </a:tabLst>
              <a:defRPr/>
            </a:pPr>
            <a:r>
              <a:rPr lang="en-US" b="1" spc="-5" dirty="0">
                <a:solidFill>
                  <a:srgbClr val="203864"/>
                </a:solidFill>
                <a:latin typeface="Arial" panose="020B0604020202020204" pitchFamily="34" charset="0"/>
                <a:cs typeface="Arial" panose="020B0604020202020204" pitchFamily="34" charset="0"/>
              </a:rPr>
              <a:t>Cost-competitive plant lifecycle </a:t>
            </a:r>
          </a:p>
          <a:p>
            <a:pPr marL="253359" lvl="1" indent="-240659">
              <a:spcBef>
                <a:spcPts val="600"/>
              </a:spcBef>
              <a:buClr>
                <a:srgbClr val="0074BC"/>
              </a:buClr>
              <a:buSzPct val="110000"/>
              <a:buFontTx/>
              <a:buChar char="•"/>
              <a:tabLst>
                <a:tab pos="253994" algn="l"/>
              </a:tabLst>
              <a:defRPr/>
            </a:pPr>
            <a:r>
              <a:rPr lang="en-US" spc="-5" dirty="0">
                <a:solidFill>
                  <a:srgbClr val="203864"/>
                </a:solidFill>
                <a:latin typeface="Arial" panose="020B0604020202020204" pitchFamily="34" charset="0"/>
                <a:cs typeface="Arial" panose="020B0604020202020204" pitchFamily="34" charset="0"/>
              </a:rPr>
              <a:t>Minimal site construction and                              onsite personnel</a:t>
            </a:r>
          </a:p>
          <a:p>
            <a:pPr marL="253359" lvl="1" indent="-240659">
              <a:spcBef>
                <a:spcPts val="600"/>
              </a:spcBef>
              <a:buClr>
                <a:srgbClr val="0074BC"/>
              </a:buClr>
              <a:buSzPct val="110000"/>
              <a:buFontTx/>
              <a:buChar char="•"/>
              <a:tabLst>
                <a:tab pos="253994" algn="l"/>
              </a:tabLst>
              <a:defRPr/>
            </a:pPr>
            <a:r>
              <a:rPr lang="en-US" spc="-5" dirty="0">
                <a:solidFill>
                  <a:srgbClr val="203864"/>
                </a:solidFill>
                <a:latin typeface="Arial" panose="020B0604020202020204" pitchFamily="34" charset="0"/>
                <a:cs typeface="Arial" panose="020B0604020202020204" pitchFamily="34" charset="0"/>
              </a:rPr>
              <a:t>High speed load following capability</a:t>
            </a:r>
          </a:p>
        </p:txBody>
      </p:sp>
      <p:pic>
        <p:nvPicPr>
          <p:cNvPr id="20" name="Picture 19">
            <a:extLst>
              <a:ext uri="{FF2B5EF4-FFF2-40B4-BE49-F238E27FC236}">
                <a16:creationId xmlns:a16="http://schemas.microsoft.com/office/drawing/2014/main" id="{A64FCACF-17D2-88CD-FB64-F6FDB44E994C}"/>
              </a:ext>
            </a:extLst>
          </p:cNvPr>
          <p:cNvPicPr>
            <a:picLocks noChangeAspect="1"/>
          </p:cNvPicPr>
          <p:nvPr/>
        </p:nvPicPr>
        <p:blipFill>
          <a:blip r:embed="rId4"/>
          <a:stretch>
            <a:fillRect/>
          </a:stretch>
        </p:blipFill>
        <p:spPr>
          <a:xfrm>
            <a:off x="5655076" y="2112884"/>
            <a:ext cx="6536924" cy="3516887"/>
          </a:xfrm>
          <a:prstGeom prst="rect">
            <a:avLst/>
          </a:prstGeom>
        </p:spPr>
      </p:pic>
      <p:sp>
        <p:nvSpPr>
          <p:cNvPr id="21" name="TextBox 20">
            <a:extLst>
              <a:ext uri="{FF2B5EF4-FFF2-40B4-BE49-F238E27FC236}">
                <a16:creationId xmlns:a16="http://schemas.microsoft.com/office/drawing/2014/main" id="{75FDC549-CE67-FF81-FF28-6E5390154AE3}"/>
              </a:ext>
            </a:extLst>
          </p:cNvPr>
          <p:cNvSpPr txBox="1"/>
          <p:nvPr/>
        </p:nvSpPr>
        <p:spPr>
          <a:xfrm>
            <a:off x="364472" y="1367508"/>
            <a:ext cx="3111965" cy="430887"/>
          </a:xfrm>
          <a:prstGeom prst="rect">
            <a:avLst/>
          </a:prstGeom>
          <a:noFill/>
        </p:spPr>
        <p:txBody>
          <a:bodyPr wrap="square" rtlCol="0">
            <a:spAutoFit/>
          </a:bodyPr>
          <a:lstStyle/>
          <a:p>
            <a:r>
              <a:rPr lang="en-US" sz="2200" b="1" dirty="0">
                <a:solidFill>
                  <a:srgbClr val="0070C0"/>
                </a:solidFill>
              </a:rPr>
              <a:t>Technical Features</a:t>
            </a:r>
          </a:p>
        </p:txBody>
      </p:sp>
      <p:cxnSp>
        <p:nvCxnSpPr>
          <p:cNvPr id="2" name="Straight Connector 1">
            <a:extLst>
              <a:ext uri="{FF2B5EF4-FFF2-40B4-BE49-F238E27FC236}">
                <a16:creationId xmlns:a16="http://schemas.microsoft.com/office/drawing/2014/main" id="{83BEF2C8-A49E-E07D-923C-22A2BB6FB6D4}"/>
              </a:ext>
            </a:extLst>
          </p:cNvPr>
          <p:cNvCxnSpPr>
            <a:cxnSpLocks/>
          </p:cNvCxnSpPr>
          <p:nvPr/>
        </p:nvCxnSpPr>
        <p:spPr>
          <a:xfrm>
            <a:off x="378384" y="1039748"/>
            <a:ext cx="1790205" cy="0"/>
          </a:xfrm>
          <a:prstGeom prst="line">
            <a:avLst/>
          </a:prstGeom>
          <a:ln w="50800">
            <a:solidFill>
              <a:srgbClr val="0070C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28913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A89498-EFC7-2831-2C48-6E2231F86490}"/>
              </a:ext>
            </a:extLst>
          </p:cNvPr>
          <p:cNvSpPr txBox="1"/>
          <p:nvPr/>
        </p:nvSpPr>
        <p:spPr>
          <a:xfrm>
            <a:off x="100093" y="6312924"/>
            <a:ext cx="1735494" cy="411071"/>
          </a:xfrm>
          <a:prstGeom prst="rect">
            <a:avLst/>
          </a:prstGeom>
          <a:solidFill>
            <a:schemeClr val="bg1"/>
          </a:solidFill>
        </p:spPr>
        <p:txBody>
          <a:bodyPr wrap="square" rtlCol="0">
            <a:spAutoFit/>
          </a:bodyPr>
          <a:lstStyle/>
          <a:p>
            <a:endParaRPr lang="en-US"/>
          </a:p>
        </p:txBody>
      </p:sp>
      <p:pic>
        <p:nvPicPr>
          <p:cNvPr id="5" name="Picture 4">
            <a:extLst>
              <a:ext uri="{FF2B5EF4-FFF2-40B4-BE49-F238E27FC236}">
                <a16:creationId xmlns:a16="http://schemas.microsoft.com/office/drawing/2014/main" id="{AFA999B8-BD28-0D70-C237-E134DE97ED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9773" y="6293399"/>
            <a:ext cx="1670682" cy="402201"/>
          </a:xfrm>
          <a:prstGeom prst="rect">
            <a:avLst/>
          </a:prstGeom>
        </p:spPr>
      </p:pic>
      <p:sp>
        <p:nvSpPr>
          <p:cNvPr id="6" name="TextBox 5">
            <a:extLst>
              <a:ext uri="{FF2B5EF4-FFF2-40B4-BE49-F238E27FC236}">
                <a16:creationId xmlns:a16="http://schemas.microsoft.com/office/drawing/2014/main" id="{0101E8FD-B199-E537-43AB-AB1A4F7049F8}"/>
              </a:ext>
            </a:extLst>
          </p:cNvPr>
          <p:cNvSpPr txBox="1"/>
          <p:nvPr/>
        </p:nvSpPr>
        <p:spPr>
          <a:xfrm>
            <a:off x="7399176" y="6447205"/>
            <a:ext cx="4543051" cy="261610"/>
          </a:xfrm>
          <a:prstGeom prst="rect">
            <a:avLst/>
          </a:prstGeom>
          <a:solidFill>
            <a:schemeClr val="bg1"/>
          </a:solidFill>
        </p:spPr>
        <p:txBody>
          <a:bodyPr wrap="square" rtlCol="0">
            <a:spAutoFit/>
          </a:bodyPr>
          <a:lstStyle/>
          <a:p>
            <a:endParaRPr lang="en-US" sz="1100"/>
          </a:p>
        </p:txBody>
      </p:sp>
      <p:sp>
        <p:nvSpPr>
          <p:cNvPr id="9" name="TextBox 5">
            <a:extLst>
              <a:ext uri="{FF2B5EF4-FFF2-40B4-BE49-F238E27FC236}">
                <a16:creationId xmlns:a16="http://schemas.microsoft.com/office/drawing/2014/main" id="{0609995B-FBFE-C9F3-996E-4E82084681B3}"/>
              </a:ext>
            </a:extLst>
          </p:cNvPr>
          <p:cNvSpPr txBox="1"/>
          <p:nvPr/>
        </p:nvSpPr>
        <p:spPr>
          <a:xfrm>
            <a:off x="6013807" y="6548794"/>
            <a:ext cx="6102848" cy="21544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800" b="0" i="0" u="none" strike="noStrike" kern="1200" cap="none" spc="0" normalizeH="0" baseline="0" noProof="0">
                <a:ln>
                  <a:noFill/>
                </a:ln>
                <a:solidFill>
                  <a:srgbClr val="6E7183"/>
                </a:solidFill>
                <a:effectLst/>
                <a:uLnTx/>
                <a:uFillTx/>
                <a:latin typeface="Arial" panose="020B0604020202020204" pitchFamily="34" charset="0"/>
                <a:ea typeface="+mn-ea"/>
                <a:cs typeface="Arial" panose="020B0604020202020204" pitchFamily="34" charset="0"/>
              </a:rPr>
              <a:t>Westinghouse Non-Proprietary Class 3  |  © 2023 Westinghouse Electric Company LLC. All Rights Reserved.</a:t>
            </a:r>
          </a:p>
        </p:txBody>
      </p:sp>
      <p:pic>
        <p:nvPicPr>
          <p:cNvPr id="17" name="Picture 16" descr="A picture containing telescope&#10;&#10;Description automatically generated">
            <a:extLst>
              <a:ext uri="{FF2B5EF4-FFF2-40B4-BE49-F238E27FC236}">
                <a16:creationId xmlns:a16="http://schemas.microsoft.com/office/drawing/2014/main" id="{843E1B1F-7B31-4D0B-A21D-1EF2570C5701}"/>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33364" y="3068284"/>
            <a:ext cx="5257426" cy="2887476"/>
          </a:xfrm>
          <a:prstGeom prst="rect">
            <a:avLst/>
          </a:prstGeom>
        </p:spPr>
      </p:pic>
      <p:pic>
        <p:nvPicPr>
          <p:cNvPr id="18" name="Picture 17">
            <a:extLst>
              <a:ext uri="{FF2B5EF4-FFF2-40B4-BE49-F238E27FC236}">
                <a16:creationId xmlns:a16="http://schemas.microsoft.com/office/drawing/2014/main" id="{2B8BE70C-ED79-444F-9375-3D6A18E75750}"/>
              </a:ext>
            </a:extLst>
          </p:cNvPr>
          <p:cNvPicPr>
            <a:picLocks noChangeAspect="1"/>
          </p:cNvPicPr>
          <p:nvPr/>
        </p:nvPicPr>
        <p:blipFill rotWithShape="1">
          <a:blip r:embed="rId5"/>
          <a:srcRect l="42501"/>
          <a:stretch/>
        </p:blipFill>
        <p:spPr>
          <a:xfrm>
            <a:off x="3392618" y="4723408"/>
            <a:ext cx="3229415" cy="1624185"/>
          </a:xfrm>
          <a:prstGeom prst="rect">
            <a:avLst/>
          </a:prstGeom>
        </p:spPr>
      </p:pic>
      <p:grpSp>
        <p:nvGrpSpPr>
          <p:cNvPr id="19" name="Group 18">
            <a:extLst>
              <a:ext uri="{FF2B5EF4-FFF2-40B4-BE49-F238E27FC236}">
                <a16:creationId xmlns:a16="http://schemas.microsoft.com/office/drawing/2014/main" id="{EF8A1B18-A6AE-4456-BC8D-0B93185F9DDA}"/>
              </a:ext>
            </a:extLst>
          </p:cNvPr>
          <p:cNvGrpSpPr/>
          <p:nvPr/>
        </p:nvGrpSpPr>
        <p:grpSpPr>
          <a:xfrm>
            <a:off x="8227577" y="1076186"/>
            <a:ext cx="4204585" cy="1797885"/>
            <a:chOff x="8886802" y="1518943"/>
            <a:chExt cx="6339975" cy="3012248"/>
          </a:xfrm>
        </p:grpSpPr>
        <p:pic>
          <p:nvPicPr>
            <p:cNvPr id="22" name="Picture 21" descr="A picture containing text, nature, rain, outdoor&#10;&#10;Description automatically generated">
              <a:extLst>
                <a:ext uri="{FF2B5EF4-FFF2-40B4-BE49-F238E27FC236}">
                  <a16:creationId xmlns:a16="http://schemas.microsoft.com/office/drawing/2014/main" id="{B2CCD2CF-120F-4F1F-8AAB-F43E4A8F4E3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886802" y="1584134"/>
              <a:ext cx="2819667" cy="2686132"/>
            </a:xfrm>
            <a:prstGeom prst="rect">
              <a:avLst/>
            </a:prstGeom>
            <a:ln>
              <a:noFill/>
            </a:ln>
            <a:effectLst>
              <a:softEdge rad="112500"/>
            </a:effectLst>
          </p:spPr>
        </p:pic>
        <p:pic>
          <p:nvPicPr>
            <p:cNvPr id="23" name="Picture 22">
              <a:extLst>
                <a:ext uri="{FF2B5EF4-FFF2-40B4-BE49-F238E27FC236}">
                  <a16:creationId xmlns:a16="http://schemas.microsoft.com/office/drawing/2014/main" id="{3051CBC6-EFD9-4E13-ACE4-A032F81EB0D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1562205" y="1604010"/>
              <a:ext cx="2987074" cy="1971390"/>
            </a:xfrm>
            <a:prstGeom prst="rect">
              <a:avLst/>
            </a:prstGeom>
            <a:ln>
              <a:noFill/>
            </a:ln>
            <a:effectLst>
              <a:softEdge rad="112500"/>
            </a:effectLst>
          </p:spPr>
        </p:pic>
        <p:sp>
          <p:nvSpPr>
            <p:cNvPr id="24" name="TextBox 23">
              <a:extLst>
                <a:ext uri="{FF2B5EF4-FFF2-40B4-BE49-F238E27FC236}">
                  <a16:creationId xmlns:a16="http://schemas.microsoft.com/office/drawing/2014/main" id="{CC7D0448-1A0C-4979-B809-FF8A2EB2F00A}"/>
                </a:ext>
              </a:extLst>
            </p:cNvPr>
            <p:cNvSpPr txBox="1"/>
            <p:nvPr/>
          </p:nvSpPr>
          <p:spPr>
            <a:xfrm>
              <a:off x="12325664" y="3570216"/>
              <a:ext cx="2901113" cy="706527"/>
            </a:xfrm>
            <a:prstGeom prst="rect">
              <a:avLst/>
            </a:prstGeom>
            <a:noFill/>
          </p:spPr>
          <p:txBody>
            <a:bodyPr wrap="square" lIns="0" tIns="0" rIns="0" bIns="0" rtlCol="0">
              <a:spAutoFit/>
            </a:bodyPr>
            <a:lstStyle/>
            <a:p>
              <a:pPr algn="ctr"/>
              <a:r>
                <a:rPr lang="en-US" sz="800" b="1" dirty="0">
                  <a:solidFill>
                    <a:srgbClr val="010381"/>
                  </a:solidFill>
                </a:rPr>
                <a:t>Photos courtesy of</a:t>
              </a:r>
            </a:p>
            <a:p>
              <a:pPr algn="ctr"/>
              <a:r>
                <a:rPr lang="en-US" sz="800" b="1" dirty="0">
                  <a:solidFill>
                    <a:srgbClr val="010381"/>
                  </a:solidFill>
                </a:rPr>
                <a:t>Los Alamos </a:t>
              </a:r>
            </a:p>
            <a:p>
              <a:pPr algn="ctr"/>
              <a:r>
                <a:rPr lang="en-US" sz="800" b="1" dirty="0">
                  <a:solidFill>
                    <a:srgbClr val="010381"/>
                  </a:solidFill>
                </a:rPr>
                <a:t>National Laboratory</a:t>
              </a:r>
            </a:p>
          </p:txBody>
        </p:sp>
        <p:pic>
          <p:nvPicPr>
            <p:cNvPr id="25" name="Picture 24">
              <a:extLst>
                <a:ext uri="{FF2B5EF4-FFF2-40B4-BE49-F238E27FC236}">
                  <a16:creationId xmlns:a16="http://schemas.microsoft.com/office/drawing/2014/main" id="{EDA8AFB6-7EFC-4AC1-A3EB-019B1A66E7A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886802" y="1518943"/>
              <a:ext cx="3580110" cy="929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6" name="Content Placeholder 4">
              <a:extLst>
                <a:ext uri="{FF2B5EF4-FFF2-40B4-BE49-F238E27FC236}">
                  <a16:creationId xmlns:a16="http://schemas.microsoft.com/office/drawing/2014/main" id="{30F45DB6-FB2D-420F-914E-5D1AE6D69572}"/>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1575769" y="3342643"/>
              <a:ext cx="1486973" cy="1188548"/>
            </a:xfrm>
            <a:prstGeom prst="rect">
              <a:avLst/>
            </a:prstGeom>
            <a:ln>
              <a:noFill/>
            </a:ln>
            <a:effectLst>
              <a:softEdge rad="112500"/>
            </a:effectLst>
          </p:spPr>
        </p:pic>
        <p:sp>
          <p:nvSpPr>
            <p:cNvPr id="27" name="TextBox 26">
              <a:extLst>
                <a:ext uri="{FF2B5EF4-FFF2-40B4-BE49-F238E27FC236}">
                  <a16:creationId xmlns:a16="http://schemas.microsoft.com/office/drawing/2014/main" id="{C85A5F2F-8213-476D-A61E-FE905F787FE6}"/>
                </a:ext>
              </a:extLst>
            </p:cNvPr>
            <p:cNvSpPr txBox="1"/>
            <p:nvPr/>
          </p:nvSpPr>
          <p:spPr>
            <a:xfrm>
              <a:off x="9617442" y="2733705"/>
              <a:ext cx="1358388" cy="942037"/>
            </a:xfrm>
            <a:prstGeom prst="rect">
              <a:avLst/>
            </a:prstGeom>
            <a:noFill/>
          </p:spPr>
          <p:txBody>
            <a:bodyPr wrap="none" lIns="0" tIns="0" rIns="0" bIns="0" rtlCol="0">
              <a:spAutoFit/>
            </a:bodyPr>
            <a:lstStyle/>
            <a:p>
              <a:pPr algn="ctr"/>
              <a:r>
                <a:rPr lang="en-US" sz="1600" b="1" dirty="0"/>
                <a:t>Uranium </a:t>
              </a:r>
            </a:p>
            <a:p>
              <a:pPr algn="ctr"/>
              <a:r>
                <a:rPr lang="en-US" sz="1600" b="1" dirty="0"/>
                <a:t>Nitride</a:t>
              </a:r>
            </a:p>
          </p:txBody>
        </p:sp>
      </p:grpSp>
      <p:pic>
        <p:nvPicPr>
          <p:cNvPr id="28" name="Picture 27">
            <a:extLst>
              <a:ext uri="{FF2B5EF4-FFF2-40B4-BE49-F238E27FC236}">
                <a16:creationId xmlns:a16="http://schemas.microsoft.com/office/drawing/2014/main" id="{E213ABAE-B504-42C1-B4EC-0DFCAD140589}"/>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6175184" y="1418134"/>
            <a:ext cx="2203567" cy="1116649"/>
          </a:xfrm>
          <a:prstGeom prst="rect">
            <a:avLst/>
          </a:prstGeom>
          <a:ln>
            <a:noFill/>
          </a:ln>
          <a:effectLst>
            <a:softEdge rad="112500"/>
          </a:effectLst>
        </p:spPr>
      </p:pic>
      <p:sp>
        <p:nvSpPr>
          <p:cNvPr id="29" name="TextBox 28">
            <a:extLst>
              <a:ext uri="{FF2B5EF4-FFF2-40B4-BE49-F238E27FC236}">
                <a16:creationId xmlns:a16="http://schemas.microsoft.com/office/drawing/2014/main" id="{48D6D923-5E21-4C0E-A5B0-8DC50D868C8A}"/>
              </a:ext>
            </a:extLst>
          </p:cNvPr>
          <p:cNvSpPr txBox="1"/>
          <p:nvPr/>
        </p:nvSpPr>
        <p:spPr>
          <a:xfrm>
            <a:off x="566426" y="1344853"/>
            <a:ext cx="5486545" cy="3046988"/>
          </a:xfrm>
          <a:prstGeom prst="rect">
            <a:avLst/>
          </a:prstGeom>
          <a:noFill/>
        </p:spPr>
        <p:txBody>
          <a:bodyPr wrap="square" rtlCol="0">
            <a:spAutoFit/>
          </a:bodyPr>
          <a:lstStyle/>
          <a:p>
            <a:r>
              <a:rPr lang="en-US" sz="1600" dirty="0">
                <a:solidFill>
                  <a:srgbClr val="203864"/>
                </a:solidFill>
              </a:rPr>
              <a:t>Westinghouse Government Services in partnership with Aerojet-Rocketdyne, Los Alamos National Laboratory and others are excited about our team’s solution for Fission Surface Power leveraging the eVinci micro-reactor technology, Uranium Nitride fuel, and our combined experiences across terrestrial and space nuclear fission systems.</a:t>
            </a:r>
          </a:p>
          <a:p>
            <a:endParaRPr lang="en-US" sz="1600" dirty="0">
              <a:solidFill>
                <a:srgbClr val="203864"/>
              </a:solidFill>
            </a:endParaRPr>
          </a:p>
          <a:p>
            <a:r>
              <a:rPr lang="en-US" sz="1600" dirty="0">
                <a:solidFill>
                  <a:srgbClr val="203864"/>
                </a:solidFill>
              </a:rPr>
              <a:t>Our space reactor design is focused on advanced heat pipe technology, Uranium Nitride Fuel, and a Yttrium Hydride moderator designed to deliver more than 40kWe for 10 years.</a:t>
            </a:r>
          </a:p>
        </p:txBody>
      </p:sp>
      <p:pic>
        <p:nvPicPr>
          <p:cNvPr id="30" name="Picture 29">
            <a:extLst>
              <a:ext uri="{FF2B5EF4-FFF2-40B4-BE49-F238E27FC236}">
                <a16:creationId xmlns:a16="http://schemas.microsoft.com/office/drawing/2014/main" id="{8943CB2B-E373-4A2B-97EF-79FDBAE270B6}"/>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49773" y="4548938"/>
            <a:ext cx="3083198" cy="1449715"/>
          </a:xfrm>
          <a:prstGeom prst="rect">
            <a:avLst/>
          </a:prstGeom>
          <a:effectLst>
            <a:softEdge rad="139700"/>
          </a:effectLst>
        </p:spPr>
      </p:pic>
      <p:sp>
        <p:nvSpPr>
          <p:cNvPr id="31" name="Title 6">
            <a:extLst>
              <a:ext uri="{FF2B5EF4-FFF2-40B4-BE49-F238E27FC236}">
                <a16:creationId xmlns:a16="http://schemas.microsoft.com/office/drawing/2014/main" id="{261C82B3-7A4A-4DBA-8220-054CF79259F4}"/>
              </a:ext>
            </a:extLst>
          </p:cNvPr>
          <p:cNvSpPr txBox="1">
            <a:spLocks/>
          </p:cNvSpPr>
          <p:nvPr/>
        </p:nvSpPr>
        <p:spPr>
          <a:xfrm>
            <a:off x="249773" y="264616"/>
            <a:ext cx="11353887" cy="4349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rgbClr val="25346A"/>
                </a:solidFill>
                <a:latin typeface="Arial" panose="020B0604020202020204" pitchFamily="34" charset="0"/>
                <a:ea typeface="+mj-ea"/>
                <a:cs typeface="Arial" panose="020B0604020202020204" pitchFamily="34" charset="0"/>
              </a:defRPr>
            </a:lvl1pPr>
          </a:lstStyle>
          <a:p>
            <a:r>
              <a:rPr lang="en-US" sz="2800" dirty="0">
                <a:latin typeface="Arial"/>
                <a:cs typeface="Arial"/>
              </a:rPr>
              <a:t>Fission Surface Power</a:t>
            </a:r>
          </a:p>
        </p:txBody>
      </p:sp>
      <p:sp>
        <p:nvSpPr>
          <p:cNvPr id="32" name="Text Placeholder 7">
            <a:extLst>
              <a:ext uri="{FF2B5EF4-FFF2-40B4-BE49-F238E27FC236}">
                <a16:creationId xmlns:a16="http://schemas.microsoft.com/office/drawing/2014/main" id="{868EC74E-ECE4-41BF-B449-2BB11B77C043}"/>
              </a:ext>
            </a:extLst>
          </p:cNvPr>
          <p:cNvSpPr txBox="1">
            <a:spLocks/>
          </p:cNvSpPr>
          <p:nvPr/>
        </p:nvSpPr>
        <p:spPr>
          <a:xfrm>
            <a:off x="289047" y="618045"/>
            <a:ext cx="11613906" cy="4349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F19D2D"/>
              </a:buClr>
              <a:buFont typeface="Arial" panose="020B0604020202020204" pitchFamily="34" charset="0"/>
              <a:buChar char="•"/>
              <a:defRPr sz="2400" kern="1200">
                <a:solidFill>
                  <a:srgbClr val="25346A"/>
                </a:solidFill>
                <a:latin typeface="+mn-lt"/>
                <a:ea typeface="+mn-ea"/>
                <a:cs typeface="+mn-cs"/>
              </a:defRPr>
            </a:lvl1pPr>
            <a:lvl2pPr marL="685800" indent="-228600" algn="l" defTabSz="914400" rtl="0" eaLnBrk="1" latinLnBrk="0" hangingPunct="1">
              <a:lnSpc>
                <a:spcPct val="90000"/>
              </a:lnSpc>
              <a:spcBef>
                <a:spcPts val="500"/>
              </a:spcBef>
              <a:buClr>
                <a:srgbClr val="F19D2D"/>
              </a:buClr>
              <a:buFont typeface="Arial" panose="020B0604020202020204" pitchFamily="34" charset="0"/>
              <a:buChar char="•"/>
              <a:defRPr sz="2000" kern="1200">
                <a:solidFill>
                  <a:srgbClr val="25346A"/>
                </a:solidFill>
                <a:latin typeface="+mn-lt"/>
                <a:ea typeface="+mn-ea"/>
                <a:cs typeface="+mn-cs"/>
              </a:defRPr>
            </a:lvl2pPr>
            <a:lvl3pPr marL="1143000" indent="-228600" algn="l" defTabSz="914400" rtl="0" eaLnBrk="1" latinLnBrk="0" hangingPunct="1">
              <a:lnSpc>
                <a:spcPct val="90000"/>
              </a:lnSpc>
              <a:spcBef>
                <a:spcPts val="500"/>
              </a:spcBef>
              <a:buClr>
                <a:srgbClr val="F19D2D"/>
              </a:buClr>
              <a:buFont typeface="Arial" panose="020B0604020202020204" pitchFamily="34" charset="0"/>
              <a:buChar char="•"/>
              <a:defRPr sz="1800" kern="1200">
                <a:solidFill>
                  <a:srgbClr val="25346A"/>
                </a:solidFill>
                <a:latin typeface="+mn-lt"/>
                <a:ea typeface="+mn-ea"/>
                <a:cs typeface="+mn-cs"/>
              </a:defRPr>
            </a:lvl3pPr>
            <a:lvl4pPr marL="1600200" indent="-228600" algn="l" defTabSz="914400" rtl="0" eaLnBrk="1" latinLnBrk="0" hangingPunct="1">
              <a:lnSpc>
                <a:spcPct val="90000"/>
              </a:lnSpc>
              <a:spcBef>
                <a:spcPts val="500"/>
              </a:spcBef>
              <a:buClr>
                <a:srgbClr val="F19D2D"/>
              </a:buClr>
              <a:buFont typeface="Arial" panose="020B0604020202020204" pitchFamily="34" charset="0"/>
              <a:buChar char="•"/>
              <a:defRPr sz="1600" kern="1200">
                <a:solidFill>
                  <a:srgbClr val="25346A"/>
                </a:solidFill>
                <a:latin typeface="+mn-lt"/>
                <a:ea typeface="+mn-ea"/>
                <a:cs typeface="+mn-cs"/>
              </a:defRPr>
            </a:lvl4pPr>
            <a:lvl5pPr marL="2057400" indent="-228600" algn="l" defTabSz="914400" rtl="0" eaLnBrk="1" latinLnBrk="0" hangingPunct="1">
              <a:lnSpc>
                <a:spcPct val="90000"/>
              </a:lnSpc>
              <a:spcBef>
                <a:spcPts val="500"/>
              </a:spcBef>
              <a:buClr>
                <a:srgbClr val="F19D2D"/>
              </a:buClr>
              <a:buFont typeface="Arial" panose="020B0604020202020204" pitchFamily="34" charset="0"/>
              <a:buChar char="•"/>
              <a:defRPr sz="1600" kern="1200">
                <a:solidFill>
                  <a:srgbClr val="25346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i="1" dirty="0">
                <a:solidFill>
                  <a:schemeClr val="accent1"/>
                </a:solidFill>
              </a:rPr>
              <a:t>Reliable, long-lasting energy for the Moon &amp; Mars</a:t>
            </a:r>
          </a:p>
        </p:txBody>
      </p:sp>
      <p:cxnSp>
        <p:nvCxnSpPr>
          <p:cNvPr id="33" name="Straight Connector 32">
            <a:extLst>
              <a:ext uri="{FF2B5EF4-FFF2-40B4-BE49-F238E27FC236}">
                <a16:creationId xmlns:a16="http://schemas.microsoft.com/office/drawing/2014/main" id="{62AE6F32-AAF7-46A6-90FA-E79658B6BD1D}"/>
              </a:ext>
            </a:extLst>
          </p:cNvPr>
          <p:cNvCxnSpPr>
            <a:cxnSpLocks/>
          </p:cNvCxnSpPr>
          <p:nvPr/>
        </p:nvCxnSpPr>
        <p:spPr>
          <a:xfrm>
            <a:off x="378384" y="1039748"/>
            <a:ext cx="1790205" cy="0"/>
          </a:xfrm>
          <a:prstGeom prst="line">
            <a:avLst/>
          </a:prstGeom>
          <a:ln w="50800">
            <a:solidFill>
              <a:srgbClr val="0070C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740698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A89498-EFC7-2831-2C48-6E2231F86490}"/>
              </a:ext>
            </a:extLst>
          </p:cNvPr>
          <p:cNvSpPr txBox="1"/>
          <p:nvPr/>
        </p:nvSpPr>
        <p:spPr>
          <a:xfrm>
            <a:off x="100093" y="6312924"/>
            <a:ext cx="1735494" cy="411071"/>
          </a:xfrm>
          <a:prstGeom prst="rect">
            <a:avLst/>
          </a:prstGeom>
          <a:solidFill>
            <a:schemeClr val="bg1"/>
          </a:solidFill>
        </p:spPr>
        <p:txBody>
          <a:bodyPr wrap="square" rtlCol="0">
            <a:spAutoFit/>
          </a:bodyPr>
          <a:lstStyle/>
          <a:p>
            <a:endParaRPr lang="en-US"/>
          </a:p>
        </p:txBody>
      </p:sp>
      <p:pic>
        <p:nvPicPr>
          <p:cNvPr id="5" name="Picture 4">
            <a:extLst>
              <a:ext uri="{FF2B5EF4-FFF2-40B4-BE49-F238E27FC236}">
                <a16:creationId xmlns:a16="http://schemas.microsoft.com/office/drawing/2014/main" id="{AFA999B8-BD28-0D70-C237-E134DE97ED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9773" y="6293399"/>
            <a:ext cx="1670682" cy="402201"/>
          </a:xfrm>
          <a:prstGeom prst="rect">
            <a:avLst/>
          </a:prstGeom>
        </p:spPr>
      </p:pic>
      <p:sp>
        <p:nvSpPr>
          <p:cNvPr id="6" name="TextBox 5">
            <a:extLst>
              <a:ext uri="{FF2B5EF4-FFF2-40B4-BE49-F238E27FC236}">
                <a16:creationId xmlns:a16="http://schemas.microsoft.com/office/drawing/2014/main" id="{0101E8FD-B199-E537-43AB-AB1A4F7049F8}"/>
              </a:ext>
            </a:extLst>
          </p:cNvPr>
          <p:cNvSpPr txBox="1"/>
          <p:nvPr/>
        </p:nvSpPr>
        <p:spPr>
          <a:xfrm>
            <a:off x="7399176" y="6447205"/>
            <a:ext cx="4543051" cy="261610"/>
          </a:xfrm>
          <a:prstGeom prst="rect">
            <a:avLst/>
          </a:prstGeom>
          <a:solidFill>
            <a:schemeClr val="bg1"/>
          </a:solidFill>
        </p:spPr>
        <p:txBody>
          <a:bodyPr wrap="square" rtlCol="0">
            <a:spAutoFit/>
          </a:bodyPr>
          <a:lstStyle/>
          <a:p>
            <a:endParaRPr lang="en-US" sz="1100"/>
          </a:p>
        </p:txBody>
      </p:sp>
      <p:sp>
        <p:nvSpPr>
          <p:cNvPr id="9" name="TextBox 5">
            <a:extLst>
              <a:ext uri="{FF2B5EF4-FFF2-40B4-BE49-F238E27FC236}">
                <a16:creationId xmlns:a16="http://schemas.microsoft.com/office/drawing/2014/main" id="{0609995B-FBFE-C9F3-996E-4E82084681B3}"/>
              </a:ext>
            </a:extLst>
          </p:cNvPr>
          <p:cNvSpPr txBox="1"/>
          <p:nvPr/>
        </p:nvSpPr>
        <p:spPr>
          <a:xfrm>
            <a:off x="6013807" y="6548794"/>
            <a:ext cx="6102848" cy="21544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800" b="0" i="0" u="none" strike="noStrike" kern="1200" cap="none" spc="0" normalizeH="0" baseline="0" noProof="0">
                <a:ln>
                  <a:noFill/>
                </a:ln>
                <a:solidFill>
                  <a:srgbClr val="6E7183"/>
                </a:solidFill>
                <a:effectLst/>
                <a:uLnTx/>
                <a:uFillTx/>
                <a:latin typeface="Arial" panose="020B0604020202020204" pitchFamily="34" charset="0"/>
                <a:ea typeface="+mn-ea"/>
                <a:cs typeface="Arial" panose="020B0604020202020204" pitchFamily="34" charset="0"/>
              </a:rPr>
              <a:t>Westinghouse Non-Proprietary Class 3  |  © 2023 Westinghouse Electric Company LLC. All Rights Reserved.</a:t>
            </a:r>
          </a:p>
        </p:txBody>
      </p:sp>
      <p:pic>
        <p:nvPicPr>
          <p:cNvPr id="21" name="Picture 20" descr="A picture containing text, nature, rain, outdoor&#10;&#10;Description automatically generated">
            <a:extLst>
              <a:ext uri="{FF2B5EF4-FFF2-40B4-BE49-F238E27FC236}">
                <a16:creationId xmlns:a16="http://schemas.microsoft.com/office/drawing/2014/main" id="{9939649A-ECEE-4F68-87D7-F9E6851A7F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2153" y="4052308"/>
            <a:ext cx="2425959" cy="2311071"/>
          </a:xfrm>
          <a:prstGeom prst="roundRect">
            <a:avLst/>
          </a:prstGeom>
        </p:spPr>
      </p:pic>
      <p:sp>
        <p:nvSpPr>
          <p:cNvPr id="34" name="Content Placeholder 2">
            <a:extLst>
              <a:ext uri="{FF2B5EF4-FFF2-40B4-BE49-F238E27FC236}">
                <a16:creationId xmlns:a16="http://schemas.microsoft.com/office/drawing/2014/main" id="{0FCF2085-F926-4E11-B584-A8CF4075C78C}"/>
              </a:ext>
            </a:extLst>
          </p:cNvPr>
          <p:cNvSpPr>
            <a:spLocks noGrp="1"/>
          </p:cNvSpPr>
          <p:nvPr>
            <p:ph idx="1"/>
          </p:nvPr>
        </p:nvSpPr>
        <p:spPr>
          <a:xfrm>
            <a:off x="492370" y="1927654"/>
            <a:ext cx="7236440" cy="4249309"/>
          </a:xfrm>
          <a:noFill/>
        </p:spPr>
        <p:txBody>
          <a:bodyPr>
            <a:normAutofit/>
          </a:bodyPr>
          <a:lstStyle/>
          <a:p>
            <a:pPr marL="0" indent="0">
              <a:buNone/>
            </a:pPr>
            <a:r>
              <a:rPr lang="en-US" sz="1700" b="1" dirty="0">
                <a:solidFill>
                  <a:srgbClr val="25346A"/>
                </a:solidFill>
              </a:rPr>
              <a:t>Benefits: </a:t>
            </a:r>
          </a:p>
          <a:p>
            <a:pPr lvl="1"/>
            <a:r>
              <a:rPr lang="en-US" sz="1700" dirty="0">
                <a:solidFill>
                  <a:srgbClr val="25346A"/>
                </a:solidFill>
              </a:rPr>
              <a:t>High Uranium density (longer cycle lengths, can achieve higher burnups); 40% higher Uranium density than UO</a:t>
            </a:r>
            <a:r>
              <a:rPr lang="en-US" sz="1700" baseline="-25000" dirty="0">
                <a:solidFill>
                  <a:srgbClr val="25346A"/>
                </a:solidFill>
              </a:rPr>
              <a:t>2</a:t>
            </a:r>
          </a:p>
          <a:p>
            <a:pPr lvl="1"/>
            <a:r>
              <a:rPr lang="en-US" sz="1700" dirty="0">
                <a:solidFill>
                  <a:srgbClr val="25346A"/>
                </a:solidFill>
              </a:rPr>
              <a:t>High melting temperature</a:t>
            </a:r>
          </a:p>
          <a:p>
            <a:pPr lvl="1"/>
            <a:r>
              <a:rPr lang="en-US" sz="1700" dirty="0">
                <a:solidFill>
                  <a:srgbClr val="25346A"/>
                </a:solidFill>
              </a:rPr>
              <a:t>Safety benefit due to the high thermal conductivity; 5-10x increase relative to UO</a:t>
            </a:r>
            <a:r>
              <a:rPr lang="en-US" sz="1700" baseline="-25000" dirty="0">
                <a:solidFill>
                  <a:srgbClr val="25346A"/>
                </a:solidFill>
              </a:rPr>
              <a:t>2</a:t>
            </a:r>
            <a:r>
              <a:rPr lang="en-US" sz="1700" dirty="0">
                <a:solidFill>
                  <a:srgbClr val="25346A"/>
                </a:solidFill>
              </a:rPr>
              <a:t> (lower stresses, potential for lower fission gas release, and potential for improved margins in loss of coolant accidents and beyond design basis accidents)</a:t>
            </a:r>
          </a:p>
          <a:p>
            <a:pPr marL="0" lvl="0" indent="0">
              <a:lnSpc>
                <a:spcPct val="100000"/>
              </a:lnSpc>
              <a:buNone/>
            </a:pPr>
            <a:r>
              <a:rPr lang="en-US" sz="1700" b="1" dirty="0"/>
              <a:t>Current R&amp;D focus:</a:t>
            </a:r>
          </a:p>
          <a:p>
            <a:pPr lvl="1"/>
            <a:r>
              <a:rPr lang="en-US" sz="1800" dirty="0">
                <a:solidFill>
                  <a:srgbClr val="25346A"/>
                </a:solidFill>
              </a:rPr>
              <a:t>Material development using advanced modeling</a:t>
            </a:r>
          </a:p>
          <a:p>
            <a:pPr lvl="1"/>
            <a:r>
              <a:rPr lang="en-US" sz="1800" dirty="0">
                <a:solidFill>
                  <a:srgbClr val="25346A"/>
                </a:solidFill>
              </a:rPr>
              <a:t>Accelerated burnup testing in BR-2 (NFIR Program)</a:t>
            </a:r>
          </a:p>
          <a:p>
            <a:pPr lvl="1"/>
            <a:r>
              <a:rPr lang="en-US" sz="1800" dirty="0">
                <a:solidFill>
                  <a:srgbClr val="25346A"/>
                </a:solidFill>
              </a:rPr>
              <a:t>Developing scalable manufacturing process</a:t>
            </a:r>
          </a:p>
          <a:p>
            <a:pPr lvl="1"/>
            <a:r>
              <a:rPr lang="en-US" sz="1800" dirty="0">
                <a:solidFill>
                  <a:srgbClr val="25346A"/>
                </a:solidFill>
              </a:rPr>
              <a:t>Leveraging partnerships with universities and national laboratories to develop nitride fuel</a:t>
            </a:r>
            <a:endParaRPr lang="en-US" sz="1900" dirty="0">
              <a:solidFill>
                <a:srgbClr val="25346A"/>
              </a:solidFill>
            </a:endParaRPr>
          </a:p>
        </p:txBody>
      </p:sp>
      <p:pic>
        <p:nvPicPr>
          <p:cNvPr id="35" name="Picture 34">
            <a:extLst>
              <a:ext uri="{FF2B5EF4-FFF2-40B4-BE49-F238E27FC236}">
                <a16:creationId xmlns:a16="http://schemas.microsoft.com/office/drawing/2014/main" id="{EC963A1D-0FCB-4EE7-9927-D34BA263E9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68112" y="4207591"/>
            <a:ext cx="1533267" cy="1584731"/>
          </a:xfrm>
          <a:prstGeom prst="roundRect">
            <a:avLst/>
          </a:prstGeom>
        </p:spPr>
      </p:pic>
      <p:pic>
        <p:nvPicPr>
          <p:cNvPr id="36" name="Content Placeholder 4">
            <a:extLst>
              <a:ext uri="{FF2B5EF4-FFF2-40B4-BE49-F238E27FC236}">
                <a16:creationId xmlns:a16="http://schemas.microsoft.com/office/drawing/2014/main" id="{A1128E23-6474-4643-9ED0-DCA9682A30B8}"/>
              </a:ext>
            </a:extLst>
          </p:cNvPr>
          <p:cNvPicPr>
            <a:picLocks/>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45069" y="1391296"/>
            <a:ext cx="3653364" cy="2501009"/>
          </a:xfrm>
          <a:prstGeom prst="rect">
            <a:avLst/>
          </a:prstGeom>
          <a:noFill/>
          <a:ln w="12700">
            <a:solidFill>
              <a:schemeClr val="bg2"/>
            </a:solidFill>
            <a:miter lim="800000"/>
            <a:headEnd/>
            <a:tailEnd/>
          </a:ln>
        </p:spPr>
      </p:pic>
      <p:sp>
        <p:nvSpPr>
          <p:cNvPr id="37" name="TextBox 36">
            <a:extLst>
              <a:ext uri="{FF2B5EF4-FFF2-40B4-BE49-F238E27FC236}">
                <a16:creationId xmlns:a16="http://schemas.microsoft.com/office/drawing/2014/main" id="{1333FB5D-E4EF-40F6-97A0-151D7B96BC4A}"/>
              </a:ext>
            </a:extLst>
          </p:cNvPr>
          <p:cNvSpPr txBox="1"/>
          <p:nvPr/>
        </p:nvSpPr>
        <p:spPr>
          <a:xfrm>
            <a:off x="8114655" y="3859931"/>
            <a:ext cx="3698036" cy="276999"/>
          </a:xfrm>
          <a:prstGeom prst="rect">
            <a:avLst/>
          </a:prstGeom>
          <a:noFill/>
        </p:spPr>
        <p:txBody>
          <a:bodyPr wrap="square">
            <a:spAutoFit/>
          </a:bodyPr>
          <a:lstStyle/>
          <a:p>
            <a:pPr algn="just"/>
            <a:r>
              <a:rPr lang="fr-FR" sz="600" i="1">
                <a:solidFill>
                  <a:schemeClr val="bg1"/>
                </a:solidFill>
              </a:rPr>
              <a:t>Accident </a:t>
            </a:r>
            <a:r>
              <a:rPr lang="en-US" sz="600" i="1">
                <a:solidFill>
                  <a:schemeClr val="bg1"/>
                </a:solidFill>
              </a:rPr>
              <a:t>Tolerant</a:t>
            </a:r>
            <a:r>
              <a:rPr lang="fr-FR" sz="600" i="1">
                <a:solidFill>
                  <a:schemeClr val="bg1"/>
                </a:solidFill>
              </a:rPr>
              <a:t> Fuel-A UK Perspective. NNL.</a:t>
            </a:r>
          </a:p>
          <a:p>
            <a:pPr algn="just"/>
            <a:r>
              <a:rPr lang="fr-FR" sz="600" i="1">
                <a:solidFill>
                  <a:schemeClr val="bg1"/>
                </a:solidFill>
              </a:rPr>
              <a:t> (http://www.nnl.co.uk/wp-content/uploads/2019/01/atf-position-paper-final-july-2018.pdf)</a:t>
            </a:r>
            <a:endParaRPr lang="en-US" sz="600" i="1">
              <a:solidFill>
                <a:schemeClr val="bg1"/>
              </a:solidFill>
            </a:endParaRPr>
          </a:p>
        </p:txBody>
      </p:sp>
      <p:sp>
        <p:nvSpPr>
          <p:cNvPr id="38" name="TextBox 37">
            <a:extLst>
              <a:ext uri="{FF2B5EF4-FFF2-40B4-BE49-F238E27FC236}">
                <a16:creationId xmlns:a16="http://schemas.microsoft.com/office/drawing/2014/main" id="{CBE031B3-7173-4E29-9487-0420708DA545}"/>
              </a:ext>
            </a:extLst>
          </p:cNvPr>
          <p:cNvSpPr txBox="1"/>
          <p:nvPr/>
        </p:nvSpPr>
        <p:spPr>
          <a:xfrm>
            <a:off x="492369" y="1305671"/>
            <a:ext cx="7449784" cy="369332"/>
          </a:xfrm>
          <a:prstGeom prst="rect">
            <a:avLst/>
          </a:prstGeom>
          <a:noFill/>
        </p:spPr>
        <p:txBody>
          <a:bodyPr wrap="square">
            <a:spAutoFit/>
          </a:bodyPr>
          <a:lstStyle/>
          <a:p>
            <a:pPr lvl="0" algn="just" defTabSz="681038" eaLnBrk="0" hangingPunct="0">
              <a:spcBef>
                <a:spcPts val="600"/>
              </a:spcBef>
              <a:spcAft>
                <a:spcPts val="0"/>
              </a:spcAft>
              <a:buClr>
                <a:srgbClr val="005099"/>
              </a:buClr>
              <a:buSzPct val="110000"/>
            </a:pPr>
            <a:r>
              <a:rPr lang="en-US" sz="1800" kern="0" dirty="0">
                <a:solidFill>
                  <a:schemeClr val="accent1"/>
                </a:solidFill>
                <a:latin typeface="Arial"/>
              </a:rPr>
              <a:t>Opportunities exist for current LWRs, Gen IV reactors, &amp; Space power</a:t>
            </a:r>
            <a:endParaRPr lang="en-US" sz="1600" dirty="0">
              <a:solidFill>
                <a:schemeClr val="accent1"/>
              </a:solidFill>
            </a:endParaRPr>
          </a:p>
        </p:txBody>
      </p:sp>
      <p:cxnSp>
        <p:nvCxnSpPr>
          <p:cNvPr id="39" name="Straight Connector 38">
            <a:extLst>
              <a:ext uri="{FF2B5EF4-FFF2-40B4-BE49-F238E27FC236}">
                <a16:creationId xmlns:a16="http://schemas.microsoft.com/office/drawing/2014/main" id="{0F0626C1-71A8-4FAD-B447-F8983E995C6A}"/>
              </a:ext>
            </a:extLst>
          </p:cNvPr>
          <p:cNvCxnSpPr>
            <a:cxnSpLocks/>
          </p:cNvCxnSpPr>
          <p:nvPr/>
        </p:nvCxnSpPr>
        <p:spPr>
          <a:xfrm>
            <a:off x="378384" y="1039748"/>
            <a:ext cx="1790205" cy="0"/>
          </a:xfrm>
          <a:prstGeom prst="line">
            <a:avLst/>
          </a:prstGeom>
          <a:ln w="50800">
            <a:solidFill>
              <a:srgbClr val="0070C0"/>
            </a:solidFill>
          </a:ln>
        </p:spPr>
        <p:style>
          <a:lnRef idx="1">
            <a:schemeClr val="accent2"/>
          </a:lnRef>
          <a:fillRef idx="0">
            <a:schemeClr val="accent2"/>
          </a:fillRef>
          <a:effectRef idx="0">
            <a:schemeClr val="accent2"/>
          </a:effectRef>
          <a:fontRef idx="minor">
            <a:schemeClr val="tx1"/>
          </a:fontRef>
        </p:style>
      </p:cxnSp>
      <p:sp>
        <p:nvSpPr>
          <p:cNvPr id="40" name="Title 6">
            <a:extLst>
              <a:ext uri="{FF2B5EF4-FFF2-40B4-BE49-F238E27FC236}">
                <a16:creationId xmlns:a16="http://schemas.microsoft.com/office/drawing/2014/main" id="{2718EBBE-56FE-4FF1-B26E-2EAC0621562B}"/>
              </a:ext>
            </a:extLst>
          </p:cNvPr>
          <p:cNvSpPr txBox="1">
            <a:spLocks/>
          </p:cNvSpPr>
          <p:nvPr/>
        </p:nvSpPr>
        <p:spPr>
          <a:xfrm>
            <a:off x="249773" y="264616"/>
            <a:ext cx="11353887" cy="4349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rgbClr val="25346A"/>
                </a:solidFill>
                <a:latin typeface="Arial" panose="020B0604020202020204" pitchFamily="34" charset="0"/>
                <a:ea typeface="+mj-ea"/>
                <a:cs typeface="Arial" panose="020B0604020202020204" pitchFamily="34" charset="0"/>
              </a:defRPr>
            </a:lvl1pPr>
          </a:lstStyle>
          <a:p>
            <a:r>
              <a:rPr lang="en-US" sz="2800" dirty="0">
                <a:latin typeface="Arial"/>
                <a:cs typeface="Arial"/>
              </a:rPr>
              <a:t>Uranium Nitride Fuel</a:t>
            </a:r>
          </a:p>
        </p:txBody>
      </p:sp>
      <p:sp>
        <p:nvSpPr>
          <p:cNvPr id="41" name="Text Placeholder 7">
            <a:extLst>
              <a:ext uri="{FF2B5EF4-FFF2-40B4-BE49-F238E27FC236}">
                <a16:creationId xmlns:a16="http://schemas.microsoft.com/office/drawing/2014/main" id="{BF9063A1-8B3A-4A1C-A075-A1D62E467143}"/>
              </a:ext>
            </a:extLst>
          </p:cNvPr>
          <p:cNvSpPr txBox="1">
            <a:spLocks/>
          </p:cNvSpPr>
          <p:nvPr/>
        </p:nvSpPr>
        <p:spPr>
          <a:xfrm>
            <a:off x="289047" y="618045"/>
            <a:ext cx="11613906" cy="4349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F19D2D"/>
              </a:buClr>
              <a:buFont typeface="Arial" panose="020B0604020202020204" pitchFamily="34" charset="0"/>
              <a:buChar char="•"/>
              <a:defRPr sz="2400" kern="1200">
                <a:solidFill>
                  <a:srgbClr val="25346A"/>
                </a:solidFill>
                <a:latin typeface="+mn-lt"/>
                <a:ea typeface="+mn-ea"/>
                <a:cs typeface="+mn-cs"/>
              </a:defRPr>
            </a:lvl1pPr>
            <a:lvl2pPr marL="685800" indent="-228600" algn="l" defTabSz="914400" rtl="0" eaLnBrk="1" latinLnBrk="0" hangingPunct="1">
              <a:lnSpc>
                <a:spcPct val="90000"/>
              </a:lnSpc>
              <a:spcBef>
                <a:spcPts val="500"/>
              </a:spcBef>
              <a:buClr>
                <a:srgbClr val="F19D2D"/>
              </a:buClr>
              <a:buFont typeface="Arial" panose="020B0604020202020204" pitchFamily="34" charset="0"/>
              <a:buChar char="•"/>
              <a:defRPr sz="2000" kern="1200">
                <a:solidFill>
                  <a:srgbClr val="25346A"/>
                </a:solidFill>
                <a:latin typeface="+mn-lt"/>
                <a:ea typeface="+mn-ea"/>
                <a:cs typeface="+mn-cs"/>
              </a:defRPr>
            </a:lvl2pPr>
            <a:lvl3pPr marL="1143000" indent="-228600" algn="l" defTabSz="914400" rtl="0" eaLnBrk="1" latinLnBrk="0" hangingPunct="1">
              <a:lnSpc>
                <a:spcPct val="90000"/>
              </a:lnSpc>
              <a:spcBef>
                <a:spcPts val="500"/>
              </a:spcBef>
              <a:buClr>
                <a:srgbClr val="F19D2D"/>
              </a:buClr>
              <a:buFont typeface="Arial" panose="020B0604020202020204" pitchFamily="34" charset="0"/>
              <a:buChar char="•"/>
              <a:defRPr sz="1800" kern="1200">
                <a:solidFill>
                  <a:srgbClr val="25346A"/>
                </a:solidFill>
                <a:latin typeface="+mn-lt"/>
                <a:ea typeface="+mn-ea"/>
                <a:cs typeface="+mn-cs"/>
              </a:defRPr>
            </a:lvl3pPr>
            <a:lvl4pPr marL="1600200" indent="-228600" algn="l" defTabSz="914400" rtl="0" eaLnBrk="1" latinLnBrk="0" hangingPunct="1">
              <a:lnSpc>
                <a:spcPct val="90000"/>
              </a:lnSpc>
              <a:spcBef>
                <a:spcPts val="500"/>
              </a:spcBef>
              <a:buClr>
                <a:srgbClr val="F19D2D"/>
              </a:buClr>
              <a:buFont typeface="Arial" panose="020B0604020202020204" pitchFamily="34" charset="0"/>
              <a:buChar char="•"/>
              <a:defRPr sz="1600" kern="1200">
                <a:solidFill>
                  <a:srgbClr val="25346A"/>
                </a:solidFill>
                <a:latin typeface="+mn-lt"/>
                <a:ea typeface="+mn-ea"/>
                <a:cs typeface="+mn-cs"/>
              </a:defRPr>
            </a:lvl4pPr>
            <a:lvl5pPr marL="2057400" indent="-228600" algn="l" defTabSz="914400" rtl="0" eaLnBrk="1" latinLnBrk="0" hangingPunct="1">
              <a:lnSpc>
                <a:spcPct val="90000"/>
              </a:lnSpc>
              <a:spcBef>
                <a:spcPts val="500"/>
              </a:spcBef>
              <a:buClr>
                <a:srgbClr val="F19D2D"/>
              </a:buClr>
              <a:buFont typeface="Arial" panose="020B0604020202020204" pitchFamily="34" charset="0"/>
              <a:buChar char="•"/>
              <a:defRPr sz="1600" kern="1200">
                <a:solidFill>
                  <a:srgbClr val="25346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kern="0" dirty="0">
                <a:solidFill>
                  <a:schemeClr val="accent1"/>
                </a:solidFill>
              </a:rPr>
              <a:t>UN has increased uranium density &amp; significantly improved thermal properties compared to UO</a:t>
            </a:r>
            <a:r>
              <a:rPr lang="en-US" sz="1600" kern="0" baseline="-25000" dirty="0">
                <a:solidFill>
                  <a:schemeClr val="accent1"/>
                </a:solidFill>
              </a:rPr>
              <a:t>2</a:t>
            </a:r>
            <a:endParaRPr lang="en-US" sz="1700" i="1" baseline="-25000" dirty="0">
              <a:solidFill>
                <a:schemeClr val="accent1"/>
              </a:solidFill>
            </a:endParaRPr>
          </a:p>
        </p:txBody>
      </p:sp>
    </p:spTree>
    <p:extLst>
      <p:ext uri="{BB962C8B-B14F-4D97-AF65-F5344CB8AC3E}">
        <p14:creationId xmlns:p14="http://schemas.microsoft.com/office/powerpoint/2010/main" val="4033089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8EE1C46E-4D27-9DF1-C75B-692E7CAEC899}"/>
              </a:ext>
            </a:extLst>
          </p:cNvPr>
          <p:cNvCxnSpPr>
            <a:cxnSpLocks/>
          </p:cNvCxnSpPr>
          <p:nvPr/>
        </p:nvCxnSpPr>
        <p:spPr>
          <a:xfrm>
            <a:off x="3991969" y="1350152"/>
            <a:ext cx="0" cy="5248183"/>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CBF5D9A0-C037-C9CC-0F9B-0FBD34AA4A98}"/>
              </a:ext>
            </a:extLst>
          </p:cNvPr>
          <p:cNvCxnSpPr>
            <a:cxnSpLocks/>
          </p:cNvCxnSpPr>
          <p:nvPr/>
        </p:nvCxnSpPr>
        <p:spPr>
          <a:xfrm>
            <a:off x="9998244" y="1295422"/>
            <a:ext cx="0" cy="5248183"/>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27F400E8-5509-5576-7765-F20D97C3D27D}"/>
              </a:ext>
            </a:extLst>
          </p:cNvPr>
          <p:cNvCxnSpPr>
            <a:cxnSpLocks/>
          </p:cNvCxnSpPr>
          <p:nvPr/>
        </p:nvCxnSpPr>
        <p:spPr>
          <a:xfrm>
            <a:off x="7931413" y="1309593"/>
            <a:ext cx="0" cy="534738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3639827C-106E-6615-621B-E441ACEDA037}"/>
              </a:ext>
            </a:extLst>
          </p:cNvPr>
          <p:cNvCxnSpPr>
            <a:cxnSpLocks/>
          </p:cNvCxnSpPr>
          <p:nvPr/>
        </p:nvCxnSpPr>
        <p:spPr>
          <a:xfrm>
            <a:off x="5978150" y="1309593"/>
            <a:ext cx="0" cy="5248183"/>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aphicFrame>
        <p:nvGraphicFramePr>
          <p:cNvPr id="16" name="Object 15" hidden="1">
            <a:extLst>
              <a:ext uri="{FF2B5EF4-FFF2-40B4-BE49-F238E27FC236}">
                <a16:creationId xmlns:a16="http://schemas.microsoft.com/office/drawing/2014/main" id="{061EFD34-3BF5-6EA9-CDE5-6DA4B469CD5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00" imgH="601" progId="TCLayout.ActiveDocument.1">
                  <p:embed/>
                </p:oleObj>
              </mc:Choice>
              <mc:Fallback>
                <p:oleObj name="think-cell Slide" r:id="rId4" imgW="600" imgH="601" progId="TCLayout.ActiveDocument.1">
                  <p:embed/>
                  <p:pic>
                    <p:nvPicPr>
                      <p:cNvPr id="16" name="Object 15" hidden="1">
                        <a:extLst>
                          <a:ext uri="{FF2B5EF4-FFF2-40B4-BE49-F238E27FC236}">
                            <a16:creationId xmlns:a16="http://schemas.microsoft.com/office/drawing/2014/main" id="{061EFD34-3BF5-6EA9-CDE5-6DA4B469CD5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CE3B8313-CC45-4FF1-A114-760849041740}"/>
              </a:ext>
            </a:extLst>
          </p:cNvPr>
          <p:cNvSpPr/>
          <p:nvPr/>
        </p:nvSpPr>
        <p:spPr bwMode="auto">
          <a:xfrm>
            <a:off x="5274620" y="1001069"/>
            <a:ext cx="1850101" cy="570852"/>
          </a:xfrm>
          <a:prstGeom prst="rect">
            <a:avLst/>
          </a:prstGeom>
          <a:noFill/>
          <a:ln w="127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defRPr/>
            </a:pPr>
            <a:endParaRPr lang="en-US" sz="1400" b="1" i="0" u="none" strike="noStrike" kern="0" cap="none" spc="0" normalizeH="0" baseline="0" noProof="0">
              <a:ln>
                <a:noFill/>
              </a:ln>
              <a:solidFill>
                <a:srgbClr val="2171BD"/>
              </a:solidFill>
              <a:effectLst/>
              <a:uLnTx/>
              <a:uFillTx/>
              <a:latin typeface="Arial" panose="020B0604020202020204"/>
              <a:cs typeface="Arial"/>
            </a:endParaRPr>
          </a:p>
        </p:txBody>
      </p:sp>
      <p:pic>
        <p:nvPicPr>
          <p:cNvPr id="29" name="Picture 2" descr="image">
            <a:extLst>
              <a:ext uri="{FF2B5EF4-FFF2-40B4-BE49-F238E27FC236}">
                <a16:creationId xmlns:a16="http://schemas.microsoft.com/office/drawing/2014/main" id="{A5FB8D17-6E3A-484E-809A-678531A09F9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4532357" y="1309593"/>
            <a:ext cx="966822" cy="877151"/>
          </a:xfrm>
          <a:prstGeom prst="rect">
            <a:avLst/>
          </a:prstGeom>
          <a:noFill/>
          <a:extLst>
            <a:ext uri="{909E8E84-426E-40DD-AFC4-6F175D3DCCD1}">
              <a14:hiddenFill xmlns:a14="http://schemas.microsoft.com/office/drawing/2010/main">
                <a:solidFill>
                  <a:srgbClr val="FFFFFF"/>
                </a:solidFill>
              </a14:hiddenFill>
            </a:ext>
          </a:extLst>
        </p:spPr>
      </p:pic>
      <p:sp>
        <p:nvSpPr>
          <p:cNvPr id="35" name="Title 1">
            <a:extLst>
              <a:ext uri="{FF2B5EF4-FFF2-40B4-BE49-F238E27FC236}">
                <a16:creationId xmlns:a16="http://schemas.microsoft.com/office/drawing/2014/main" id="{1FAEAB0D-158F-4B07-8BC6-5571C34FF620}"/>
              </a:ext>
            </a:extLst>
          </p:cNvPr>
          <p:cNvSpPr txBox="1">
            <a:spLocks/>
          </p:cNvSpPr>
          <p:nvPr/>
        </p:nvSpPr>
        <p:spPr>
          <a:xfrm>
            <a:off x="371170" y="252330"/>
            <a:ext cx="11213961" cy="434974"/>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800" b="1" kern="1200">
                <a:solidFill>
                  <a:srgbClr val="25346A"/>
                </a:solidFill>
                <a:latin typeface="Arial" panose="020B0604020202020204" pitchFamily="34" charset="0"/>
                <a:ea typeface="+mj-ea"/>
                <a:cs typeface="Arial" panose="020B0604020202020204" pitchFamily="34" charset="0"/>
              </a:defRPr>
            </a:lvl1pPr>
          </a:lstStyle>
          <a:p>
            <a:r>
              <a:rPr lang="en-US" dirty="0">
                <a:latin typeface="Arial"/>
                <a:cs typeface="Arial"/>
              </a:rPr>
              <a:t>eVinci Microreactor – Technology Development &amp; Timeline</a:t>
            </a:r>
          </a:p>
        </p:txBody>
      </p:sp>
      <p:sp>
        <p:nvSpPr>
          <p:cNvPr id="39" name="Text Placeholder 5">
            <a:extLst>
              <a:ext uri="{FF2B5EF4-FFF2-40B4-BE49-F238E27FC236}">
                <a16:creationId xmlns:a16="http://schemas.microsoft.com/office/drawing/2014/main" id="{A54FABE3-2463-4FC3-A2EB-76C4C8188FCC}"/>
              </a:ext>
            </a:extLst>
          </p:cNvPr>
          <p:cNvSpPr txBox="1">
            <a:spLocks/>
          </p:cNvSpPr>
          <p:nvPr/>
        </p:nvSpPr>
        <p:spPr>
          <a:xfrm>
            <a:off x="280311" y="597630"/>
            <a:ext cx="7982191" cy="434974"/>
          </a:xfrm>
          <a:prstGeom prst="rect">
            <a:avLst/>
          </a:prstGeom>
        </p:spPr>
        <p:txBody>
          <a:bodyPr vert="horz" lIns="91440" tIns="45720" rIns="91440" bIns="45720" rtlCol="0" anchor="t">
            <a:noAutofit/>
          </a:bodyPr>
          <a:lstStyle>
            <a:lvl1pPr marL="182880" indent="-182880" algn="l" defTabSz="914400" rtl="0" eaLnBrk="1" latinLnBrk="0" hangingPunct="1">
              <a:lnSpc>
                <a:spcPct val="100000"/>
              </a:lnSpc>
              <a:spcBef>
                <a:spcPts val="1000"/>
              </a:spcBef>
              <a:buClr>
                <a:srgbClr val="2070BD"/>
              </a:buClr>
              <a:buSzPct val="100000"/>
              <a:buFont typeface="Arial" panose="020B0604020202020204" pitchFamily="34" charset="0"/>
              <a:buChar char="•"/>
              <a:defRPr sz="1400" kern="1200">
                <a:solidFill>
                  <a:srgbClr val="4D4D4D"/>
                </a:solidFill>
                <a:latin typeface="Arial" panose="020B0604020202020204" pitchFamily="34" charset="0"/>
                <a:ea typeface="+mn-ea"/>
                <a:cs typeface="Arial" panose="020B0604020202020204" pitchFamily="34" charset="0"/>
              </a:defRPr>
            </a:lvl1pPr>
            <a:lvl2pPr marL="640080" indent="-182880" algn="l" defTabSz="914400" rtl="0" eaLnBrk="1" latinLnBrk="0" hangingPunct="1">
              <a:lnSpc>
                <a:spcPct val="90000"/>
              </a:lnSpc>
              <a:spcBef>
                <a:spcPts val="500"/>
              </a:spcBef>
              <a:buClr>
                <a:schemeClr val="tx1"/>
              </a:buClr>
              <a:buSzPct val="100000"/>
              <a:buFont typeface="Calibri" panose="020F0502020204030204" pitchFamily="34" charset="0"/>
              <a:buChar char="‒"/>
              <a:defRPr sz="1400" kern="1200">
                <a:solidFill>
                  <a:srgbClr val="4D4D4D"/>
                </a:solidFill>
                <a:latin typeface="Arial" panose="020B0604020202020204" pitchFamily="34" charset="0"/>
                <a:ea typeface="+mn-ea"/>
                <a:cs typeface="Arial" panose="020B0604020202020204" pitchFamily="34" charset="0"/>
              </a:defRPr>
            </a:lvl2pPr>
            <a:lvl3pPr marL="1097280" indent="-182880" algn="l" defTabSz="914400" rtl="0" eaLnBrk="1" latinLnBrk="0" hangingPunct="1">
              <a:lnSpc>
                <a:spcPct val="90000"/>
              </a:lnSpc>
              <a:spcBef>
                <a:spcPts val="500"/>
              </a:spcBef>
              <a:buClr>
                <a:srgbClr val="2070BD"/>
              </a:buClr>
              <a:buSzPct val="100000"/>
              <a:buFont typeface="Arial" panose="020B0604020202020204" pitchFamily="34" charset="0"/>
              <a:buChar char="•"/>
              <a:defRPr sz="1200" kern="1200">
                <a:solidFill>
                  <a:srgbClr val="4D4D4D"/>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404040"/>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rgbClr val="40404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i="1" dirty="0">
                <a:solidFill>
                  <a:srgbClr val="2171BD"/>
                </a:solidFill>
                <a:latin typeface="+mn-lt"/>
                <a:cs typeface="+mn-cs"/>
              </a:rPr>
              <a:t>Advanced reactor development and commercialization</a:t>
            </a:r>
          </a:p>
        </p:txBody>
      </p:sp>
      <p:sp>
        <p:nvSpPr>
          <p:cNvPr id="7" name="Rectangle 6">
            <a:extLst>
              <a:ext uri="{FF2B5EF4-FFF2-40B4-BE49-F238E27FC236}">
                <a16:creationId xmlns:a16="http://schemas.microsoft.com/office/drawing/2014/main" id="{93F371E4-7B77-4E7E-AB7E-048EDFAEBCEF}"/>
              </a:ext>
            </a:extLst>
          </p:cNvPr>
          <p:cNvSpPr/>
          <p:nvPr/>
        </p:nvSpPr>
        <p:spPr bwMode="auto">
          <a:xfrm>
            <a:off x="6061393" y="2216492"/>
            <a:ext cx="1728125" cy="2015045"/>
          </a:xfrm>
          <a:prstGeom prst="rect">
            <a:avLst/>
          </a:prstGeom>
          <a:noFill/>
          <a:ln w="127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85750" indent="-285750" eaLnBrk="0" fontAlgn="base" hangingPunct="0">
              <a:spcBef>
                <a:spcPts val="600"/>
              </a:spcBef>
              <a:spcAft>
                <a:spcPct val="0"/>
              </a:spcAft>
              <a:buClr>
                <a:srgbClr val="0070C0"/>
              </a:buClr>
              <a:buSzPct val="115000"/>
              <a:buFont typeface="Arial" panose="020B0604020202020204" pitchFamily="34" charset="0"/>
              <a:buChar char="•"/>
              <a:defRPr/>
            </a:pPr>
            <a:r>
              <a:rPr lang="en-US" sz="1400" kern="0" dirty="0">
                <a:solidFill>
                  <a:schemeClr val="accent5">
                    <a:lumMod val="10000"/>
                  </a:schemeClr>
                </a:solidFill>
                <a:latin typeface="Arial" panose="020B0604020202020204"/>
                <a:cs typeface="Arial"/>
              </a:rPr>
              <a:t>NTR component fabrication</a:t>
            </a:r>
          </a:p>
          <a:p>
            <a:pPr marL="285750" indent="-285750" eaLnBrk="0" fontAlgn="base" hangingPunct="0">
              <a:spcBef>
                <a:spcPts val="600"/>
              </a:spcBef>
              <a:spcAft>
                <a:spcPct val="0"/>
              </a:spcAft>
              <a:buClr>
                <a:srgbClr val="0070C0"/>
              </a:buClr>
              <a:buSzPct val="115000"/>
              <a:buFont typeface="Arial" panose="020B0604020202020204" pitchFamily="34" charset="0"/>
              <a:buChar char="•"/>
              <a:defRPr/>
            </a:pPr>
            <a:r>
              <a:rPr lang="en-US" sz="1400" kern="0" dirty="0">
                <a:solidFill>
                  <a:schemeClr val="accent5">
                    <a:lumMod val="10000"/>
                  </a:schemeClr>
                </a:solidFill>
                <a:latin typeface="Arial" panose="020B0604020202020204"/>
                <a:cs typeface="Arial"/>
              </a:rPr>
              <a:t>Criticality, transient and irradiation testing</a:t>
            </a:r>
          </a:p>
          <a:p>
            <a:pPr marL="285750" indent="-285750" eaLnBrk="0" fontAlgn="base" hangingPunct="0">
              <a:spcBef>
                <a:spcPts val="600"/>
              </a:spcBef>
              <a:spcAft>
                <a:spcPct val="0"/>
              </a:spcAft>
              <a:buClr>
                <a:srgbClr val="0070C0"/>
              </a:buClr>
              <a:buSzPct val="120000"/>
              <a:buFont typeface="Arial" panose="020B0604020202020204" pitchFamily="34" charset="0"/>
              <a:buChar char="•"/>
              <a:defRPr/>
            </a:pPr>
            <a:r>
              <a:rPr lang="en-US" sz="1300" kern="0" dirty="0">
                <a:solidFill>
                  <a:schemeClr val="accent5">
                    <a:lumMod val="10000"/>
                  </a:schemeClr>
                </a:solidFill>
                <a:latin typeface="Arial" panose="020B0604020202020204"/>
                <a:cs typeface="Arial"/>
              </a:rPr>
              <a:t>eVinci design for manufacturing</a:t>
            </a:r>
          </a:p>
        </p:txBody>
      </p:sp>
      <p:pic>
        <p:nvPicPr>
          <p:cNvPr id="34" name="6D79747A-7A26-431F-A95F-768E288D4185" descr="View 03b.jpg">
            <a:extLst>
              <a:ext uri="{FF2B5EF4-FFF2-40B4-BE49-F238E27FC236}">
                <a16:creationId xmlns:a16="http://schemas.microsoft.com/office/drawing/2014/main" id="{BA6624E6-12FB-4921-A8D8-8198B90D26D9}"/>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sharpenSoften amount="25000"/>
                    </a14:imgEffect>
                    <a14:imgEffect>
                      <a14:saturation sat="200000"/>
                    </a14:imgEffect>
                  </a14:imgLayer>
                </a14:imgProps>
              </a:ext>
              <a:ext uri="{28A0092B-C50C-407E-A947-70E740481C1C}">
                <a14:useLocalDpi xmlns:a14="http://schemas.microsoft.com/office/drawing/2010/main"/>
              </a:ext>
            </a:extLst>
          </a:blip>
          <a:srcRect/>
          <a:stretch>
            <a:fillRect/>
          </a:stretch>
        </p:blipFill>
        <p:spPr bwMode="auto">
          <a:xfrm>
            <a:off x="8247155" y="1309593"/>
            <a:ext cx="1390371" cy="843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8F3BC05F-2EDA-9C56-B4F0-F320BF4A3939}"/>
              </a:ext>
            </a:extLst>
          </p:cNvPr>
          <p:cNvSpPr txBox="1"/>
          <p:nvPr/>
        </p:nvSpPr>
        <p:spPr>
          <a:xfrm>
            <a:off x="7582641" y="6555402"/>
            <a:ext cx="4543051" cy="261610"/>
          </a:xfrm>
          <a:prstGeom prst="rect">
            <a:avLst/>
          </a:prstGeom>
          <a:solidFill>
            <a:schemeClr val="bg1"/>
          </a:solidFill>
        </p:spPr>
        <p:txBody>
          <a:bodyPr wrap="square" rtlCol="0">
            <a:spAutoFit/>
          </a:bodyPr>
          <a:lstStyle/>
          <a:p>
            <a:endParaRPr lang="en-US" sz="1100"/>
          </a:p>
        </p:txBody>
      </p:sp>
      <p:sp>
        <p:nvSpPr>
          <p:cNvPr id="20" name="TextBox 5">
            <a:extLst>
              <a:ext uri="{FF2B5EF4-FFF2-40B4-BE49-F238E27FC236}">
                <a16:creationId xmlns:a16="http://schemas.microsoft.com/office/drawing/2014/main" id="{BE81098E-A40D-66F3-123E-1BF43396A5D4}"/>
              </a:ext>
            </a:extLst>
          </p:cNvPr>
          <p:cNvSpPr txBox="1"/>
          <p:nvPr/>
        </p:nvSpPr>
        <p:spPr>
          <a:xfrm>
            <a:off x="6013807" y="6548794"/>
            <a:ext cx="6102848" cy="21544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800" b="0" i="0" u="none" strike="noStrike" kern="1200" cap="none" spc="0" normalizeH="0" baseline="0" noProof="0">
                <a:ln>
                  <a:noFill/>
                </a:ln>
                <a:solidFill>
                  <a:srgbClr val="6E7183"/>
                </a:solidFill>
                <a:effectLst/>
                <a:uLnTx/>
                <a:uFillTx/>
                <a:latin typeface="Arial" panose="020B0604020202020204" pitchFamily="34" charset="0"/>
                <a:ea typeface="+mn-ea"/>
                <a:cs typeface="Arial" panose="020B0604020202020204" pitchFamily="34" charset="0"/>
              </a:rPr>
              <a:t>Westinghouse Non-Proprietary Class 3  |  © 2023 Westinghouse Electric Company LLC. All Rights Reserved.</a:t>
            </a:r>
          </a:p>
        </p:txBody>
      </p:sp>
      <p:pic>
        <p:nvPicPr>
          <p:cNvPr id="54" name="Picture 2">
            <a:extLst>
              <a:ext uri="{FF2B5EF4-FFF2-40B4-BE49-F238E27FC236}">
                <a16:creationId xmlns:a16="http://schemas.microsoft.com/office/drawing/2014/main" id="{E031FD8B-D66D-44E9-98A9-E2522928B573}"/>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rightnessContrast bright="17000"/>
                    </a14:imgEffect>
                  </a14:imgLayer>
                </a14:imgProps>
              </a:ext>
              <a:ext uri="{28A0092B-C50C-407E-A947-70E740481C1C}">
                <a14:useLocalDpi xmlns:a14="http://schemas.microsoft.com/office/drawing/2010/main" val="0"/>
              </a:ext>
            </a:extLst>
          </a:blip>
          <a:srcRect l="13649" t="23734" r="2006" b="31250"/>
          <a:stretch/>
        </p:blipFill>
        <p:spPr bwMode="auto">
          <a:xfrm>
            <a:off x="2130678" y="1369309"/>
            <a:ext cx="1645090" cy="827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TextBox 80">
            <a:extLst>
              <a:ext uri="{FF2B5EF4-FFF2-40B4-BE49-F238E27FC236}">
                <a16:creationId xmlns:a16="http://schemas.microsoft.com/office/drawing/2014/main" id="{8325DB3C-4080-833D-3481-876055C001CC}"/>
              </a:ext>
            </a:extLst>
          </p:cNvPr>
          <p:cNvSpPr txBox="1"/>
          <p:nvPr/>
        </p:nvSpPr>
        <p:spPr>
          <a:xfrm>
            <a:off x="280311" y="5332203"/>
            <a:ext cx="1241225" cy="374571"/>
          </a:xfrm>
          <a:prstGeom prst="roundRect">
            <a:avLst/>
          </a:prstGeom>
          <a:ln>
            <a:noFill/>
          </a:ln>
        </p:spPr>
        <p:style>
          <a:lnRef idx="2">
            <a:schemeClr val="accent3"/>
          </a:lnRef>
          <a:fillRef idx="1">
            <a:schemeClr val="lt1"/>
          </a:fillRef>
          <a:effectRef idx="0">
            <a:schemeClr val="accent3"/>
          </a:effectRef>
          <a:fontRef idx="minor">
            <a:schemeClr val="dk1"/>
          </a:fontRef>
        </p:style>
        <p:txBody>
          <a:bodyPr wrap="square" lIns="91440" tIns="45720" rIns="91440" bIns="45720" rtlCol="0" anchor="t">
            <a:spAutoFit/>
          </a:bodyPr>
          <a:lstStyle/>
          <a:p>
            <a:pPr algn="ctr"/>
            <a:r>
              <a:rPr lang="en-US" sz="1600" b="1" dirty="0">
                <a:solidFill>
                  <a:srgbClr val="0070C0"/>
                </a:solidFill>
              </a:rPr>
              <a:t>Licensing</a:t>
            </a:r>
            <a:r>
              <a:rPr lang="en-US" sz="1400" b="1" dirty="0">
                <a:solidFill>
                  <a:srgbClr val="000000"/>
                </a:solidFill>
              </a:rPr>
              <a:t> </a:t>
            </a:r>
            <a:endParaRPr lang="en-US" sz="1400" b="1" dirty="0">
              <a:solidFill>
                <a:srgbClr val="000000"/>
              </a:solidFill>
              <a:cs typeface="Arial"/>
            </a:endParaRPr>
          </a:p>
        </p:txBody>
      </p:sp>
      <p:sp>
        <p:nvSpPr>
          <p:cNvPr id="88" name="TextBox 87">
            <a:extLst>
              <a:ext uri="{FF2B5EF4-FFF2-40B4-BE49-F238E27FC236}">
                <a16:creationId xmlns:a16="http://schemas.microsoft.com/office/drawing/2014/main" id="{1B7E452F-EC3E-30FB-2C0D-06452E8ABE26}"/>
              </a:ext>
            </a:extLst>
          </p:cNvPr>
          <p:cNvSpPr txBox="1"/>
          <p:nvPr/>
        </p:nvSpPr>
        <p:spPr>
          <a:xfrm>
            <a:off x="51045" y="2155975"/>
            <a:ext cx="1699759" cy="1191816"/>
          </a:xfrm>
          <a:prstGeom prst="roundRect">
            <a:avLst/>
          </a:prstGeom>
          <a:ln>
            <a:noFill/>
          </a:ln>
        </p:spPr>
        <p:style>
          <a:lnRef idx="2">
            <a:schemeClr val="accent3"/>
          </a:lnRef>
          <a:fillRef idx="1">
            <a:schemeClr val="lt1"/>
          </a:fillRef>
          <a:effectRef idx="0">
            <a:schemeClr val="accent3"/>
          </a:effectRef>
          <a:fontRef idx="minor">
            <a:schemeClr val="dk1"/>
          </a:fontRef>
        </p:style>
        <p:txBody>
          <a:bodyPr wrap="square" lIns="91440" tIns="45720" rIns="91440" bIns="45720" rtlCol="0" anchor="t">
            <a:spAutoFit/>
          </a:bodyPr>
          <a:lstStyle/>
          <a:p>
            <a:pPr algn="ctr"/>
            <a:r>
              <a:rPr lang="en-US" sz="1600" b="1" dirty="0">
                <a:solidFill>
                  <a:srgbClr val="0070C0"/>
                </a:solidFill>
              </a:rPr>
              <a:t>Technology Development and Manufacturing</a:t>
            </a:r>
          </a:p>
        </p:txBody>
      </p:sp>
      <p:sp>
        <p:nvSpPr>
          <p:cNvPr id="106" name="Rectangle 105">
            <a:extLst>
              <a:ext uri="{FF2B5EF4-FFF2-40B4-BE49-F238E27FC236}">
                <a16:creationId xmlns:a16="http://schemas.microsoft.com/office/drawing/2014/main" id="{BF921871-EF89-4F4F-984B-8326B3C0AA71}"/>
              </a:ext>
            </a:extLst>
          </p:cNvPr>
          <p:cNvSpPr/>
          <p:nvPr/>
        </p:nvSpPr>
        <p:spPr bwMode="auto">
          <a:xfrm>
            <a:off x="8018775" y="2197466"/>
            <a:ext cx="1847133" cy="2052498"/>
          </a:xfrm>
          <a:prstGeom prst="rect">
            <a:avLst/>
          </a:prstGeom>
          <a:noFill/>
          <a:ln w="127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85750" indent="-285750" eaLnBrk="0" fontAlgn="base" hangingPunct="0">
              <a:spcBef>
                <a:spcPts val="600"/>
              </a:spcBef>
              <a:spcAft>
                <a:spcPct val="0"/>
              </a:spcAft>
              <a:buClr>
                <a:srgbClr val="0070C0"/>
              </a:buClr>
              <a:buSzPct val="115000"/>
              <a:buFont typeface="Arial" panose="020B0604020202020204" pitchFamily="34" charset="0"/>
              <a:buChar char="•"/>
              <a:defRPr/>
            </a:pPr>
            <a:r>
              <a:rPr lang="en-US" sz="1400" kern="0" dirty="0">
                <a:solidFill>
                  <a:schemeClr val="accent5">
                    <a:lumMod val="10000"/>
                  </a:schemeClr>
                </a:solidFill>
                <a:cs typeface="Arial"/>
              </a:rPr>
              <a:t>NTR assembly and  operation</a:t>
            </a:r>
          </a:p>
          <a:p>
            <a:pPr marL="285750" indent="-285750" eaLnBrk="0" fontAlgn="base" hangingPunct="0">
              <a:spcBef>
                <a:spcPts val="600"/>
              </a:spcBef>
              <a:spcAft>
                <a:spcPct val="0"/>
              </a:spcAft>
              <a:buClr>
                <a:srgbClr val="0070C0"/>
              </a:buClr>
              <a:buSzPct val="115000"/>
              <a:buFont typeface="Arial" panose="020B0604020202020204" pitchFamily="34" charset="0"/>
              <a:buChar char="•"/>
              <a:defRPr/>
            </a:pPr>
            <a:r>
              <a:rPr lang="en-US" sz="1400" kern="0" dirty="0">
                <a:solidFill>
                  <a:schemeClr val="accent5">
                    <a:lumMod val="10000"/>
                  </a:schemeClr>
                </a:solidFill>
                <a:latin typeface="Arial" panose="020B0604020202020204"/>
                <a:cs typeface="Arial"/>
              </a:rPr>
              <a:t>Analysis code validation </a:t>
            </a:r>
          </a:p>
          <a:p>
            <a:pPr marL="285750" indent="-285750" eaLnBrk="0" fontAlgn="base" hangingPunct="0">
              <a:spcBef>
                <a:spcPts val="600"/>
              </a:spcBef>
              <a:spcAft>
                <a:spcPct val="0"/>
              </a:spcAft>
              <a:buClr>
                <a:srgbClr val="0070C0"/>
              </a:buClr>
              <a:buSzPct val="115000"/>
              <a:buFont typeface="Arial" panose="020B0604020202020204" pitchFamily="34" charset="0"/>
              <a:buChar char="•"/>
              <a:defRPr/>
            </a:pPr>
            <a:r>
              <a:rPr lang="en-US" sz="1400" kern="0" dirty="0">
                <a:solidFill>
                  <a:schemeClr val="accent5">
                    <a:lumMod val="10000"/>
                  </a:schemeClr>
                </a:solidFill>
                <a:latin typeface="Arial" panose="020B0604020202020204"/>
                <a:cs typeface="Arial"/>
              </a:rPr>
              <a:t>Initiate eVinci manufacturing</a:t>
            </a:r>
          </a:p>
          <a:p>
            <a:pPr marL="285750" indent="-285750" eaLnBrk="0" fontAlgn="base" hangingPunct="0">
              <a:spcBef>
                <a:spcPts val="600"/>
              </a:spcBef>
              <a:spcAft>
                <a:spcPct val="0"/>
              </a:spcAft>
              <a:buClr>
                <a:srgbClr val="0070C0"/>
              </a:buClr>
              <a:buSzPct val="115000"/>
              <a:buFont typeface="Arial" panose="020B0604020202020204" pitchFamily="34" charset="0"/>
              <a:buChar char="•"/>
              <a:defRPr/>
            </a:pPr>
            <a:r>
              <a:rPr lang="en-US" sz="1400" kern="0" dirty="0">
                <a:solidFill>
                  <a:schemeClr val="accent5">
                    <a:lumMod val="10000"/>
                  </a:schemeClr>
                </a:solidFill>
                <a:latin typeface="Arial" panose="020B0604020202020204"/>
                <a:cs typeface="Arial"/>
              </a:rPr>
              <a:t>Power conversion system testing</a:t>
            </a:r>
          </a:p>
          <a:p>
            <a:pPr marL="285750" indent="-285750" eaLnBrk="0" fontAlgn="base" hangingPunct="0">
              <a:spcBef>
                <a:spcPct val="0"/>
              </a:spcBef>
              <a:spcAft>
                <a:spcPct val="0"/>
              </a:spcAft>
              <a:buFont typeface="Arial" panose="020B0604020202020204" pitchFamily="34" charset="0"/>
              <a:buChar char="•"/>
              <a:defRPr/>
            </a:pPr>
            <a:endParaRPr lang="en-US" sz="1400" kern="0" dirty="0">
              <a:solidFill>
                <a:schemeClr val="accent5">
                  <a:lumMod val="10000"/>
                </a:schemeClr>
              </a:solidFill>
              <a:latin typeface="Arial" panose="020B0604020202020204"/>
              <a:cs typeface="Arial"/>
            </a:endParaRPr>
          </a:p>
        </p:txBody>
      </p:sp>
      <p:grpSp>
        <p:nvGrpSpPr>
          <p:cNvPr id="108" name="Group 107">
            <a:extLst>
              <a:ext uri="{FF2B5EF4-FFF2-40B4-BE49-F238E27FC236}">
                <a16:creationId xmlns:a16="http://schemas.microsoft.com/office/drawing/2014/main" id="{69F4F73C-FAD9-46C0-AE90-AE4D1D89F33B}"/>
              </a:ext>
            </a:extLst>
          </p:cNvPr>
          <p:cNvGrpSpPr/>
          <p:nvPr/>
        </p:nvGrpSpPr>
        <p:grpSpPr>
          <a:xfrm>
            <a:off x="10041667" y="1352536"/>
            <a:ext cx="2016275" cy="1534232"/>
            <a:chOff x="9520829" y="1768150"/>
            <a:chExt cx="2274587" cy="1534232"/>
          </a:xfrm>
        </p:grpSpPr>
        <p:sp>
          <p:nvSpPr>
            <p:cNvPr id="109" name="Rectangle 108">
              <a:extLst>
                <a:ext uri="{FF2B5EF4-FFF2-40B4-BE49-F238E27FC236}">
                  <a16:creationId xmlns:a16="http://schemas.microsoft.com/office/drawing/2014/main" id="{48436AA0-FC76-4A63-9255-E09E329CCFE8}"/>
                </a:ext>
              </a:extLst>
            </p:cNvPr>
            <p:cNvSpPr/>
            <p:nvPr/>
          </p:nvSpPr>
          <p:spPr bwMode="auto">
            <a:xfrm>
              <a:off x="9520829" y="2629459"/>
              <a:ext cx="2274587" cy="672923"/>
            </a:xfrm>
            <a:prstGeom prst="rect">
              <a:avLst/>
            </a:prstGeom>
            <a:noFill/>
            <a:ln w="127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85750" indent="-285750" eaLnBrk="0" fontAlgn="base" hangingPunct="0">
                <a:spcBef>
                  <a:spcPts val="600"/>
                </a:spcBef>
                <a:spcAft>
                  <a:spcPct val="0"/>
                </a:spcAft>
                <a:buClr>
                  <a:srgbClr val="0070C0"/>
                </a:buClr>
                <a:buSzPct val="115000"/>
                <a:buFont typeface="Arial" panose="020B0604020202020204" pitchFamily="34" charset="0"/>
                <a:buChar char="•"/>
                <a:defRPr/>
              </a:pPr>
              <a:r>
                <a:rPr lang="en-US" sz="1400" kern="0" dirty="0">
                  <a:solidFill>
                    <a:schemeClr val="accent5">
                      <a:lumMod val="10000"/>
                    </a:schemeClr>
                  </a:solidFill>
                  <a:latin typeface="Arial" panose="020B0604020202020204"/>
                  <a:cs typeface="Arial"/>
                </a:rPr>
                <a:t>eVinci design complete</a:t>
              </a:r>
            </a:p>
            <a:p>
              <a:pPr marL="285750" indent="-285750" eaLnBrk="0" fontAlgn="base" hangingPunct="0">
                <a:spcBef>
                  <a:spcPts val="600"/>
                </a:spcBef>
                <a:spcAft>
                  <a:spcPct val="0"/>
                </a:spcAft>
                <a:buClr>
                  <a:srgbClr val="0070C0"/>
                </a:buClr>
                <a:buSzPct val="115000"/>
                <a:buFont typeface="Arial" panose="020B0604020202020204" pitchFamily="34" charset="0"/>
                <a:buChar char="•"/>
                <a:defRPr/>
              </a:pPr>
              <a:r>
                <a:rPr lang="en-US" sz="1400" kern="0" dirty="0">
                  <a:solidFill>
                    <a:schemeClr val="accent5">
                      <a:lumMod val="10000"/>
                    </a:schemeClr>
                  </a:solidFill>
                  <a:cs typeface="Arial"/>
                </a:rPr>
                <a:t>Receive regulatory licensing approvals </a:t>
              </a:r>
            </a:p>
            <a:p>
              <a:pPr marL="285750" indent="-285750" eaLnBrk="0" fontAlgn="base" hangingPunct="0">
                <a:spcBef>
                  <a:spcPts val="600"/>
                </a:spcBef>
                <a:spcAft>
                  <a:spcPct val="0"/>
                </a:spcAft>
                <a:buClr>
                  <a:srgbClr val="0070C0"/>
                </a:buClr>
                <a:buSzPct val="115000"/>
                <a:buFont typeface="Arial" panose="020B0604020202020204" pitchFamily="34" charset="0"/>
                <a:buChar char="•"/>
                <a:defRPr/>
              </a:pPr>
              <a:r>
                <a:rPr lang="en-US" sz="1400" kern="0" dirty="0">
                  <a:solidFill>
                    <a:schemeClr val="accent5">
                      <a:lumMod val="10000"/>
                    </a:schemeClr>
                  </a:solidFill>
                  <a:latin typeface="Arial" panose="020B0604020202020204"/>
                  <a:cs typeface="Arial"/>
                </a:rPr>
                <a:t>Commercial unit delivery and operation</a:t>
              </a:r>
            </a:p>
          </p:txBody>
        </p:sp>
        <p:pic>
          <p:nvPicPr>
            <p:cNvPr id="110" name="Picture 18" descr="A picture containing toy&#10;&#10;Description automatically generated">
              <a:extLst>
                <a:ext uri="{FF2B5EF4-FFF2-40B4-BE49-F238E27FC236}">
                  <a16:creationId xmlns:a16="http://schemas.microsoft.com/office/drawing/2014/main" id="{C753E7F0-6E27-4A92-B5CB-76FC892B065F}"/>
                </a:ext>
              </a:extLst>
            </p:cNvPr>
            <p:cNvPicPr>
              <a:picLocks noChangeAspect="1"/>
            </p:cNvPicPr>
            <p:nvPr/>
          </p:nvPicPr>
          <p:blipFill>
            <a:blip r:embed="rId12">
              <a:extLst>
                <a:ext uri="{BEBA8EAE-BF5A-486C-A8C5-ECC9F3942E4B}">
                  <a14:imgProps xmlns:a14="http://schemas.microsoft.com/office/drawing/2010/main">
                    <a14:imgLayer r:embed="rId13">
                      <a14:imgEffect>
                        <a14:saturation sat="300000"/>
                      </a14:imgEffect>
                    </a14:imgLayer>
                  </a14:imgProps>
                </a:ext>
              </a:extLst>
            </a:blip>
            <a:stretch>
              <a:fillRect/>
            </a:stretch>
          </p:blipFill>
          <p:spPr>
            <a:xfrm>
              <a:off x="9677342" y="1768150"/>
              <a:ext cx="1961561" cy="800215"/>
            </a:xfrm>
            <a:prstGeom prst="rect">
              <a:avLst/>
            </a:prstGeom>
          </p:spPr>
        </p:pic>
      </p:grpSp>
      <p:pic>
        <p:nvPicPr>
          <p:cNvPr id="111" name="Picture 110">
            <a:extLst>
              <a:ext uri="{FF2B5EF4-FFF2-40B4-BE49-F238E27FC236}">
                <a16:creationId xmlns:a16="http://schemas.microsoft.com/office/drawing/2014/main" id="{94DCF810-68A3-4D2F-AEDF-C2818CB903B2}"/>
              </a:ext>
            </a:extLst>
          </p:cNvPr>
          <p:cNvPicPr>
            <a:picLocks noChangeAspect="1"/>
          </p:cNvPicPr>
          <p:nvPr/>
        </p:nvPicPr>
        <p:blipFill rotWithShape="1">
          <a:blip r:embed="rId14" cstate="email">
            <a:extLst>
              <a:ext uri="{BEBA8EAE-BF5A-486C-A8C5-ECC9F3942E4B}">
                <a14:imgProps xmlns:a14="http://schemas.microsoft.com/office/drawing/2010/main">
                  <a14:imgLayer r:embed="rId15">
                    <a14:imgEffect>
                      <a14:sharpenSoften amount="25000"/>
                    </a14:imgEffect>
                  </a14:imgLayer>
                </a14:imgProps>
              </a:ext>
              <a:ext uri="{28A0092B-C50C-407E-A947-70E740481C1C}">
                <a14:useLocalDpi xmlns:a14="http://schemas.microsoft.com/office/drawing/2010/main"/>
              </a:ext>
            </a:extLst>
          </a:blip>
          <a:srcRect b="36428"/>
          <a:stretch/>
        </p:blipFill>
        <p:spPr>
          <a:xfrm>
            <a:off x="6339538" y="1350152"/>
            <a:ext cx="1248697" cy="778219"/>
          </a:xfrm>
          <a:prstGeom prst="rect">
            <a:avLst/>
          </a:prstGeom>
        </p:spPr>
      </p:pic>
      <p:sp>
        <p:nvSpPr>
          <p:cNvPr id="112" name="Rectangle 111">
            <a:extLst>
              <a:ext uri="{FF2B5EF4-FFF2-40B4-BE49-F238E27FC236}">
                <a16:creationId xmlns:a16="http://schemas.microsoft.com/office/drawing/2014/main" id="{3A021B83-D65C-44EE-B760-2E42B30A41E7}"/>
              </a:ext>
            </a:extLst>
          </p:cNvPr>
          <p:cNvSpPr/>
          <p:nvPr/>
        </p:nvSpPr>
        <p:spPr bwMode="auto">
          <a:xfrm>
            <a:off x="4028439" y="2231638"/>
            <a:ext cx="1808280" cy="1937492"/>
          </a:xfrm>
          <a:prstGeom prst="rect">
            <a:avLst/>
          </a:prstGeom>
          <a:noFill/>
          <a:ln w="127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85750" indent="-285750" eaLnBrk="0" fontAlgn="base" hangingPunct="0">
              <a:spcBef>
                <a:spcPts val="600"/>
              </a:spcBef>
              <a:spcAft>
                <a:spcPct val="0"/>
              </a:spcAft>
              <a:buClr>
                <a:srgbClr val="0070C0"/>
              </a:buClr>
              <a:buSzPct val="115000"/>
              <a:buFont typeface="Arial" panose="020B0604020202020204" pitchFamily="34" charset="0"/>
              <a:buChar char="•"/>
              <a:defRPr/>
            </a:pPr>
            <a:r>
              <a:rPr lang="en-US" sz="1400" kern="0" dirty="0">
                <a:solidFill>
                  <a:schemeClr val="accent5">
                    <a:lumMod val="10000"/>
                  </a:schemeClr>
                </a:solidFill>
                <a:cs typeface="Arial"/>
              </a:rPr>
              <a:t>NTR design for procurement  </a:t>
            </a:r>
          </a:p>
          <a:p>
            <a:pPr marL="285750" indent="-285750" eaLnBrk="0" fontAlgn="base" hangingPunct="0">
              <a:spcBef>
                <a:spcPts val="600"/>
              </a:spcBef>
              <a:spcAft>
                <a:spcPct val="0"/>
              </a:spcAft>
              <a:buClr>
                <a:srgbClr val="0070C0"/>
              </a:buClr>
              <a:buSzPct val="115000"/>
              <a:buFont typeface="Arial" panose="020B0604020202020204" pitchFamily="34" charset="0"/>
              <a:buChar char="•"/>
              <a:defRPr/>
            </a:pPr>
            <a:r>
              <a:rPr lang="en-US" sz="1400" kern="0" dirty="0">
                <a:solidFill>
                  <a:schemeClr val="accent5">
                    <a:lumMod val="10000"/>
                  </a:schemeClr>
                </a:solidFill>
                <a:latin typeface="Arial" panose="020B0604020202020204"/>
                <a:cs typeface="Arial"/>
              </a:rPr>
              <a:t>Integrated manufacturing demonstrations and prototyping</a:t>
            </a:r>
          </a:p>
          <a:p>
            <a:pPr marL="285750" indent="-285750" eaLnBrk="0" fontAlgn="base" hangingPunct="0">
              <a:spcBef>
                <a:spcPts val="600"/>
              </a:spcBef>
              <a:spcAft>
                <a:spcPct val="0"/>
              </a:spcAft>
              <a:buClr>
                <a:srgbClr val="0070C0"/>
              </a:buClr>
              <a:buSzPct val="115000"/>
              <a:buFont typeface="Arial" panose="020B0604020202020204" pitchFamily="34" charset="0"/>
              <a:buChar char="•"/>
              <a:defRPr/>
            </a:pPr>
            <a:r>
              <a:rPr lang="en-US" sz="1400" kern="0" dirty="0">
                <a:solidFill>
                  <a:schemeClr val="accent5">
                    <a:lumMod val="10000"/>
                  </a:schemeClr>
                </a:solidFill>
                <a:latin typeface="Arial" panose="020B0604020202020204"/>
                <a:cs typeface="Arial"/>
              </a:rPr>
              <a:t>Separate effect and component testing</a:t>
            </a:r>
          </a:p>
        </p:txBody>
      </p:sp>
      <p:sp>
        <p:nvSpPr>
          <p:cNvPr id="113" name="Rectangle 112">
            <a:extLst>
              <a:ext uri="{FF2B5EF4-FFF2-40B4-BE49-F238E27FC236}">
                <a16:creationId xmlns:a16="http://schemas.microsoft.com/office/drawing/2014/main" id="{28A37176-150C-476D-8719-5E418688EC07}"/>
              </a:ext>
            </a:extLst>
          </p:cNvPr>
          <p:cNvSpPr/>
          <p:nvPr/>
        </p:nvSpPr>
        <p:spPr bwMode="auto">
          <a:xfrm>
            <a:off x="1867463" y="2231638"/>
            <a:ext cx="2028640" cy="2036017"/>
          </a:xfrm>
          <a:prstGeom prst="rect">
            <a:avLst/>
          </a:prstGeom>
          <a:noFill/>
          <a:ln w="127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85750" indent="-285750" eaLnBrk="0" fontAlgn="base" hangingPunct="0">
              <a:spcBef>
                <a:spcPts val="600"/>
              </a:spcBef>
              <a:spcAft>
                <a:spcPct val="0"/>
              </a:spcAft>
              <a:buClr>
                <a:srgbClr val="0070C0"/>
              </a:buClr>
              <a:buSzPct val="115000"/>
              <a:buFont typeface="Arial" panose="020B0604020202020204" pitchFamily="34" charset="0"/>
              <a:buChar char="•"/>
              <a:defRPr/>
            </a:pPr>
            <a:r>
              <a:rPr lang="en-US" sz="1400" kern="0" dirty="0">
                <a:solidFill>
                  <a:schemeClr val="accent5">
                    <a:lumMod val="10000"/>
                  </a:schemeClr>
                </a:solidFill>
                <a:latin typeface="Arial" panose="020B0604020202020204"/>
                <a:cs typeface="Arial"/>
              </a:rPr>
              <a:t>Conceptual design complete</a:t>
            </a:r>
          </a:p>
          <a:p>
            <a:pPr marL="285750" indent="-285750" eaLnBrk="0" fontAlgn="base" hangingPunct="0">
              <a:spcBef>
                <a:spcPts val="600"/>
              </a:spcBef>
              <a:spcAft>
                <a:spcPct val="0"/>
              </a:spcAft>
              <a:buClr>
                <a:srgbClr val="0070C0"/>
              </a:buClr>
              <a:buSzPct val="115000"/>
              <a:buFont typeface="Arial" panose="020B0604020202020204" pitchFamily="34" charset="0"/>
              <a:buChar char="•"/>
              <a:defRPr/>
            </a:pPr>
            <a:r>
              <a:rPr lang="en-US" sz="1400" kern="0" dirty="0">
                <a:solidFill>
                  <a:schemeClr val="accent5">
                    <a:lumMod val="10000"/>
                  </a:schemeClr>
                </a:solidFill>
                <a:latin typeface="Arial" panose="020B0604020202020204"/>
                <a:cs typeface="Arial"/>
              </a:rPr>
              <a:t>Electrical demonstration unit operational</a:t>
            </a:r>
          </a:p>
          <a:p>
            <a:pPr marL="285750" indent="-285750" eaLnBrk="0" fontAlgn="base" hangingPunct="0">
              <a:spcBef>
                <a:spcPts val="600"/>
              </a:spcBef>
              <a:spcAft>
                <a:spcPct val="0"/>
              </a:spcAft>
              <a:buClr>
                <a:srgbClr val="0070C0"/>
              </a:buClr>
              <a:buSzPct val="115000"/>
              <a:buFont typeface="Arial" panose="020B0604020202020204" pitchFamily="34" charset="0"/>
              <a:buChar char="•"/>
              <a:defRPr/>
            </a:pPr>
            <a:r>
              <a:rPr lang="en-US" sz="1400" kern="0" dirty="0">
                <a:solidFill>
                  <a:schemeClr val="accent5">
                    <a:lumMod val="10000"/>
                  </a:schemeClr>
                </a:solidFill>
                <a:latin typeface="Arial" panose="020B0604020202020204"/>
                <a:cs typeface="Arial"/>
              </a:rPr>
              <a:t>Initiated licensing engagement with US and Canadian regulators</a:t>
            </a:r>
          </a:p>
        </p:txBody>
      </p:sp>
      <p:grpSp>
        <p:nvGrpSpPr>
          <p:cNvPr id="4" name="Group 3">
            <a:extLst>
              <a:ext uri="{FF2B5EF4-FFF2-40B4-BE49-F238E27FC236}">
                <a16:creationId xmlns:a16="http://schemas.microsoft.com/office/drawing/2014/main" id="{E35014ED-4495-A81A-F69D-C30BADDCE0A9}"/>
              </a:ext>
            </a:extLst>
          </p:cNvPr>
          <p:cNvGrpSpPr/>
          <p:nvPr/>
        </p:nvGrpSpPr>
        <p:grpSpPr>
          <a:xfrm>
            <a:off x="2193755" y="5244445"/>
            <a:ext cx="9472752" cy="800723"/>
            <a:chOff x="2090786" y="5296275"/>
            <a:chExt cx="9472752" cy="800723"/>
          </a:xfrm>
        </p:grpSpPr>
        <p:sp>
          <p:nvSpPr>
            <p:cNvPr id="5" name="Rectangle 4">
              <a:extLst>
                <a:ext uri="{FF2B5EF4-FFF2-40B4-BE49-F238E27FC236}">
                  <a16:creationId xmlns:a16="http://schemas.microsoft.com/office/drawing/2014/main" id="{70B20A83-D0A1-82C0-B7AB-AB219BDA12A5}"/>
                </a:ext>
              </a:extLst>
            </p:cNvPr>
            <p:cNvSpPr>
              <a:spLocks noChangeArrowheads="1"/>
            </p:cNvSpPr>
            <p:nvPr/>
          </p:nvSpPr>
          <p:spPr bwMode="auto">
            <a:xfrm>
              <a:off x="3406994" y="5714278"/>
              <a:ext cx="8156544" cy="382720"/>
            </a:xfrm>
            <a:prstGeom prst="rect">
              <a:avLst/>
            </a:prstGeom>
            <a:solidFill>
              <a:srgbClr val="BAD6F4"/>
            </a:solidFill>
            <a:ln w="12700" cap="rnd">
              <a:solidFill>
                <a:schemeClr val="accent4"/>
              </a:solidFill>
              <a:prstDash val="solid"/>
              <a:round/>
              <a:headEnd/>
              <a:tailEnd/>
            </a:ln>
          </p:spPr>
          <p:txBody>
            <a:bodyPr vert="horz" wrap="square" lIns="91440" tIns="45720" rIns="91440" bIns="45720" numCol="1" anchor="ctr" anchorCtr="0" compatLnSpc="1">
              <a:prstTxWarp prst="textNoShape">
                <a:avLst/>
              </a:prstTxWarp>
            </a:bodyPr>
            <a:lstStyle/>
            <a:p>
              <a:r>
                <a:rPr lang="en-US" sz="1200" dirty="0"/>
                <a:t> </a:t>
              </a:r>
              <a:r>
                <a:rPr lang="en-US" sz="1200" dirty="0">
                  <a:solidFill>
                    <a:srgbClr val="4D4D4D"/>
                  </a:solidFill>
                </a:rPr>
                <a:t>     </a:t>
              </a:r>
              <a:r>
                <a:rPr lang="en-US" sz="1250" b="1" dirty="0">
                  <a:solidFill>
                    <a:srgbClr val="000000"/>
                  </a:solidFill>
                </a:rPr>
                <a:t>Canadian Nuclear Safety Commission (CNSC) vendor design review </a:t>
              </a:r>
            </a:p>
          </p:txBody>
        </p:sp>
        <p:grpSp>
          <p:nvGrpSpPr>
            <p:cNvPr id="75" name="Group 74">
              <a:extLst>
                <a:ext uri="{FF2B5EF4-FFF2-40B4-BE49-F238E27FC236}">
                  <a16:creationId xmlns:a16="http://schemas.microsoft.com/office/drawing/2014/main" id="{7151B33C-2A76-BE8E-0E6E-DBD009B58714}"/>
                </a:ext>
              </a:extLst>
            </p:cNvPr>
            <p:cNvGrpSpPr/>
            <p:nvPr/>
          </p:nvGrpSpPr>
          <p:grpSpPr>
            <a:xfrm>
              <a:off x="2090786" y="5296275"/>
              <a:ext cx="9472752" cy="428006"/>
              <a:chOff x="1084218" y="3610634"/>
              <a:chExt cx="9842860" cy="354134"/>
            </a:xfrm>
            <a:solidFill>
              <a:srgbClr val="E6AF00"/>
            </a:solidFill>
          </p:grpSpPr>
          <p:sp>
            <p:nvSpPr>
              <p:cNvPr id="41" name="Rectangle 40">
                <a:extLst>
                  <a:ext uri="{FF2B5EF4-FFF2-40B4-BE49-F238E27FC236}">
                    <a16:creationId xmlns:a16="http://schemas.microsoft.com/office/drawing/2014/main" id="{89B42149-B76B-4672-A384-0C7A7B3777A5}"/>
                  </a:ext>
                </a:extLst>
              </p:cNvPr>
              <p:cNvSpPr>
                <a:spLocks noChangeArrowheads="1"/>
              </p:cNvSpPr>
              <p:nvPr/>
            </p:nvSpPr>
            <p:spPr bwMode="auto">
              <a:xfrm>
                <a:off x="1084218" y="3612502"/>
                <a:ext cx="4464382" cy="352265"/>
              </a:xfrm>
              <a:prstGeom prst="rect">
                <a:avLst/>
              </a:prstGeom>
              <a:solidFill>
                <a:srgbClr val="F3AB4B"/>
              </a:solidFill>
              <a:ln w="12700" cap="rnd">
                <a:solidFill>
                  <a:schemeClr val="accent4"/>
                </a:solidFill>
                <a:prstDash val="solid"/>
                <a:round/>
                <a:headEnd/>
                <a:tailEnd/>
              </a:ln>
            </p:spPr>
            <p:txBody>
              <a:bodyPr vert="horz" wrap="square" lIns="91440" tIns="45720" rIns="91440" bIns="45720" numCol="1" anchor="t" anchorCtr="0" compatLnSpc="1">
                <a:prstTxWarp prst="textNoShape">
                  <a:avLst/>
                </a:prstTxWarp>
              </a:bodyPr>
              <a:lstStyle/>
              <a:p>
                <a:pPr algn="ctr"/>
                <a:r>
                  <a:rPr lang="en-US" sz="1200" b="1" dirty="0">
                    <a:solidFill>
                      <a:srgbClr val="000000"/>
                    </a:solidFill>
                  </a:rPr>
                  <a:t>US NRC pre-licensing engagement </a:t>
                </a:r>
                <a:br>
                  <a:rPr lang="en-US" sz="1200" dirty="0">
                    <a:solidFill>
                      <a:srgbClr val="000000"/>
                    </a:solidFill>
                  </a:rPr>
                </a:br>
                <a:r>
                  <a:rPr lang="en-US" sz="1200" i="1" dirty="0">
                    <a:solidFill>
                      <a:srgbClr val="000000"/>
                    </a:solidFill>
                  </a:rPr>
                  <a:t>(Technical papers &amp; Topical report submittals)</a:t>
                </a:r>
              </a:p>
            </p:txBody>
          </p:sp>
          <p:sp>
            <p:nvSpPr>
              <p:cNvPr id="48" name="Rectangle 47">
                <a:extLst>
                  <a:ext uri="{FF2B5EF4-FFF2-40B4-BE49-F238E27FC236}">
                    <a16:creationId xmlns:a16="http://schemas.microsoft.com/office/drawing/2014/main" id="{48AB3C6C-5B8A-46CA-9932-38C9D12CEB0C}"/>
                  </a:ext>
                </a:extLst>
              </p:cNvPr>
              <p:cNvSpPr>
                <a:spLocks noChangeArrowheads="1"/>
              </p:cNvSpPr>
              <p:nvPr/>
            </p:nvSpPr>
            <p:spPr bwMode="auto">
              <a:xfrm>
                <a:off x="5548600" y="3610634"/>
                <a:ext cx="1905745" cy="354134"/>
              </a:xfrm>
              <a:prstGeom prst="rect">
                <a:avLst/>
              </a:prstGeom>
              <a:solidFill>
                <a:srgbClr val="F3AB4B"/>
              </a:solidFill>
              <a:ln w="12700" cap="rnd">
                <a:solidFill>
                  <a:schemeClr val="accent4"/>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150" b="1" dirty="0">
                    <a:solidFill>
                      <a:srgbClr val="000000"/>
                    </a:solidFill>
                  </a:rPr>
                  <a:t>Prepare &amp; submit design license to NRC</a:t>
                </a:r>
              </a:p>
            </p:txBody>
          </p:sp>
          <p:sp>
            <p:nvSpPr>
              <p:cNvPr id="60" name="Rectangle 59">
                <a:extLst>
                  <a:ext uri="{FF2B5EF4-FFF2-40B4-BE49-F238E27FC236}">
                    <a16:creationId xmlns:a16="http://schemas.microsoft.com/office/drawing/2014/main" id="{EBF36AC1-616C-42E8-A6EE-DD0F481295BE}"/>
                  </a:ext>
                </a:extLst>
              </p:cNvPr>
              <p:cNvSpPr>
                <a:spLocks noChangeArrowheads="1"/>
              </p:cNvSpPr>
              <p:nvPr/>
            </p:nvSpPr>
            <p:spPr bwMode="auto">
              <a:xfrm>
                <a:off x="7454344" y="3612503"/>
                <a:ext cx="3472734" cy="350670"/>
              </a:xfrm>
              <a:prstGeom prst="rect">
                <a:avLst/>
              </a:prstGeom>
              <a:solidFill>
                <a:srgbClr val="F3AB4B"/>
              </a:solidFill>
              <a:ln w="12700" cap="rnd">
                <a:solidFill>
                  <a:schemeClr val="accent4"/>
                </a:solidFill>
                <a:prstDash val="solid"/>
                <a:round/>
                <a:headEnd/>
                <a:tailEnd/>
              </a:ln>
            </p:spPr>
            <p:txBody>
              <a:bodyPr vert="horz" wrap="square" lIns="91440" tIns="45720" rIns="91440" bIns="45720" numCol="1" anchor="ctr" anchorCtr="0" compatLnSpc="1">
                <a:prstTxWarp prst="textNoShape">
                  <a:avLst/>
                </a:prstTxWarp>
              </a:bodyPr>
              <a:lstStyle/>
              <a:p>
                <a:r>
                  <a:rPr lang="en-US" sz="1150" b="1" dirty="0">
                    <a:solidFill>
                      <a:srgbClr val="000000"/>
                    </a:solidFill>
                  </a:rPr>
                  <a:t>NRC review &amp; approve design certification</a:t>
                </a:r>
              </a:p>
            </p:txBody>
          </p:sp>
        </p:grpSp>
      </p:grpSp>
      <p:cxnSp>
        <p:nvCxnSpPr>
          <p:cNvPr id="93" name="Straight Connector 92">
            <a:extLst>
              <a:ext uri="{FF2B5EF4-FFF2-40B4-BE49-F238E27FC236}">
                <a16:creationId xmlns:a16="http://schemas.microsoft.com/office/drawing/2014/main" id="{F4AACFAD-3DC0-45EF-91AC-440D44283F3A}"/>
              </a:ext>
            </a:extLst>
          </p:cNvPr>
          <p:cNvCxnSpPr>
            <a:cxnSpLocks/>
          </p:cNvCxnSpPr>
          <p:nvPr/>
        </p:nvCxnSpPr>
        <p:spPr>
          <a:xfrm>
            <a:off x="1873768" y="1350151"/>
            <a:ext cx="0" cy="5248183"/>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0763B34C-3984-4814-8E92-5F09F0065CEA}"/>
              </a:ext>
            </a:extLst>
          </p:cNvPr>
          <p:cNvGrpSpPr/>
          <p:nvPr/>
        </p:nvGrpSpPr>
        <p:grpSpPr>
          <a:xfrm>
            <a:off x="1" y="4244611"/>
            <a:ext cx="12191999" cy="1212969"/>
            <a:chOff x="526276" y="3333475"/>
            <a:chExt cx="11665723" cy="1382049"/>
          </a:xfrm>
          <a:solidFill>
            <a:schemeClr val="tx2">
              <a:lumMod val="75000"/>
            </a:schemeClr>
          </a:solidFill>
        </p:grpSpPr>
        <p:sp>
          <p:nvSpPr>
            <p:cNvPr id="3" name="Arrow: Right 2">
              <a:extLst>
                <a:ext uri="{FF2B5EF4-FFF2-40B4-BE49-F238E27FC236}">
                  <a16:creationId xmlns:a16="http://schemas.microsoft.com/office/drawing/2014/main" id="{97E4103A-BF7B-0587-1D58-50CECDB611D4}"/>
                </a:ext>
              </a:extLst>
            </p:cNvPr>
            <p:cNvSpPr/>
            <p:nvPr/>
          </p:nvSpPr>
          <p:spPr bwMode="auto">
            <a:xfrm>
              <a:off x="526276" y="3333475"/>
              <a:ext cx="11665723" cy="1382049"/>
            </a:xfrm>
            <a:prstGeom prst="rightArrow">
              <a:avLst>
                <a:gd name="adj1" fmla="val 50000"/>
                <a:gd name="adj2" fmla="val 36336"/>
              </a:avLst>
            </a:prstGeom>
            <a:grp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Arial" pitchFamily="34" charset="0"/>
              </a:endParaRPr>
            </a:p>
          </p:txBody>
        </p:sp>
        <p:sp>
          <p:nvSpPr>
            <p:cNvPr id="15" name="Rectangle: Rounded Corners 14">
              <a:extLst>
                <a:ext uri="{FF2B5EF4-FFF2-40B4-BE49-F238E27FC236}">
                  <a16:creationId xmlns:a16="http://schemas.microsoft.com/office/drawing/2014/main" id="{38227D43-DAC0-41DF-A778-EAD1503166AA}"/>
                </a:ext>
              </a:extLst>
            </p:cNvPr>
            <p:cNvSpPr/>
            <p:nvPr/>
          </p:nvSpPr>
          <p:spPr bwMode="auto">
            <a:xfrm>
              <a:off x="2381644" y="3766733"/>
              <a:ext cx="1767704" cy="427935"/>
            </a:xfrm>
            <a:prstGeom prst="roundRect">
              <a:avLst/>
            </a:prstGeom>
            <a:grp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panose="020B0604020202020204"/>
                  <a:ea typeface="+mn-ea"/>
                  <a:cs typeface="Arial"/>
                </a:rPr>
                <a:t>2021-2022</a:t>
              </a:r>
            </a:p>
          </p:txBody>
        </p:sp>
        <p:sp>
          <p:nvSpPr>
            <p:cNvPr id="44" name="Rectangle: Rounded Corners 43">
              <a:extLst>
                <a:ext uri="{FF2B5EF4-FFF2-40B4-BE49-F238E27FC236}">
                  <a16:creationId xmlns:a16="http://schemas.microsoft.com/office/drawing/2014/main" id="{A897EC1D-C9D9-30A0-3756-F9FCD8909802}"/>
                </a:ext>
              </a:extLst>
            </p:cNvPr>
            <p:cNvSpPr/>
            <p:nvPr/>
          </p:nvSpPr>
          <p:spPr bwMode="auto">
            <a:xfrm>
              <a:off x="4372592" y="3774620"/>
              <a:ext cx="1767704" cy="427935"/>
            </a:xfrm>
            <a:prstGeom prst="roundRect">
              <a:avLst/>
            </a:prstGeom>
            <a:grp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panose="020B0604020202020204"/>
                  <a:ea typeface="+mn-ea"/>
                  <a:cs typeface="Arial"/>
                </a:rPr>
                <a:t>2023</a:t>
              </a:r>
            </a:p>
          </p:txBody>
        </p:sp>
        <p:sp>
          <p:nvSpPr>
            <p:cNvPr id="45" name="Rectangle: Rounded Corners 44">
              <a:extLst>
                <a:ext uri="{FF2B5EF4-FFF2-40B4-BE49-F238E27FC236}">
                  <a16:creationId xmlns:a16="http://schemas.microsoft.com/office/drawing/2014/main" id="{0EEB33DE-8422-E716-6954-DE415F126890}"/>
                </a:ext>
              </a:extLst>
            </p:cNvPr>
            <p:cNvSpPr/>
            <p:nvPr/>
          </p:nvSpPr>
          <p:spPr bwMode="auto">
            <a:xfrm>
              <a:off x="6429344" y="3780966"/>
              <a:ext cx="1767704" cy="427935"/>
            </a:xfrm>
            <a:prstGeom prst="roundRect">
              <a:avLst/>
            </a:prstGeom>
            <a:grp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panose="020B0604020202020204"/>
                  <a:ea typeface="+mn-ea"/>
                  <a:cs typeface="Arial"/>
                </a:rPr>
                <a:t>2024</a:t>
              </a:r>
            </a:p>
          </p:txBody>
        </p:sp>
        <p:sp>
          <p:nvSpPr>
            <p:cNvPr id="46" name="Rectangle: Rounded Corners 45">
              <a:extLst>
                <a:ext uri="{FF2B5EF4-FFF2-40B4-BE49-F238E27FC236}">
                  <a16:creationId xmlns:a16="http://schemas.microsoft.com/office/drawing/2014/main" id="{F21EA036-A261-A7C4-42BA-74E9AC8FCE1D}"/>
                </a:ext>
              </a:extLst>
            </p:cNvPr>
            <p:cNvSpPr/>
            <p:nvPr/>
          </p:nvSpPr>
          <p:spPr bwMode="auto">
            <a:xfrm>
              <a:off x="8316347" y="3794416"/>
              <a:ext cx="1767704" cy="427935"/>
            </a:xfrm>
            <a:prstGeom prst="roundRect">
              <a:avLst/>
            </a:prstGeom>
            <a:grp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panose="020B0604020202020204"/>
                  <a:ea typeface="+mn-ea"/>
                  <a:cs typeface="Arial"/>
                </a:rPr>
                <a:t>2025-2026</a:t>
              </a:r>
            </a:p>
          </p:txBody>
        </p:sp>
        <p:sp>
          <p:nvSpPr>
            <p:cNvPr id="47" name="Rectangle: Rounded Corners 46">
              <a:extLst>
                <a:ext uri="{FF2B5EF4-FFF2-40B4-BE49-F238E27FC236}">
                  <a16:creationId xmlns:a16="http://schemas.microsoft.com/office/drawing/2014/main" id="{93C370C9-CC3C-BD3C-CEEB-F5C838F078FF}"/>
                </a:ext>
              </a:extLst>
            </p:cNvPr>
            <p:cNvSpPr/>
            <p:nvPr/>
          </p:nvSpPr>
          <p:spPr bwMode="auto">
            <a:xfrm>
              <a:off x="10134487" y="3780966"/>
              <a:ext cx="1767704" cy="427935"/>
            </a:xfrm>
            <a:prstGeom prst="roundRect">
              <a:avLst/>
            </a:prstGeom>
            <a:grp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panose="020B0604020202020204"/>
                  <a:ea typeface="+mn-ea"/>
                  <a:cs typeface="Arial"/>
                </a:rPr>
                <a:t>2027+</a:t>
              </a:r>
            </a:p>
          </p:txBody>
        </p:sp>
      </p:grpSp>
      <p:cxnSp>
        <p:nvCxnSpPr>
          <p:cNvPr id="8" name="Straight Connector 7">
            <a:extLst>
              <a:ext uri="{FF2B5EF4-FFF2-40B4-BE49-F238E27FC236}">
                <a16:creationId xmlns:a16="http://schemas.microsoft.com/office/drawing/2014/main" id="{FCB3F8C0-CBFA-E856-253C-B45B65C6A114}"/>
              </a:ext>
            </a:extLst>
          </p:cNvPr>
          <p:cNvCxnSpPr>
            <a:cxnSpLocks/>
          </p:cNvCxnSpPr>
          <p:nvPr/>
        </p:nvCxnSpPr>
        <p:spPr>
          <a:xfrm>
            <a:off x="340473" y="1024743"/>
            <a:ext cx="1790205" cy="0"/>
          </a:xfrm>
          <a:prstGeom prst="line">
            <a:avLst/>
          </a:prstGeom>
          <a:ln w="50800">
            <a:solidFill>
              <a:srgbClr val="0070C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756060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7536EE6C-4037-48D3-B52D-05656CD40AB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44" y="10583"/>
            <a:ext cx="10007031" cy="6847417"/>
          </a:xfrm>
          <a:prstGeom prst="rect">
            <a:avLst/>
          </a:prstGeom>
          <a:ln>
            <a:noFill/>
          </a:ln>
        </p:spPr>
      </p:pic>
      <p:cxnSp>
        <p:nvCxnSpPr>
          <p:cNvPr id="9" name="Straight Connector 8">
            <a:extLst>
              <a:ext uri="{FF2B5EF4-FFF2-40B4-BE49-F238E27FC236}">
                <a16:creationId xmlns:a16="http://schemas.microsoft.com/office/drawing/2014/main" id="{DE75E2ED-20EA-4706-AB36-0AAFB8CDDD13}"/>
              </a:ext>
            </a:extLst>
          </p:cNvPr>
          <p:cNvCxnSpPr>
            <a:cxnSpLocks/>
          </p:cNvCxnSpPr>
          <p:nvPr/>
        </p:nvCxnSpPr>
        <p:spPr>
          <a:xfrm>
            <a:off x="3744" y="6011275"/>
            <a:ext cx="12188256" cy="10583"/>
          </a:xfrm>
          <a:prstGeom prst="line">
            <a:avLst/>
          </a:prstGeom>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6101EF12-BB4B-46EC-AFE3-B2DB258B70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68770" y="1777283"/>
            <a:ext cx="8862038" cy="4520216"/>
          </a:xfrm>
          <a:prstGeom prst="rect">
            <a:avLst/>
          </a:prstGeom>
        </p:spPr>
      </p:pic>
      <p:pic>
        <p:nvPicPr>
          <p:cNvPr id="15" name="Picture 14">
            <a:extLst>
              <a:ext uri="{FF2B5EF4-FFF2-40B4-BE49-F238E27FC236}">
                <a16:creationId xmlns:a16="http://schemas.microsoft.com/office/drawing/2014/main" id="{B1FF6038-825F-40A5-A34A-28D1AE6EC91E}"/>
              </a:ext>
            </a:extLst>
          </p:cNvPr>
          <p:cNvPicPr>
            <a:picLocks noChangeAspect="1"/>
          </p:cNvPicPr>
          <p:nvPr/>
        </p:nvPicPr>
        <p:blipFill>
          <a:blip r:embed="rId4" cstate="email">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p:blipFill>
        <p:spPr>
          <a:xfrm>
            <a:off x="6798802" y="2505670"/>
            <a:ext cx="3067006" cy="738738"/>
          </a:xfrm>
          <a:prstGeom prst="rect">
            <a:avLst/>
          </a:prstGeom>
        </p:spPr>
      </p:pic>
      <p:sp>
        <p:nvSpPr>
          <p:cNvPr id="16" name="object 22">
            <a:extLst>
              <a:ext uri="{FF2B5EF4-FFF2-40B4-BE49-F238E27FC236}">
                <a16:creationId xmlns:a16="http://schemas.microsoft.com/office/drawing/2014/main" id="{700ECA36-BF70-4F34-A82B-DBB472BFDB83}"/>
              </a:ext>
            </a:extLst>
          </p:cNvPr>
          <p:cNvSpPr txBox="1"/>
          <p:nvPr/>
        </p:nvSpPr>
        <p:spPr>
          <a:xfrm>
            <a:off x="7242009" y="5013311"/>
            <a:ext cx="2984589" cy="315942"/>
          </a:xfrm>
          <a:prstGeom prst="rect">
            <a:avLst/>
          </a:prstGeom>
        </p:spPr>
        <p:txBody>
          <a:bodyPr vert="horz" wrap="square" lIns="0" tIns="8086" rIns="0" bIns="0" rtlCol="0">
            <a:spAutoFit/>
          </a:bodyPr>
          <a:lstStyle/>
          <a:p>
            <a:pPr marL="7701">
              <a:spcBef>
                <a:spcPts val="64"/>
              </a:spcBef>
            </a:pPr>
            <a:r>
              <a:rPr sz="2000" b="1" spc="-15">
                <a:solidFill>
                  <a:schemeClr val="bg1"/>
                </a:solidFill>
                <a:latin typeface="Gotham-Medium"/>
                <a:cs typeface="Gotham-Medium"/>
              </a:rPr>
              <a:t>westinghousenuclear.com</a:t>
            </a:r>
            <a:endParaRPr sz="2000" b="1">
              <a:solidFill>
                <a:schemeClr val="bg1"/>
              </a:solidFill>
              <a:latin typeface="Gotham-Medium"/>
              <a:cs typeface="Gotham-Medium"/>
            </a:endParaRPr>
          </a:p>
        </p:txBody>
      </p:sp>
      <p:cxnSp>
        <p:nvCxnSpPr>
          <p:cNvPr id="17" name="Straight Connector 16">
            <a:extLst>
              <a:ext uri="{FF2B5EF4-FFF2-40B4-BE49-F238E27FC236}">
                <a16:creationId xmlns:a16="http://schemas.microsoft.com/office/drawing/2014/main" id="{87B7CC24-402B-461C-BA74-E7705F4D18B0}"/>
              </a:ext>
            </a:extLst>
          </p:cNvPr>
          <p:cNvCxnSpPr>
            <a:cxnSpLocks/>
          </p:cNvCxnSpPr>
          <p:nvPr/>
        </p:nvCxnSpPr>
        <p:spPr>
          <a:xfrm>
            <a:off x="3744" y="630523"/>
            <a:ext cx="12188256" cy="10583"/>
          </a:xfrm>
          <a:prstGeom prst="line">
            <a:avLst/>
          </a:prstGeom>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65F4EC8A-F5EC-4954-A9C7-45C4D8E872EA}"/>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696" y="763060"/>
            <a:ext cx="12188952" cy="5119466"/>
          </a:xfrm>
          <a:prstGeom prst="rect">
            <a:avLst/>
          </a:prstGeom>
        </p:spPr>
      </p:pic>
      <p:pic>
        <p:nvPicPr>
          <p:cNvPr id="5" name="Picture 4">
            <a:extLst>
              <a:ext uri="{FF2B5EF4-FFF2-40B4-BE49-F238E27FC236}">
                <a16:creationId xmlns:a16="http://schemas.microsoft.com/office/drawing/2014/main" id="{DAD1D539-73F1-4198-8178-4CAA0F933FD0}"/>
              </a:ext>
            </a:extLst>
          </p:cNvPr>
          <p:cNvPicPr>
            <a:picLocks noChangeAspect="1"/>
          </p:cNvPicPr>
          <p:nvPr/>
        </p:nvPicPr>
        <p:blipFill>
          <a:blip r:embed="rId8" cstate="email">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826214" y="975474"/>
            <a:ext cx="11127762" cy="4668658"/>
          </a:xfrm>
          <a:prstGeom prst="rect">
            <a:avLst/>
          </a:prstGeom>
        </p:spPr>
      </p:pic>
      <p:pic>
        <p:nvPicPr>
          <p:cNvPr id="19" name="Picture 18" descr="Shape&#10;&#10;Description automatically generated">
            <a:extLst>
              <a:ext uri="{FF2B5EF4-FFF2-40B4-BE49-F238E27FC236}">
                <a16:creationId xmlns:a16="http://schemas.microsoft.com/office/drawing/2014/main" id="{0056E283-7469-43C2-A37B-63762FCDFF2E}"/>
              </a:ext>
            </a:extLst>
          </p:cNvPr>
          <p:cNvPicPr>
            <a:picLocks noChangeAspect="1"/>
          </p:cNvPicPr>
          <p:nvPr/>
        </p:nvPicPr>
        <p:blipFill>
          <a:blip r:embed="rId2" cstate="email">
            <a:duotone>
              <a:prstClr val="black"/>
              <a:schemeClr val="bg2">
                <a:tint val="45000"/>
                <a:satMod val="400000"/>
              </a:schemeClr>
            </a:duotone>
            <a:extLst>
              <a:ext uri="{28A0092B-C50C-407E-A947-70E740481C1C}">
                <a14:useLocalDpi xmlns:a14="http://schemas.microsoft.com/office/drawing/2010/main"/>
              </a:ext>
            </a:extLst>
          </a:blip>
          <a:stretch>
            <a:fillRect/>
          </a:stretch>
        </p:blipFill>
        <p:spPr>
          <a:xfrm>
            <a:off x="294208" y="975474"/>
            <a:ext cx="10688118" cy="4668658"/>
          </a:xfrm>
          <a:prstGeom prst="rect">
            <a:avLst/>
          </a:prstGeom>
          <a:ln>
            <a:noFill/>
          </a:ln>
        </p:spPr>
      </p:pic>
      <p:sp>
        <p:nvSpPr>
          <p:cNvPr id="22" name="TextBox 21">
            <a:extLst>
              <a:ext uri="{FF2B5EF4-FFF2-40B4-BE49-F238E27FC236}">
                <a16:creationId xmlns:a16="http://schemas.microsoft.com/office/drawing/2014/main" id="{7456D84E-FA21-4396-953A-A6CE6A38155A}"/>
              </a:ext>
            </a:extLst>
          </p:cNvPr>
          <p:cNvSpPr txBox="1"/>
          <p:nvPr/>
        </p:nvSpPr>
        <p:spPr>
          <a:xfrm>
            <a:off x="-370111" y="2619469"/>
            <a:ext cx="7178211" cy="861774"/>
          </a:xfrm>
          <a:prstGeom prst="rect">
            <a:avLst/>
          </a:prstGeom>
          <a:noFill/>
        </p:spPr>
        <p:txBody>
          <a:bodyPr wrap="square" rtlCol="0">
            <a:spAutoFit/>
          </a:bodyPr>
          <a:lstStyle/>
          <a:p>
            <a:pPr algn="ctr"/>
            <a:r>
              <a:rPr lang="en-US" sz="5000" b="1" spc="-150" dirty="0">
                <a:solidFill>
                  <a:schemeClr val="accent1">
                    <a:lumMod val="50000"/>
                  </a:schemeClr>
                </a:solidFill>
                <a:cs typeface="Gotham Black" pitchFamily="2" charset="0"/>
              </a:rPr>
              <a:t>Thank </a:t>
            </a:r>
            <a:r>
              <a:rPr lang="en-US" sz="5000" b="1" spc="-150" dirty="0">
                <a:solidFill>
                  <a:srgbClr val="99CC54"/>
                </a:solidFill>
                <a:cs typeface="Gotham Black" pitchFamily="2" charset="0"/>
              </a:rPr>
              <a:t>You</a:t>
            </a:r>
            <a:r>
              <a:rPr lang="en-US" sz="5000" b="1" spc="-150" dirty="0">
                <a:solidFill>
                  <a:srgbClr val="8CC53E"/>
                </a:solidFill>
                <a:cs typeface="Gotham Black" pitchFamily="2" charset="0"/>
              </a:rPr>
              <a:t> </a:t>
            </a:r>
          </a:p>
        </p:txBody>
      </p:sp>
      <p:pic>
        <p:nvPicPr>
          <p:cNvPr id="25" name="Picture 24">
            <a:extLst>
              <a:ext uri="{FF2B5EF4-FFF2-40B4-BE49-F238E27FC236}">
                <a16:creationId xmlns:a16="http://schemas.microsoft.com/office/drawing/2014/main" id="{7FC3CF17-E4FB-4BFF-BD66-AD50C714FE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1910" y="2556207"/>
            <a:ext cx="8363041" cy="3796421"/>
          </a:xfrm>
          <a:prstGeom prst="rect">
            <a:avLst/>
          </a:prstGeom>
        </p:spPr>
      </p:pic>
      <p:pic>
        <p:nvPicPr>
          <p:cNvPr id="26" name="Picture 25">
            <a:extLst>
              <a:ext uri="{FF2B5EF4-FFF2-40B4-BE49-F238E27FC236}">
                <a16:creationId xmlns:a16="http://schemas.microsoft.com/office/drawing/2014/main" id="{AE772984-9F8F-4182-B25C-77ED5BC142D6}"/>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6683049" y="2485779"/>
            <a:ext cx="4140765" cy="997370"/>
          </a:xfrm>
          <a:prstGeom prst="rect">
            <a:avLst/>
          </a:prstGeom>
        </p:spPr>
      </p:pic>
      <p:sp>
        <p:nvSpPr>
          <p:cNvPr id="27" name="object 22">
            <a:extLst>
              <a:ext uri="{FF2B5EF4-FFF2-40B4-BE49-F238E27FC236}">
                <a16:creationId xmlns:a16="http://schemas.microsoft.com/office/drawing/2014/main" id="{728DCD31-BDF5-4FD5-B066-1C5E3B322EF4}"/>
              </a:ext>
            </a:extLst>
          </p:cNvPr>
          <p:cNvSpPr txBox="1"/>
          <p:nvPr/>
        </p:nvSpPr>
        <p:spPr>
          <a:xfrm>
            <a:off x="2653678" y="4326435"/>
            <a:ext cx="2984589" cy="223609"/>
          </a:xfrm>
          <a:prstGeom prst="rect">
            <a:avLst/>
          </a:prstGeom>
        </p:spPr>
        <p:txBody>
          <a:bodyPr vert="horz" wrap="square" lIns="0" tIns="8086" rIns="0" bIns="0" rtlCol="0">
            <a:spAutoFit/>
          </a:bodyPr>
          <a:lstStyle/>
          <a:p>
            <a:pPr marL="7701" marR="0" lvl="0" indent="0" algn="ctr" defTabSz="914400" rtl="0" eaLnBrk="1" fontAlgn="auto" latinLnBrk="0" hangingPunct="1">
              <a:lnSpc>
                <a:spcPct val="100000"/>
              </a:lnSpc>
              <a:spcBef>
                <a:spcPts val="64"/>
              </a:spcBef>
              <a:spcAft>
                <a:spcPts val="0"/>
              </a:spcAft>
              <a:buClrTx/>
              <a:buSzTx/>
              <a:buFontTx/>
              <a:buNone/>
              <a:tabLst/>
              <a:defRPr/>
            </a:pPr>
            <a:r>
              <a:rPr kumimoji="0" sz="1400" b="0" i="0" u="none" strike="noStrike" kern="1200" cap="none" spc="-15" normalizeH="0" baseline="0" noProof="0" dirty="0">
                <a:ln>
                  <a:noFill/>
                </a:ln>
                <a:solidFill>
                  <a:srgbClr val="517D33"/>
                </a:solidFill>
                <a:effectLst/>
                <a:uLnTx/>
                <a:uFillTx/>
                <a:ea typeface="+mn-ea"/>
                <a:cs typeface="Gotham-Medium"/>
              </a:rPr>
              <a:t>westinghousenuclear.com</a:t>
            </a:r>
            <a:endParaRPr kumimoji="0" sz="1400" b="0" i="0" u="none" strike="noStrike" kern="1200" cap="none" spc="0" normalizeH="0" baseline="0" noProof="0" dirty="0">
              <a:ln>
                <a:noFill/>
              </a:ln>
              <a:solidFill>
                <a:srgbClr val="517D33"/>
              </a:solidFill>
              <a:effectLst/>
              <a:uLnTx/>
              <a:uFillTx/>
              <a:ea typeface="+mn-ea"/>
              <a:cs typeface="Gotham-Medium"/>
            </a:endParaRPr>
          </a:p>
        </p:txBody>
      </p:sp>
      <p:sp>
        <p:nvSpPr>
          <p:cNvPr id="2" name="TextBox 1">
            <a:extLst>
              <a:ext uri="{FF2B5EF4-FFF2-40B4-BE49-F238E27FC236}">
                <a16:creationId xmlns:a16="http://schemas.microsoft.com/office/drawing/2014/main" id="{59EF27C4-C891-4E1C-9BAF-8592CB524F5C}"/>
              </a:ext>
            </a:extLst>
          </p:cNvPr>
          <p:cNvSpPr txBox="1"/>
          <p:nvPr/>
        </p:nvSpPr>
        <p:spPr>
          <a:xfrm>
            <a:off x="6899464" y="6439745"/>
            <a:ext cx="5112686" cy="369332"/>
          </a:xfrm>
          <a:prstGeom prst="rect">
            <a:avLst/>
          </a:prstGeom>
          <a:solidFill>
            <a:schemeClr val="bg1"/>
          </a:solidFill>
        </p:spPr>
        <p:txBody>
          <a:bodyPr wrap="square" rtlCol="0">
            <a:spAutoFit/>
          </a:bodyPr>
          <a:lstStyle/>
          <a:p>
            <a:endParaRPr lang="en-US"/>
          </a:p>
        </p:txBody>
      </p:sp>
      <p:sp>
        <p:nvSpPr>
          <p:cNvPr id="3" name="TextBox 5">
            <a:extLst>
              <a:ext uri="{FF2B5EF4-FFF2-40B4-BE49-F238E27FC236}">
                <a16:creationId xmlns:a16="http://schemas.microsoft.com/office/drawing/2014/main" id="{7E6B3D41-6D78-5B52-19B3-F9832560B572}"/>
              </a:ext>
            </a:extLst>
          </p:cNvPr>
          <p:cNvSpPr txBox="1"/>
          <p:nvPr/>
        </p:nvSpPr>
        <p:spPr>
          <a:xfrm>
            <a:off x="6013807" y="6548794"/>
            <a:ext cx="6102848" cy="21544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800" b="0" i="0" u="none" strike="noStrike" kern="1200" cap="none" spc="0" normalizeH="0" baseline="0" noProof="0">
                <a:ln>
                  <a:noFill/>
                </a:ln>
                <a:solidFill>
                  <a:srgbClr val="6E7183"/>
                </a:solidFill>
                <a:effectLst/>
                <a:uLnTx/>
                <a:uFillTx/>
                <a:latin typeface="Arial" panose="020B0604020202020204" pitchFamily="34" charset="0"/>
                <a:ea typeface="+mn-ea"/>
                <a:cs typeface="Arial" panose="020B0604020202020204" pitchFamily="34" charset="0"/>
              </a:rPr>
              <a:t>Westinghouse Non-Proprietary Class 3  |  © 2023 Westinghouse Electric Company LLC. All Rights Reserved.</a:t>
            </a:r>
          </a:p>
        </p:txBody>
      </p:sp>
      <p:pic>
        <p:nvPicPr>
          <p:cNvPr id="7" name="Picture 6">
            <a:extLst>
              <a:ext uri="{FF2B5EF4-FFF2-40B4-BE49-F238E27FC236}">
                <a16:creationId xmlns:a16="http://schemas.microsoft.com/office/drawing/2014/main" id="{44FB7416-FEB8-B710-9FA6-CA64E8853664}"/>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9773" y="6293399"/>
            <a:ext cx="1670682" cy="402201"/>
          </a:xfrm>
          <a:prstGeom prst="rect">
            <a:avLst/>
          </a:prstGeom>
        </p:spPr>
      </p:pic>
    </p:spTree>
    <p:extLst>
      <p:ext uri="{BB962C8B-B14F-4D97-AF65-F5344CB8AC3E}">
        <p14:creationId xmlns:p14="http://schemas.microsoft.com/office/powerpoint/2010/main" val="1057275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2800" b="1" dirty="0">
                <a:solidFill>
                  <a:srgbClr val="0099FF"/>
                </a:solidFill>
                <a:latin typeface="Arial" panose="020B0604020202020204" pitchFamily="34" charset="0"/>
                <a:cs typeface="Arial" panose="020B0604020202020204" pitchFamily="34" charset="0"/>
              </a:rPr>
              <a:t>LSIC | </a:t>
            </a:r>
            <a:r>
              <a:rPr kumimoji="0" lang="en-US" sz="28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j-ea"/>
                <a:cs typeface="Arial" panose="020B0604020202020204" pitchFamily="34" charset="0"/>
              </a:rPr>
              <a:t>Solicitations and Awards</a:t>
            </a:r>
            <a:endParaRPr kumimoji="0" lang="en-US" sz="28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9" name="Rectangle 8">
            <a:extLst>
              <a:ext uri="{FF2B5EF4-FFF2-40B4-BE49-F238E27FC236}">
                <a16:creationId xmlns:a16="http://schemas.microsoft.com/office/drawing/2014/main" id="{12C99762-FF00-AF48-86F8-5A4BBCA568E3}"/>
              </a:ext>
            </a:extLst>
          </p:cNvPr>
          <p:cNvSpPr/>
          <p:nvPr/>
        </p:nvSpPr>
        <p:spPr>
          <a:xfrm>
            <a:off x="11400111" y="-97812"/>
            <a:ext cx="791890" cy="7177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9343" y="-113882"/>
            <a:ext cx="1012176" cy="1012176"/>
          </a:xfrm>
          <a:prstGeom prst="rect">
            <a:avLst/>
          </a:prstGeom>
        </p:spPr>
      </p:pic>
      <p:sp>
        <p:nvSpPr>
          <p:cNvPr id="18" name="Slide Number Placeholder 5">
            <a:extLst>
              <a:ext uri="{FF2B5EF4-FFF2-40B4-BE49-F238E27FC236}">
                <a16:creationId xmlns:a16="http://schemas.microsoft.com/office/drawing/2014/main" id="{50C6E8CE-E203-2742-A376-BEF31E4E6DD6}"/>
              </a:ext>
            </a:extLst>
          </p:cNvPr>
          <p:cNvSpPr txBox="1">
            <a:spLocks/>
          </p:cNvSpPr>
          <p:nvPr/>
        </p:nvSpPr>
        <p:spPr>
          <a:xfrm>
            <a:off x="9409733" y="65413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C508F0-1AA7-8449-B96D-5FDB74B9F69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7CB2B0FC-60DE-E948-B92D-06CF5185F88C}"/>
              </a:ext>
            </a:extLst>
          </p:cNvPr>
          <p:cNvSpPr txBox="1"/>
          <p:nvPr/>
        </p:nvSpPr>
        <p:spPr>
          <a:xfrm>
            <a:off x="162551" y="1386724"/>
            <a:ext cx="11998968" cy="4310691"/>
          </a:xfrm>
          <a:prstGeom prst="rect">
            <a:avLst/>
          </a:prstGeom>
          <a:noFill/>
          <a:ln w="19050">
            <a:noFill/>
          </a:ln>
        </p:spPr>
        <p:txBody>
          <a:bodyPr wrap="square" numCol="2" rtlCol="0">
            <a:noAutofit/>
          </a:bodyPr>
          <a:lstStyle/>
          <a:p>
            <a:r>
              <a:rPr lang="en-US" sz="2400" b="1" u="sng" dirty="0">
                <a:solidFill>
                  <a:schemeClr val="bg1"/>
                </a:solidFill>
                <a:latin typeface="Calibri" panose="020F0502020204030204" pitchFamily="34" charset="0"/>
                <a:cs typeface="Calibri" panose="020F0502020204030204" pitchFamily="34" charset="0"/>
              </a:rPr>
              <a:t>NASA SBIR/STTR Solicitations</a:t>
            </a:r>
            <a:br>
              <a:rPr lang="en-US" sz="2400" dirty="0">
                <a:solidFill>
                  <a:schemeClr val="bg1"/>
                </a:solidFill>
                <a:latin typeface="Calibri" panose="020F0502020204030204" pitchFamily="34" charset="0"/>
                <a:cs typeface="Calibri" panose="020F0502020204030204" pitchFamily="34" charset="0"/>
              </a:rPr>
            </a:br>
            <a:r>
              <a:rPr lang="en-US" sz="2400" dirty="0">
                <a:solidFill>
                  <a:schemeClr val="bg1"/>
                </a:solidFill>
                <a:latin typeface="Calibri" panose="020F0502020204030204" pitchFamily="34" charset="0"/>
                <a:cs typeface="Calibri" panose="020F0502020204030204" pitchFamily="34" charset="0"/>
              </a:rPr>
              <a:t>Proposals due March 13, 2023</a:t>
            </a:r>
          </a:p>
          <a:p>
            <a:endParaRPr lang="en-US" sz="2400" dirty="0">
              <a:solidFill>
                <a:schemeClr val="bg1"/>
              </a:solidFill>
              <a:latin typeface="Calibri" panose="020F0502020204030204" pitchFamily="34" charset="0"/>
              <a:cs typeface="Calibri" panose="020F0502020204030204" pitchFamily="34" charset="0"/>
            </a:endParaRPr>
          </a:p>
          <a:p>
            <a:r>
              <a:rPr lang="en-US" sz="2400" b="1" u="sng" dirty="0" err="1">
                <a:solidFill>
                  <a:schemeClr val="bg1"/>
                </a:solidFill>
                <a:latin typeface="Calibri" panose="020F0502020204030204" pitchFamily="34" charset="0"/>
                <a:cs typeface="Calibri" panose="020F0502020204030204" pitchFamily="34" charset="0"/>
              </a:rPr>
              <a:t>LuSTR</a:t>
            </a:r>
            <a:r>
              <a:rPr lang="en-US" sz="2400" b="1" u="sng" dirty="0">
                <a:solidFill>
                  <a:schemeClr val="bg1"/>
                </a:solidFill>
                <a:latin typeface="Calibri" panose="020F0502020204030204" pitchFamily="34" charset="0"/>
                <a:cs typeface="Calibri" panose="020F0502020204030204" pitchFamily="34" charset="0"/>
              </a:rPr>
              <a:t> 2023 </a:t>
            </a:r>
            <a:r>
              <a:rPr lang="en-US" sz="2400" b="1" u="sng" dirty="0" err="1">
                <a:solidFill>
                  <a:schemeClr val="bg1"/>
                </a:solidFill>
                <a:latin typeface="Calibri" panose="020F0502020204030204" pitchFamily="34" charset="0"/>
                <a:cs typeface="Calibri" panose="020F0502020204030204" pitchFamily="34" charset="0"/>
              </a:rPr>
              <a:t>Opprotunities</a:t>
            </a:r>
            <a:endParaRPr lang="en-US" sz="2400" dirty="0">
              <a:solidFill>
                <a:schemeClr val="bg1"/>
              </a:solidFill>
              <a:latin typeface="Calibri" panose="020F0502020204030204" pitchFamily="34" charset="0"/>
              <a:cs typeface="Calibri" panose="020F0502020204030204" pitchFamily="34" charset="0"/>
            </a:endParaRPr>
          </a:p>
          <a:p>
            <a:r>
              <a:rPr lang="en-US" sz="2400" dirty="0">
                <a:solidFill>
                  <a:schemeClr val="bg1"/>
                </a:solidFill>
                <a:latin typeface="Calibri" panose="020F0502020204030204" pitchFamily="34" charset="0"/>
                <a:cs typeface="Calibri" panose="020F0502020204030204" pitchFamily="34" charset="0"/>
              </a:rPr>
              <a:t>NOIs due March 23, full proposals due April 24</a:t>
            </a:r>
          </a:p>
          <a:p>
            <a:endParaRPr lang="en-US" sz="2400" dirty="0">
              <a:solidFill>
                <a:schemeClr val="bg1"/>
              </a:solidFill>
              <a:latin typeface="Calibri" panose="020F0502020204030204" pitchFamily="34" charset="0"/>
              <a:cs typeface="Calibri" panose="020F0502020204030204" pitchFamily="34" charset="0"/>
            </a:endParaRPr>
          </a:p>
          <a:p>
            <a:r>
              <a:rPr lang="en-US" sz="2400" b="1" u="sng" dirty="0">
                <a:solidFill>
                  <a:schemeClr val="bg1"/>
                </a:solidFill>
                <a:latin typeface="Calibri" panose="020F0502020204030204" pitchFamily="34" charset="0"/>
                <a:cs typeface="Calibri" panose="020F0502020204030204" pitchFamily="34" charset="0"/>
              </a:rPr>
              <a:t>NASA Innovative Advanced Concepts (NIAC) 2023 </a:t>
            </a:r>
            <a:r>
              <a:rPr lang="en-US" sz="2400" b="1" u="sng" dirty="0" err="1">
                <a:solidFill>
                  <a:schemeClr val="bg1"/>
                </a:solidFill>
                <a:latin typeface="Calibri" panose="020F0502020204030204" pitchFamily="34" charset="0"/>
                <a:cs typeface="Calibri" panose="020F0502020204030204" pitchFamily="34" charset="0"/>
              </a:rPr>
              <a:t>Phasee</a:t>
            </a:r>
            <a:r>
              <a:rPr lang="en-US" sz="2400" b="1" u="sng" dirty="0">
                <a:solidFill>
                  <a:schemeClr val="bg1"/>
                </a:solidFill>
                <a:latin typeface="Calibri" panose="020F0502020204030204" pitchFamily="34" charset="0"/>
                <a:cs typeface="Calibri" panose="020F0502020204030204" pitchFamily="34" charset="0"/>
              </a:rPr>
              <a:t> I Call for Proposals</a:t>
            </a:r>
          </a:p>
          <a:p>
            <a:r>
              <a:rPr lang="en-US" sz="2400" dirty="0">
                <a:solidFill>
                  <a:schemeClr val="bg1"/>
                </a:solidFill>
                <a:latin typeface="Calibri" panose="020F0502020204030204" pitchFamily="34" charset="0"/>
                <a:cs typeface="Calibri" panose="020F0502020204030204" pitchFamily="34" charset="0"/>
              </a:rPr>
              <a:t>Next Call for proposals in February 2023</a:t>
            </a:r>
          </a:p>
          <a:p>
            <a:endParaRPr lang="en-US" sz="2400" dirty="0">
              <a:solidFill>
                <a:schemeClr val="bg1"/>
              </a:solidFill>
              <a:latin typeface="Calibri" panose="020F0502020204030204" pitchFamily="34" charset="0"/>
              <a:cs typeface="Calibri" panose="020F0502020204030204" pitchFamily="34" charset="0"/>
            </a:endParaRPr>
          </a:p>
          <a:p>
            <a:endParaRPr lang="en-US" sz="2400" dirty="0">
              <a:solidFill>
                <a:schemeClr val="bg1"/>
              </a:solidFill>
              <a:latin typeface="Calibri" panose="020F0502020204030204" pitchFamily="34" charset="0"/>
              <a:cs typeface="Calibri" panose="020F0502020204030204" pitchFamily="34" charset="0"/>
            </a:endParaRPr>
          </a:p>
          <a:p>
            <a:r>
              <a:rPr lang="en-US" sz="2400" b="1" u="sng" dirty="0">
                <a:solidFill>
                  <a:schemeClr val="bg1"/>
                </a:solidFill>
                <a:latin typeface="Calibri" panose="020F0502020204030204" pitchFamily="34" charset="0"/>
                <a:cs typeface="Calibri" panose="020F0502020204030204" pitchFamily="34" charset="0"/>
              </a:rPr>
              <a:t>Early Career Faculty STMD Research Grants</a:t>
            </a:r>
          </a:p>
          <a:p>
            <a:r>
              <a:rPr lang="en-US" sz="2400" dirty="0">
                <a:solidFill>
                  <a:schemeClr val="bg1"/>
                </a:solidFill>
                <a:latin typeface="Calibri" panose="020F0502020204030204" pitchFamily="34" charset="0"/>
                <a:cs typeface="Calibri" panose="020F0502020204030204" pitchFamily="34" charset="0"/>
              </a:rPr>
              <a:t>Solicitation release planned in February 2023</a:t>
            </a:r>
          </a:p>
          <a:p>
            <a:endParaRPr lang="en-US" sz="2400" dirty="0">
              <a:solidFill>
                <a:schemeClr val="bg1"/>
              </a:solidFill>
              <a:latin typeface="Calibri" panose="020F0502020204030204" pitchFamily="34" charset="0"/>
              <a:cs typeface="Calibri" panose="020F0502020204030204" pitchFamily="34" charset="0"/>
            </a:endParaRPr>
          </a:p>
          <a:p>
            <a:r>
              <a:rPr lang="en-US" sz="2400" b="1" u="sng" dirty="0">
                <a:solidFill>
                  <a:schemeClr val="bg1"/>
                </a:solidFill>
                <a:latin typeface="Calibri" panose="020F0502020204030204" pitchFamily="34" charset="0"/>
                <a:cs typeface="Calibri" panose="020F0502020204030204" pitchFamily="34" charset="0"/>
              </a:rPr>
              <a:t>Early Stage Innovation Solicitation</a:t>
            </a:r>
          </a:p>
          <a:p>
            <a:r>
              <a:rPr lang="en-US" sz="2400" dirty="0">
                <a:solidFill>
                  <a:schemeClr val="bg1"/>
                </a:solidFill>
                <a:latin typeface="Calibri" panose="020F0502020204030204" pitchFamily="34" charset="0"/>
                <a:cs typeface="Calibri" panose="020F0502020204030204" pitchFamily="34" charset="0"/>
              </a:rPr>
              <a:t>Solicitation release planned in April 2023</a:t>
            </a:r>
          </a:p>
        </p:txBody>
      </p:sp>
      <p:sp>
        <p:nvSpPr>
          <p:cNvPr id="2" name="TextBox 1">
            <a:extLst>
              <a:ext uri="{FF2B5EF4-FFF2-40B4-BE49-F238E27FC236}">
                <a16:creationId xmlns:a16="http://schemas.microsoft.com/office/drawing/2014/main" id="{7B728EE8-6BE5-B8E7-4598-8C0EEF922B59}"/>
              </a:ext>
            </a:extLst>
          </p:cNvPr>
          <p:cNvSpPr txBox="1"/>
          <p:nvPr/>
        </p:nvSpPr>
        <p:spPr>
          <a:xfrm>
            <a:off x="415636" y="772502"/>
            <a:ext cx="11380420" cy="461665"/>
          </a:xfrm>
          <a:prstGeom prst="rect">
            <a:avLst/>
          </a:prstGeom>
          <a:noFill/>
        </p:spPr>
        <p:txBody>
          <a:bodyPr wrap="square" rtlCol="0">
            <a:spAutoFit/>
          </a:bodyPr>
          <a:lstStyle/>
          <a:p>
            <a:pPr algn="ctr">
              <a:defRPr/>
            </a:pPr>
            <a:r>
              <a:rPr lang="en-US" sz="2400" b="1" dirty="0">
                <a:solidFill>
                  <a:schemeClr val="bg1"/>
                </a:solidFill>
                <a:latin typeface="Calibri" panose="020F0502020204030204" pitchFamily="34" charset="0"/>
                <a:cs typeface="Calibri" panose="020F0502020204030204" pitchFamily="34" charset="0"/>
              </a:rPr>
              <a:t>Space Tech Solicitations (</a:t>
            </a:r>
            <a:r>
              <a:rPr lang="en-US" sz="2400" b="1" dirty="0">
                <a:solidFill>
                  <a:schemeClr val="bg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https://www.nasa.gov/directorates/spacetech/solicitations</a:t>
            </a:r>
            <a:r>
              <a:rPr lang="en-US" sz="2400" b="1" dirty="0">
                <a:solidFill>
                  <a:schemeClr val="bg1"/>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477169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50067-3A7F-8A0B-C328-1C24423D5A7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C8120E2-AD73-1D87-4AD5-D1FD15FF42E7}"/>
              </a:ext>
            </a:extLst>
          </p:cNvPr>
          <p:cNvPicPr>
            <a:picLocks noGrp="1" noChangeAspect="1"/>
          </p:cNvPicPr>
          <p:nvPr>
            <p:ph idx="1"/>
          </p:nvPr>
        </p:nvPicPr>
        <p:blipFill>
          <a:blip r:embed="rId2"/>
          <a:stretch>
            <a:fillRect/>
          </a:stretch>
        </p:blipFill>
        <p:spPr>
          <a:xfrm>
            <a:off x="-480516" y="-106680"/>
            <a:ext cx="13153031" cy="7398580"/>
          </a:xfrm>
        </p:spPr>
      </p:pic>
    </p:spTree>
    <p:extLst>
      <p:ext uri="{BB962C8B-B14F-4D97-AF65-F5344CB8AC3E}">
        <p14:creationId xmlns:p14="http://schemas.microsoft.com/office/powerpoint/2010/main" val="31296607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A5C48-4CD6-2AB1-034C-DADD96A9C28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C6C9F88-6A07-99B7-5F9C-1EDF618FF619}"/>
              </a:ext>
            </a:extLst>
          </p:cNvPr>
          <p:cNvPicPr>
            <a:picLocks noGrp="1" noChangeAspect="1"/>
          </p:cNvPicPr>
          <p:nvPr>
            <p:ph idx="1"/>
          </p:nvPr>
        </p:nvPicPr>
        <p:blipFill>
          <a:blip r:embed="rId2"/>
          <a:stretch>
            <a:fillRect/>
          </a:stretch>
        </p:blipFill>
        <p:spPr>
          <a:xfrm>
            <a:off x="0" y="-114740"/>
            <a:ext cx="12956345" cy="7287944"/>
          </a:xfrm>
        </p:spPr>
      </p:pic>
    </p:spTree>
    <p:extLst>
      <p:ext uri="{BB962C8B-B14F-4D97-AF65-F5344CB8AC3E}">
        <p14:creationId xmlns:p14="http://schemas.microsoft.com/office/powerpoint/2010/main" val="39816196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3131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2800" b="1" dirty="0">
                <a:solidFill>
                  <a:srgbClr val="0099FF"/>
                </a:solidFill>
                <a:latin typeface="Arial" panose="020B0604020202020204" pitchFamily="34" charset="0"/>
                <a:cs typeface="Arial" panose="020B0604020202020204" pitchFamily="34" charset="0"/>
              </a:rPr>
              <a:t>LSIC | </a:t>
            </a:r>
            <a:r>
              <a:rPr kumimoji="0" lang="en-US" sz="2800" b="1" i="0" u="none" strike="noStrike" kern="1200" cap="none" spc="0" normalizeH="0" baseline="0" noProof="0" dirty="0">
                <a:ln>
                  <a:noFill/>
                </a:ln>
                <a:solidFill>
                  <a:schemeClr val="bg1"/>
                </a:solidFill>
                <a:effectLst>
                  <a:outerShdw blurRad="50800" dist="38100" dir="2700000" algn="tl" rotWithShape="0">
                    <a:prstClr val="black">
                      <a:alpha val="40000"/>
                    </a:prstClr>
                  </a:outerShdw>
                </a:effectLst>
                <a:uLnTx/>
                <a:uFillTx/>
                <a:latin typeface="Arial" panose="020B0604020202020204" pitchFamily="34" charset="0"/>
                <a:ea typeface="+mj-ea"/>
                <a:cs typeface="Arial" panose="020B0604020202020204" pitchFamily="34" charset="0"/>
              </a:rPr>
              <a:t>Upcoming Meetings and Workshops</a:t>
            </a:r>
            <a:endParaRPr kumimoji="0" lang="en-US" sz="2800" b="1" i="0" u="none" strike="noStrike" kern="1200" cap="none" spc="0" normalizeH="0" baseline="0" noProof="0" dirty="0">
              <a:ln>
                <a:noFill/>
              </a:ln>
              <a:solidFill>
                <a:schemeClr val="bg1"/>
              </a:solidFill>
              <a:effectLst/>
              <a:uLnTx/>
              <a:uFillTx/>
              <a:latin typeface="Calibri Light" panose="020F0302020204030204"/>
              <a:ea typeface="+mj-ea"/>
              <a:cs typeface="+mj-cs"/>
            </a:endParaRPr>
          </a:p>
        </p:txBody>
      </p:sp>
      <p:sp>
        <p:nvSpPr>
          <p:cNvPr id="9" name="Rectangle 8">
            <a:extLst>
              <a:ext uri="{FF2B5EF4-FFF2-40B4-BE49-F238E27FC236}">
                <a16:creationId xmlns:a16="http://schemas.microsoft.com/office/drawing/2014/main" id="{12C99762-FF00-AF48-86F8-5A4BBCA568E3}"/>
              </a:ext>
            </a:extLst>
          </p:cNvPr>
          <p:cNvSpPr/>
          <p:nvPr/>
        </p:nvSpPr>
        <p:spPr>
          <a:xfrm>
            <a:off x="11400111" y="-97812"/>
            <a:ext cx="791890" cy="7177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9343" y="-113882"/>
            <a:ext cx="1012176" cy="1012176"/>
          </a:xfrm>
          <a:prstGeom prst="rect">
            <a:avLst/>
          </a:prstGeom>
        </p:spPr>
      </p:pic>
      <p:sp>
        <p:nvSpPr>
          <p:cNvPr id="18" name="Slide Number Placeholder 5">
            <a:extLst>
              <a:ext uri="{FF2B5EF4-FFF2-40B4-BE49-F238E27FC236}">
                <a16:creationId xmlns:a16="http://schemas.microsoft.com/office/drawing/2014/main" id="{50C6E8CE-E203-2742-A376-BEF31E4E6DD6}"/>
              </a:ext>
            </a:extLst>
          </p:cNvPr>
          <p:cNvSpPr txBox="1">
            <a:spLocks/>
          </p:cNvSpPr>
          <p:nvPr/>
        </p:nvSpPr>
        <p:spPr>
          <a:xfrm>
            <a:off x="9409733" y="65413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C508F0-1AA7-8449-B96D-5FDB74B9F69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8EE25A0-8301-3440-95A2-56985C329E5E}"/>
              </a:ext>
            </a:extLst>
          </p:cNvPr>
          <p:cNvSpPr txBox="1"/>
          <p:nvPr/>
        </p:nvSpPr>
        <p:spPr>
          <a:xfrm>
            <a:off x="413319" y="941156"/>
            <a:ext cx="10986792" cy="6001643"/>
          </a:xfrm>
          <a:prstGeom prst="rect">
            <a:avLst/>
          </a:prstGeom>
          <a:noFill/>
          <a:ln w="19050">
            <a:noFill/>
          </a:ln>
        </p:spPr>
        <p:txBody>
          <a:bodyPr wrap="square" rtlCol="0">
            <a:spAutoFit/>
          </a:bodyPr>
          <a:lstStyle/>
          <a:p>
            <a:pPr>
              <a:defRPr/>
            </a:pPr>
            <a:r>
              <a:rPr lang="en-US" sz="2400" b="1" i="0" u="none" strike="noStrike" dirty="0">
                <a:solidFill>
                  <a:schemeClr val="bg1"/>
                </a:solidFill>
                <a:effectLst/>
                <a:latin typeface="Calibri" panose="020F0502020204030204" pitchFamily="34" charset="0"/>
              </a:rPr>
              <a:t>FAA Commercial Space Transportation Conference </a:t>
            </a:r>
            <a:endParaRPr lang="en-US" sz="2400" b="1" dirty="0">
              <a:solidFill>
                <a:schemeClr val="bg1"/>
              </a:solidFill>
              <a:latin typeface="Calibri" panose="020F0502020204030204" pitchFamily="34" charset="0"/>
            </a:endParaRPr>
          </a:p>
          <a:p>
            <a:pPr>
              <a:defRPr/>
            </a:pPr>
            <a:r>
              <a:rPr lang="en-US" sz="2400" b="0" i="0" u="none" strike="noStrike" dirty="0">
                <a:solidFill>
                  <a:schemeClr val="bg1"/>
                </a:solidFill>
                <a:effectLst/>
                <a:latin typeface="Calibri" panose="020F0502020204030204" pitchFamily="34" charset="0"/>
              </a:rPr>
              <a:t>February 8-9, Washington, DC</a:t>
            </a:r>
          </a:p>
          <a:p>
            <a:pPr lvl="1">
              <a:defRPr/>
            </a:pPr>
            <a:endParaRPr lang="en-US" sz="2400" dirty="0">
              <a:solidFill>
                <a:schemeClr val="bg1"/>
              </a:solidFill>
              <a:latin typeface="Calibri" panose="020F0502020204030204" pitchFamily="34" charset="0"/>
            </a:endParaRPr>
          </a:p>
          <a:p>
            <a:pPr>
              <a:defRPr/>
            </a:pPr>
            <a:r>
              <a:rPr lang="en-US" sz="2400" b="1" dirty="0">
                <a:solidFill>
                  <a:schemeClr val="bg1"/>
                </a:solidFill>
                <a:latin typeface="Calibri" panose="020F0502020204030204"/>
              </a:rPr>
              <a:t>IEEE Aerospace Conference</a:t>
            </a:r>
          </a:p>
          <a:p>
            <a:pPr>
              <a:defRPr/>
            </a:pPr>
            <a:r>
              <a:rPr lang="en-US" sz="2400" dirty="0">
                <a:solidFill>
                  <a:schemeClr val="bg1"/>
                </a:solidFill>
                <a:latin typeface="Calibri" panose="020F0502020204030204"/>
              </a:rPr>
              <a:t>March 4-11, Big Sky, MT</a:t>
            </a:r>
          </a:p>
          <a:p>
            <a:pPr lvl="1">
              <a:defRPr/>
            </a:pPr>
            <a:endParaRPr lang="en-US" sz="2400" dirty="0">
              <a:solidFill>
                <a:schemeClr val="bg1"/>
              </a:solidFill>
              <a:latin typeface="Calibri" panose="020F0502020204030204"/>
            </a:endParaRPr>
          </a:p>
          <a:p>
            <a:pPr>
              <a:defRPr/>
            </a:pPr>
            <a:r>
              <a:rPr lang="en-US" sz="2400" b="1" dirty="0">
                <a:solidFill>
                  <a:schemeClr val="bg1"/>
                </a:solidFill>
                <a:latin typeface="Calibri" panose="020F0502020204030204"/>
              </a:rPr>
              <a:t>Lunar and Planetary Science Conference</a:t>
            </a:r>
          </a:p>
          <a:p>
            <a:pPr>
              <a:defRPr/>
            </a:pPr>
            <a:r>
              <a:rPr lang="en-US" sz="2400" dirty="0">
                <a:solidFill>
                  <a:schemeClr val="bg1"/>
                </a:solidFill>
                <a:latin typeface="Calibri" panose="020F0502020204030204"/>
              </a:rPr>
              <a:t>March 13-17, The Woodlands, TX</a:t>
            </a:r>
          </a:p>
          <a:p>
            <a:pPr lvl="1">
              <a:defRPr/>
            </a:pPr>
            <a:endParaRPr lang="en-US" sz="2400" dirty="0">
              <a:solidFill>
                <a:schemeClr val="bg1"/>
              </a:solidFill>
              <a:latin typeface="Calibri" panose="020F0502020204030204"/>
            </a:endParaRPr>
          </a:p>
          <a:p>
            <a:pPr>
              <a:defRPr/>
            </a:pPr>
            <a:r>
              <a:rPr lang="en-US" sz="2400" b="1" dirty="0">
                <a:solidFill>
                  <a:schemeClr val="bg1"/>
                </a:solidFill>
                <a:latin typeface="Calibri" panose="020F0502020204030204"/>
              </a:rPr>
              <a:t>Applied Power Electronics Conference</a:t>
            </a:r>
          </a:p>
          <a:p>
            <a:pPr>
              <a:defRPr/>
            </a:pPr>
            <a:r>
              <a:rPr lang="en-US" sz="2400" dirty="0">
                <a:solidFill>
                  <a:schemeClr val="bg1"/>
                </a:solidFill>
                <a:latin typeface="Calibri" panose="020F0502020204030204"/>
              </a:rPr>
              <a:t>March 19-23, Orlando, FL</a:t>
            </a:r>
          </a:p>
          <a:p>
            <a:pPr>
              <a:defRPr/>
            </a:pPr>
            <a:endParaRPr lang="en-US" sz="2400" dirty="0">
              <a:solidFill>
                <a:schemeClr val="bg1"/>
              </a:solidFill>
              <a:latin typeface="Calibri" panose="020F0502020204030204"/>
            </a:endParaRPr>
          </a:p>
          <a:p>
            <a:pPr>
              <a:defRPr/>
            </a:pPr>
            <a:r>
              <a:rPr lang="en-US" sz="2400" b="1" dirty="0">
                <a:solidFill>
                  <a:schemeClr val="bg1"/>
                </a:solidFill>
                <a:latin typeface="Calibri" panose="020F0502020204030204"/>
              </a:rPr>
              <a:t>LSIC Spring Meeting</a:t>
            </a:r>
          </a:p>
          <a:p>
            <a:pPr>
              <a:defRPr/>
            </a:pPr>
            <a:r>
              <a:rPr lang="en-US" sz="2400" dirty="0">
                <a:solidFill>
                  <a:schemeClr val="bg1"/>
                </a:solidFill>
                <a:latin typeface="Calibri" panose="020F0502020204030204"/>
              </a:rPr>
              <a:t>April 24-25, Laurel, MD</a:t>
            </a:r>
          </a:p>
          <a:p>
            <a:pPr>
              <a:defRPr/>
            </a:pPr>
            <a:r>
              <a:rPr lang="en-US" sz="2400" dirty="0">
                <a:solidFill>
                  <a:schemeClr val="bg1"/>
                </a:solidFill>
                <a:latin typeface="Calibri" panose="020F0502020204030204"/>
              </a:rPr>
              <a:t>	</a:t>
            </a:r>
          </a:p>
          <a:p>
            <a:pPr>
              <a:defRPr/>
            </a:pPr>
            <a:r>
              <a:rPr lang="en-US" sz="2400" b="1" dirty="0">
                <a:solidFill>
                  <a:schemeClr val="bg1"/>
                </a:solidFill>
                <a:latin typeface="Calibri" panose="020F0502020204030204"/>
              </a:rPr>
              <a:t>More complete calendar on LSIC website, email with additional events!</a:t>
            </a:r>
            <a:endParaRPr kumimoji="0" lang="en-US" sz="240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42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01FEFB7-1D47-FA4B-AEA2-44065D56061B}"/>
              </a:ext>
            </a:extLst>
          </p:cNvPr>
          <p:cNvPicPr>
            <a:picLocks noChangeAspect="1"/>
          </p:cNvPicPr>
          <p:nvPr/>
        </p:nvPicPr>
        <p:blipFill rotWithShape="1">
          <a:blip r:embed="rId2" cstate="email">
            <a:alphaModFix/>
            <a:extLst>
              <a:ext uri="{28A0092B-C50C-407E-A947-70E740481C1C}">
                <a14:useLocalDpi xmlns:a14="http://schemas.microsoft.com/office/drawing/2010/main"/>
              </a:ext>
            </a:extLst>
          </a:blip>
          <a:srcRect b="22"/>
          <a:stretch/>
        </p:blipFill>
        <p:spPr>
          <a:xfrm>
            <a:off x="0" y="0"/>
            <a:ext cx="12192000" cy="6856414"/>
          </a:xfrm>
          <a:prstGeom prst="rect">
            <a:avLst/>
          </a:prstGeom>
          <a:solidFill>
            <a:schemeClr val="tx1"/>
          </a:solidFill>
        </p:spPr>
      </p:pic>
      <p:sp>
        <p:nvSpPr>
          <p:cNvPr id="7" name="Rectangle 6">
            <a:extLst>
              <a:ext uri="{FF2B5EF4-FFF2-40B4-BE49-F238E27FC236}">
                <a16:creationId xmlns:a16="http://schemas.microsoft.com/office/drawing/2014/main" id="{98B59A4E-CB37-A44E-9115-4552CF450EC5}"/>
              </a:ext>
            </a:extLst>
          </p:cNvPr>
          <p:cNvSpPr/>
          <p:nvPr/>
        </p:nvSpPr>
        <p:spPr>
          <a:xfrm>
            <a:off x="0" y="1"/>
            <a:ext cx="12192000" cy="6858000"/>
          </a:xfrm>
          <a:prstGeom prst="rect">
            <a:avLst/>
          </a:prstGeom>
          <a:gradFill>
            <a:gsLst>
              <a:gs pos="0">
                <a:schemeClr val="tx1">
                  <a:alpha val="0"/>
                </a:schemeClr>
              </a:gs>
              <a:gs pos="41000">
                <a:srgbClr val="000000">
                  <a:alpha val="57000"/>
                </a:srgb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p>
        </p:txBody>
      </p:sp>
      <p:sp>
        <p:nvSpPr>
          <p:cNvPr id="8" name="Title 1">
            <a:extLst>
              <a:ext uri="{FF2B5EF4-FFF2-40B4-BE49-F238E27FC236}">
                <a16:creationId xmlns:a16="http://schemas.microsoft.com/office/drawing/2014/main" id="{3056224C-0C98-6C46-8075-7DE5DC19FE54}"/>
              </a:ext>
            </a:extLst>
          </p:cNvPr>
          <p:cNvSpPr txBox="1">
            <a:spLocks/>
          </p:cNvSpPr>
          <p:nvPr/>
        </p:nvSpPr>
        <p:spPr>
          <a:xfrm>
            <a:off x="791681" y="3189630"/>
            <a:ext cx="9641473" cy="1372985"/>
          </a:xfrm>
          <a:prstGeom prst="rect">
            <a:avLst/>
          </a:prstGeom>
        </p:spPr>
        <p:txBody>
          <a:bodyPr lIns="0" anchor="b">
            <a:normAutofit/>
          </a:bodyPr>
          <a:lstStyle>
            <a:lvl1pPr algn="l" defTabSz="914400" rtl="0" eaLnBrk="1" latinLnBrk="0" hangingPunct="1">
              <a:lnSpc>
                <a:spcPct val="90000"/>
              </a:lnSpc>
              <a:spcBef>
                <a:spcPct val="0"/>
              </a:spcBef>
              <a:buNone/>
              <a:defRPr sz="4800" b="1" kern="1200" baseline="0">
                <a:solidFill>
                  <a:schemeClr val="bg1"/>
                </a:solidFill>
                <a:latin typeface="+mj-lt"/>
                <a:ea typeface="+mj-ea"/>
                <a:cs typeface="+mj-cs"/>
              </a:defRPr>
            </a:lvl1pPr>
          </a:lstStyle>
          <a:p>
            <a:r>
              <a:rPr lang="en-US" dirty="0"/>
              <a:t>LSIC Spring Meeting</a:t>
            </a:r>
          </a:p>
        </p:txBody>
      </p:sp>
      <p:sp>
        <p:nvSpPr>
          <p:cNvPr id="9" name="Subtitle 2">
            <a:extLst>
              <a:ext uri="{FF2B5EF4-FFF2-40B4-BE49-F238E27FC236}">
                <a16:creationId xmlns:a16="http://schemas.microsoft.com/office/drawing/2014/main" id="{DF8AA691-CEFB-F748-B80F-93751D4567B7}"/>
              </a:ext>
            </a:extLst>
          </p:cNvPr>
          <p:cNvSpPr txBox="1">
            <a:spLocks/>
          </p:cNvSpPr>
          <p:nvPr/>
        </p:nvSpPr>
        <p:spPr>
          <a:xfrm>
            <a:off x="791681" y="4561248"/>
            <a:ext cx="9641473" cy="1224757"/>
          </a:xfrm>
          <a:prstGeom prst="rect">
            <a:avLst/>
          </a:prstGeom>
        </p:spPr>
        <p:txBody>
          <a:bodyPr lIns="0" tIns="0" rIns="0" bIns="0">
            <a:normAutofit fontScale="85000" lnSpcReduction="20000"/>
          </a:bodyPr>
          <a:lstStyle>
            <a:lvl1pPr marL="0" indent="0" algn="l" defTabSz="914400" rtl="0" eaLnBrk="1" latinLnBrk="0" hangingPunct="1">
              <a:lnSpc>
                <a:spcPct val="100000"/>
              </a:lnSpc>
              <a:spcBef>
                <a:spcPts val="1000"/>
              </a:spcBef>
              <a:buFont typeface="Arial"/>
              <a:buNone/>
              <a:defRPr sz="2800" b="0" kern="1200">
                <a:solidFill>
                  <a:schemeClr val="accent4"/>
                </a:solidFill>
                <a:latin typeface="+mn-lt"/>
                <a:ea typeface="+mn-ea"/>
                <a:cs typeface="+mn-cs"/>
              </a:defRPr>
            </a:lvl1pPr>
            <a:lvl2pPr marL="457200" indent="0" algn="ctr" defTabSz="914400" rtl="0" eaLnBrk="1" latinLnBrk="0" hangingPunct="1">
              <a:lnSpc>
                <a:spcPct val="100000"/>
              </a:lnSpc>
              <a:spcBef>
                <a:spcPts val="400"/>
              </a:spcBef>
              <a:buFont typeface=".AppleSystemUIFont" charset="-120"/>
              <a:buNone/>
              <a:tabLst/>
              <a:defRPr sz="2000" kern="1200">
                <a:solidFill>
                  <a:schemeClr val="tx2">
                    <a:lumMod val="75000"/>
                  </a:schemeClr>
                </a:solidFill>
                <a:latin typeface="+mn-lt"/>
                <a:ea typeface="+mn-ea"/>
                <a:cs typeface="+mn-cs"/>
              </a:defRPr>
            </a:lvl2pPr>
            <a:lvl3pPr marL="914400" indent="0" algn="ctr" defTabSz="914400" rtl="0" eaLnBrk="1" latinLnBrk="0" hangingPunct="1">
              <a:lnSpc>
                <a:spcPct val="100000"/>
              </a:lnSpc>
              <a:spcBef>
                <a:spcPts val="400"/>
              </a:spcBef>
              <a:buSzPct val="80000"/>
              <a:buFont typeface="Wingdings" charset="2"/>
              <a:buNone/>
              <a:tabLst/>
              <a:defRPr sz="1800" kern="1200">
                <a:solidFill>
                  <a:schemeClr val="tx2">
                    <a:lumMod val="75000"/>
                  </a:schemeClr>
                </a:solidFill>
                <a:latin typeface="+mn-lt"/>
                <a:ea typeface="+mn-ea"/>
                <a:cs typeface="+mn-cs"/>
              </a:defRPr>
            </a:lvl3pPr>
            <a:lvl4pPr marL="1371600" indent="0" algn="ctr" defTabSz="914400" rtl="0" eaLnBrk="1" latinLnBrk="0" hangingPunct="1">
              <a:lnSpc>
                <a:spcPct val="100000"/>
              </a:lnSpc>
              <a:spcBef>
                <a:spcPts val="400"/>
              </a:spcBef>
              <a:buSzPct val="80000"/>
              <a:buFont typeface="Courier New" charset="0"/>
              <a:buNone/>
              <a:tabLst/>
              <a:defRPr sz="1600" kern="1200">
                <a:solidFill>
                  <a:schemeClr val="tx2">
                    <a:lumMod val="75000"/>
                  </a:schemeClr>
                </a:solidFill>
                <a:latin typeface="+mn-lt"/>
                <a:ea typeface="+mn-ea"/>
                <a:cs typeface="+mn-cs"/>
              </a:defRPr>
            </a:lvl4pPr>
            <a:lvl5pPr marL="1828800" indent="0" algn="ctr" defTabSz="914400" rtl="0" eaLnBrk="1" latinLnBrk="0" hangingPunct="1">
              <a:lnSpc>
                <a:spcPct val="100000"/>
              </a:lnSpc>
              <a:spcBef>
                <a:spcPts val="400"/>
              </a:spcBef>
              <a:buFont typeface="Arial"/>
              <a:buNone/>
              <a:tabLst/>
              <a:defRPr sz="1600" kern="1200" baseline="0">
                <a:solidFill>
                  <a:schemeClr val="tx2">
                    <a:lumMod val="75000"/>
                  </a:schemeClr>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b="1" dirty="0">
                <a:solidFill>
                  <a:srgbClr val="FFFF00"/>
                </a:solidFill>
              </a:rPr>
              <a:t>**NOW** </a:t>
            </a:r>
            <a:r>
              <a:rPr lang="en-US" dirty="0">
                <a:solidFill>
                  <a:srgbClr val="FFFF00"/>
                </a:solidFill>
              </a:rPr>
              <a:t>April 24</a:t>
            </a:r>
            <a:r>
              <a:rPr lang="en-US" baseline="30000" dirty="0">
                <a:solidFill>
                  <a:srgbClr val="FFFF00"/>
                </a:solidFill>
              </a:rPr>
              <a:t>th</a:t>
            </a:r>
            <a:r>
              <a:rPr lang="en-US" dirty="0">
                <a:solidFill>
                  <a:srgbClr val="FFFF00"/>
                </a:solidFill>
              </a:rPr>
              <a:t> – 25</a:t>
            </a:r>
            <a:r>
              <a:rPr lang="en-US" baseline="30000" dirty="0">
                <a:solidFill>
                  <a:srgbClr val="FFFF00"/>
                </a:solidFill>
              </a:rPr>
              <a:t>th</a:t>
            </a:r>
            <a:r>
              <a:rPr lang="en-US" dirty="0">
                <a:solidFill>
                  <a:srgbClr val="FFFF00"/>
                </a:solidFill>
              </a:rPr>
              <a:t> at Johns Hopkins Applied Physics Lab</a:t>
            </a:r>
          </a:p>
          <a:p>
            <a:r>
              <a:rPr lang="en-US" dirty="0">
                <a:solidFill>
                  <a:srgbClr val="FFFF00"/>
                </a:solidFill>
              </a:rPr>
              <a:t>Abstracts are due Feb. 3</a:t>
            </a:r>
            <a:r>
              <a:rPr lang="en-US" baseline="30000" dirty="0">
                <a:solidFill>
                  <a:srgbClr val="FFFF00"/>
                </a:solidFill>
              </a:rPr>
              <a:t>rd</a:t>
            </a:r>
            <a:r>
              <a:rPr lang="en-US" dirty="0">
                <a:solidFill>
                  <a:srgbClr val="FFFF00"/>
                </a:solidFill>
              </a:rPr>
              <a:t>. Registration will open in Feb.!</a:t>
            </a:r>
          </a:p>
          <a:p>
            <a:r>
              <a:rPr lang="en-US" dirty="0">
                <a:solidFill>
                  <a:srgbClr val="FFFF00"/>
                </a:solidFill>
              </a:rPr>
              <a:t>*Please remember to utilize the abstract template provided on webpage</a:t>
            </a:r>
          </a:p>
        </p:txBody>
      </p:sp>
      <p:pic>
        <p:nvPicPr>
          <p:cNvPr id="10" name="Picture 9">
            <a:extLst>
              <a:ext uri="{FF2B5EF4-FFF2-40B4-BE49-F238E27FC236}">
                <a16:creationId xmlns:a16="http://schemas.microsoft.com/office/drawing/2014/main" id="{07FED797-5345-1342-86EA-95EB6591FFCA}"/>
              </a:ext>
            </a:extLst>
          </p:cNvPr>
          <p:cNvPicPr>
            <a:picLocks noChangeAspect="1"/>
          </p:cNvPicPr>
          <p:nvPr/>
        </p:nvPicPr>
        <p:blipFill>
          <a:blip r:embed="rId3"/>
          <a:stretch>
            <a:fillRect/>
          </a:stretch>
        </p:blipFill>
        <p:spPr>
          <a:xfrm>
            <a:off x="9126274" y="524336"/>
            <a:ext cx="2431143" cy="2431143"/>
          </a:xfrm>
          <a:prstGeom prst="rect">
            <a:avLst/>
          </a:prstGeom>
        </p:spPr>
      </p:pic>
      <p:cxnSp>
        <p:nvCxnSpPr>
          <p:cNvPr id="11" name="Straight Connector 10">
            <a:extLst>
              <a:ext uri="{FF2B5EF4-FFF2-40B4-BE49-F238E27FC236}">
                <a16:creationId xmlns:a16="http://schemas.microsoft.com/office/drawing/2014/main" id="{AB718DCA-7E44-5D42-8744-BACD13D5CEDC}"/>
              </a:ext>
            </a:extLst>
          </p:cNvPr>
          <p:cNvCxnSpPr>
            <a:cxnSpLocks/>
          </p:cNvCxnSpPr>
          <p:nvPr/>
        </p:nvCxnSpPr>
        <p:spPr>
          <a:xfrm>
            <a:off x="791681" y="5786007"/>
            <a:ext cx="11400319" cy="0"/>
          </a:xfrm>
          <a:prstGeom prst="line">
            <a:avLst/>
          </a:prstGeom>
          <a:ln w="12700">
            <a:solidFill>
              <a:srgbClr val="F8E48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69EE5BE-C9A9-E2D6-C466-E7D5D69A5569}"/>
              </a:ext>
            </a:extLst>
          </p:cNvPr>
          <p:cNvPicPr>
            <a:picLocks noChangeAspect="1"/>
          </p:cNvPicPr>
          <p:nvPr/>
        </p:nvPicPr>
        <p:blipFill>
          <a:blip r:embed="rId4"/>
          <a:stretch>
            <a:fillRect/>
          </a:stretch>
        </p:blipFill>
        <p:spPr>
          <a:xfrm>
            <a:off x="8415129" y="93594"/>
            <a:ext cx="3679963" cy="3679963"/>
          </a:xfrm>
          <a:prstGeom prst="rect">
            <a:avLst/>
          </a:prstGeom>
        </p:spPr>
      </p:pic>
    </p:spTree>
    <p:extLst>
      <p:ext uri="{BB962C8B-B14F-4D97-AF65-F5344CB8AC3E}">
        <p14:creationId xmlns:p14="http://schemas.microsoft.com/office/powerpoint/2010/main" val="4294114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2800" b="1" dirty="0">
                <a:solidFill>
                  <a:srgbClr val="0099FF"/>
                </a:solidFill>
                <a:latin typeface="Arial" panose="020B0604020202020204" pitchFamily="34" charset="0"/>
                <a:cs typeface="Arial" panose="020B0604020202020204" pitchFamily="34" charset="0"/>
              </a:rPr>
              <a:t>LSIC | </a:t>
            </a:r>
            <a:r>
              <a:rPr lang="en-US" sz="28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February </a:t>
            </a:r>
            <a:r>
              <a:rPr kumimoji="0" lang="en-US" sz="2800" b="1" i="0" u="none" strike="noStrike" kern="1200" cap="none" spc="0" normalizeH="0" baseline="0" noProof="0" dirty="0">
                <a:ln>
                  <a:noFill/>
                </a:ln>
                <a:solidFill>
                  <a:schemeClr val="bg1"/>
                </a:solidFill>
                <a:effectLst>
                  <a:outerShdw blurRad="50800" dist="38100" dir="2700000" algn="tl" rotWithShape="0">
                    <a:prstClr val="black">
                      <a:alpha val="40000"/>
                    </a:prstClr>
                  </a:outerShdw>
                </a:effectLst>
                <a:uLnTx/>
                <a:uFillTx/>
                <a:latin typeface="Arial" panose="020B0604020202020204" pitchFamily="34" charset="0"/>
                <a:ea typeface="+mj-ea"/>
                <a:cs typeface="Arial" panose="020B0604020202020204" pitchFamily="34" charset="0"/>
              </a:rPr>
              <a:t>Telecon</a:t>
            </a:r>
            <a:endParaRPr kumimoji="0" lang="en-US" sz="2800" b="1" i="0" u="none" strike="noStrike" kern="1200" cap="none" spc="0" normalizeH="0" baseline="0" noProof="0" dirty="0">
              <a:ln>
                <a:noFill/>
              </a:ln>
              <a:solidFill>
                <a:schemeClr val="bg1"/>
              </a:solidFill>
              <a:effectLst/>
              <a:uLnTx/>
              <a:uFillTx/>
              <a:latin typeface="Calibri Light" panose="020F0302020204030204"/>
              <a:ea typeface="+mj-ea"/>
              <a:cs typeface="+mj-cs"/>
            </a:endParaRPr>
          </a:p>
        </p:txBody>
      </p:sp>
      <p:sp>
        <p:nvSpPr>
          <p:cNvPr id="9" name="Rectangle 8">
            <a:extLst>
              <a:ext uri="{FF2B5EF4-FFF2-40B4-BE49-F238E27FC236}">
                <a16:creationId xmlns:a16="http://schemas.microsoft.com/office/drawing/2014/main" id="{12C99762-FF00-AF48-86F8-5A4BBCA568E3}"/>
              </a:ext>
            </a:extLst>
          </p:cNvPr>
          <p:cNvSpPr/>
          <p:nvPr/>
        </p:nvSpPr>
        <p:spPr>
          <a:xfrm>
            <a:off x="11400111" y="-97812"/>
            <a:ext cx="791890" cy="7177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9343" y="-113882"/>
            <a:ext cx="1012176" cy="1012176"/>
          </a:xfrm>
          <a:prstGeom prst="rect">
            <a:avLst/>
          </a:prstGeom>
        </p:spPr>
      </p:pic>
      <p:sp>
        <p:nvSpPr>
          <p:cNvPr id="18" name="Slide Number Placeholder 5">
            <a:extLst>
              <a:ext uri="{FF2B5EF4-FFF2-40B4-BE49-F238E27FC236}">
                <a16:creationId xmlns:a16="http://schemas.microsoft.com/office/drawing/2014/main" id="{50C6E8CE-E203-2742-A376-BEF31E4E6DD6}"/>
              </a:ext>
            </a:extLst>
          </p:cNvPr>
          <p:cNvSpPr txBox="1">
            <a:spLocks/>
          </p:cNvSpPr>
          <p:nvPr/>
        </p:nvSpPr>
        <p:spPr>
          <a:xfrm>
            <a:off x="9409733" y="65413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C508F0-1AA7-8449-B96D-5FDB74B9F69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8EE25A0-8301-3440-95A2-56985C329E5E}"/>
              </a:ext>
            </a:extLst>
          </p:cNvPr>
          <p:cNvSpPr txBox="1"/>
          <p:nvPr/>
        </p:nvSpPr>
        <p:spPr>
          <a:xfrm>
            <a:off x="413319" y="941156"/>
            <a:ext cx="10986792" cy="2308324"/>
          </a:xfrm>
          <a:prstGeom prst="rect">
            <a:avLst/>
          </a:prstGeom>
          <a:noFill/>
          <a:ln w="19050">
            <a:noFill/>
          </a:ln>
        </p:spPr>
        <p:txBody>
          <a:bodyPr wrap="square" rtlCol="0">
            <a:spAutoFit/>
          </a:bodyPr>
          <a:lstStyle/>
          <a:p>
            <a:pPr>
              <a:defRPr/>
            </a:pPr>
            <a:r>
              <a:rPr kumimoji="0" lang="en-US" sz="2400" i="0" u="none" strike="noStrike" kern="1200" cap="none" spc="0" normalizeH="0" baseline="0" noProof="0" dirty="0">
                <a:ln>
                  <a:noFill/>
                </a:ln>
                <a:solidFill>
                  <a:schemeClr val="bg1"/>
                </a:solidFill>
                <a:effectLst/>
                <a:uLnTx/>
                <a:uFillTx/>
                <a:latin typeface="Calibri" panose="020F0502020204030204"/>
                <a:ea typeface="+mn-ea"/>
                <a:cs typeface="+mn-cs"/>
              </a:rPr>
              <a:t>We hope to see you all at our next telecon, which will take place on </a:t>
            </a:r>
          </a:p>
          <a:p>
            <a:pPr>
              <a:defRPr/>
            </a:pPr>
            <a:r>
              <a:rPr lang="en-US" sz="2400" b="1" dirty="0">
                <a:solidFill>
                  <a:schemeClr val="bg1"/>
                </a:solidFill>
                <a:latin typeface="Calibri" panose="020F0502020204030204"/>
              </a:rPr>
              <a:t>Thursday </a:t>
            </a:r>
            <a: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rPr>
              <a:t>February </a:t>
            </a:r>
            <a:r>
              <a:rPr lang="en-US" sz="2400" b="1" dirty="0">
                <a:solidFill>
                  <a:schemeClr val="bg1"/>
                </a:solidFill>
                <a:latin typeface="Calibri" panose="020F0502020204030204"/>
              </a:rPr>
              <a:t>23</a:t>
            </a:r>
            <a: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rPr>
              <a:t>, 2023 at 11:00AM ET.</a:t>
            </a:r>
          </a:p>
          <a:p>
            <a:pPr>
              <a:defRPr/>
            </a:pPr>
            <a:endParaRPr lang="en-US" sz="2400" b="1" dirty="0">
              <a:solidFill>
                <a:schemeClr val="bg1"/>
              </a:solidFill>
              <a:latin typeface="Calibri" panose="020F0502020204030204"/>
            </a:endParaRPr>
          </a:p>
          <a:p>
            <a:pPr>
              <a:defRPr/>
            </a:pPr>
            <a: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rPr>
              <a:t>Theme: </a:t>
            </a:r>
            <a:r>
              <a:rPr lang="en-US" sz="2400" dirty="0">
                <a:solidFill>
                  <a:schemeClr val="bg1"/>
                </a:solidFill>
                <a:latin typeface="Calibri" panose="020F0502020204030204"/>
              </a:rPr>
              <a:t>Power Beaming</a:t>
            </a:r>
            <a:endPar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endParaRPr>
          </a:p>
          <a:p>
            <a:pPr>
              <a:defRPr/>
            </a:pPr>
            <a:endParaRPr lang="en-US" sz="2400" b="1" dirty="0">
              <a:solidFill>
                <a:schemeClr val="bg1"/>
              </a:solidFill>
              <a:latin typeface="Calibri" panose="020F0502020204030204"/>
            </a:endParaRPr>
          </a:p>
          <a:p>
            <a:pPr>
              <a:defRPr/>
            </a:pPr>
            <a:r>
              <a:rPr lang="en-US" sz="2400" b="1" dirty="0">
                <a:solidFill>
                  <a:schemeClr val="bg1"/>
                </a:solidFill>
                <a:latin typeface="Calibri" panose="020F0502020204030204"/>
              </a:rPr>
              <a:t>Speaker</a:t>
            </a:r>
            <a: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en-US" sz="2400" i="0" u="none" strike="noStrike" kern="1200" cap="none" spc="0" normalizeH="0" baseline="0" noProof="0" dirty="0">
                <a:ln>
                  <a:noFill/>
                </a:ln>
                <a:solidFill>
                  <a:schemeClr val="bg1"/>
                </a:solidFill>
                <a:effectLst/>
                <a:uLnTx/>
                <a:uFillTx/>
                <a:latin typeface="Calibri" panose="020F0502020204030204"/>
                <a:ea typeface="+mn-ea"/>
                <a:cs typeface="+mn-cs"/>
              </a:rPr>
              <a:t>Mark Storm (</a:t>
            </a:r>
            <a:r>
              <a:rPr kumimoji="0" lang="en-US" sz="2400" i="0" u="none" strike="noStrike" kern="1200" cap="none" spc="0" normalizeH="0" baseline="0" noProof="0" dirty="0" err="1">
                <a:ln>
                  <a:noFill/>
                </a:ln>
                <a:solidFill>
                  <a:schemeClr val="bg1"/>
                </a:solidFill>
                <a:effectLst/>
                <a:uLnTx/>
                <a:uFillTx/>
                <a:latin typeface="Calibri" panose="020F0502020204030204"/>
                <a:ea typeface="+mn-ea"/>
                <a:cs typeface="+mn-cs"/>
              </a:rPr>
              <a:t>Fibertek</a:t>
            </a:r>
            <a:r>
              <a:rPr kumimoji="0" lang="en-US" sz="2400" i="0" u="none" strike="noStrike" kern="1200" cap="none" spc="0" normalizeH="0" baseline="0" noProof="0" dirty="0">
                <a:ln>
                  <a:noFill/>
                </a:ln>
                <a:solidFill>
                  <a:schemeClr val="bg1"/>
                </a:solidFill>
                <a:effectLst/>
                <a:uLnTx/>
                <a:uFillTx/>
                <a:latin typeface="Calibri" panose="020F0502020204030204"/>
                <a:ea typeface="+mn-ea"/>
                <a:cs typeface="+mn-cs"/>
              </a:rPr>
              <a:t>, Director of NASA Programs)</a:t>
            </a:r>
            <a:endPar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1026" name="Picture 2" descr="Mark STORM | Director of NASA Programs | Research profile">
            <a:extLst>
              <a:ext uri="{FF2B5EF4-FFF2-40B4-BE49-F238E27FC236}">
                <a16:creationId xmlns:a16="http://schemas.microsoft.com/office/drawing/2014/main" id="{4A1DA448-C4EF-0CAD-682D-0C2EB6612A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4591" y="1857422"/>
            <a:ext cx="3724812" cy="37248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orking at Fibertek | Glassdoor">
            <a:extLst>
              <a:ext uri="{FF2B5EF4-FFF2-40B4-BE49-F238E27FC236}">
                <a16:creationId xmlns:a16="http://schemas.microsoft.com/office/drawing/2014/main" id="{C88B5A89-883A-1D2E-AF88-C811412F937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7971" b="28337"/>
          <a:stretch/>
        </p:blipFill>
        <p:spPr bwMode="auto">
          <a:xfrm>
            <a:off x="542331" y="3370010"/>
            <a:ext cx="4268820" cy="1865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77016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2800" b="1" dirty="0">
                <a:solidFill>
                  <a:srgbClr val="0099FF"/>
                </a:solidFill>
                <a:latin typeface="Arial" panose="020B0604020202020204" pitchFamily="34" charset="0"/>
                <a:cs typeface="Arial" panose="020B0604020202020204" pitchFamily="34" charset="0"/>
              </a:rPr>
              <a:t>LSIC | </a:t>
            </a:r>
            <a:r>
              <a:rPr lang="en-US" sz="28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LSIC Surface Power 2022 Survey and 2023 Activities</a:t>
            </a:r>
            <a:endParaRPr kumimoji="0" lang="en-US" sz="2800" b="1" i="0" u="none" strike="noStrike" kern="1200" cap="none" spc="0" normalizeH="0" baseline="0" noProof="0" dirty="0">
              <a:ln>
                <a:noFill/>
              </a:ln>
              <a:solidFill>
                <a:schemeClr val="bg1"/>
              </a:solidFill>
              <a:effectLst/>
              <a:uLnTx/>
              <a:uFillTx/>
              <a:latin typeface="Calibri Light" panose="020F0302020204030204"/>
              <a:ea typeface="+mj-ea"/>
              <a:cs typeface="+mj-cs"/>
            </a:endParaRPr>
          </a:p>
        </p:txBody>
      </p:sp>
      <p:sp>
        <p:nvSpPr>
          <p:cNvPr id="9" name="Rectangle 8">
            <a:extLst>
              <a:ext uri="{FF2B5EF4-FFF2-40B4-BE49-F238E27FC236}">
                <a16:creationId xmlns:a16="http://schemas.microsoft.com/office/drawing/2014/main" id="{12C99762-FF00-AF48-86F8-5A4BBCA568E3}"/>
              </a:ext>
            </a:extLst>
          </p:cNvPr>
          <p:cNvSpPr/>
          <p:nvPr/>
        </p:nvSpPr>
        <p:spPr>
          <a:xfrm>
            <a:off x="11400111" y="-97812"/>
            <a:ext cx="791890" cy="7177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9343" y="-113882"/>
            <a:ext cx="1012176" cy="1012176"/>
          </a:xfrm>
          <a:prstGeom prst="rect">
            <a:avLst/>
          </a:prstGeom>
        </p:spPr>
      </p:pic>
      <p:sp>
        <p:nvSpPr>
          <p:cNvPr id="18" name="Slide Number Placeholder 5">
            <a:extLst>
              <a:ext uri="{FF2B5EF4-FFF2-40B4-BE49-F238E27FC236}">
                <a16:creationId xmlns:a16="http://schemas.microsoft.com/office/drawing/2014/main" id="{50C6E8CE-E203-2742-A376-BEF31E4E6DD6}"/>
              </a:ext>
            </a:extLst>
          </p:cNvPr>
          <p:cNvSpPr txBox="1">
            <a:spLocks/>
          </p:cNvSpPr>
          <p:nvPr/>
        </p:nvSpPr>
        <p:spPr>
          <a:xfrm>
            <a:off x="9409733" y="65413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C508F0-1AA7-8449-B96D-5FDB74B9F69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8244D24F-B6E6-31D4-FBAD-04B96471B642}"/>
              </a:ext>
            </a:extLst>
          </p:cNvPr>
          <p:cNvPicPr>
            <a:picLocks noChangeAspect="1"/>
          </p:cNvPicPr>
          <p:nvPr/>
        </p:nvPicPr>
        <p:blipFill>
          <a:blip r:embed="rId4"/>
          <a:stretch>
            <a:fillRect/>
          </a:stretch>
        </p:blipFill>
        <p:spPr>
          <a:xfrm>
            <a:off x="8073102" y="2147441"/>
            <a:ext cx="3327009" cy="3327009"/>
          </a:xfrm>
          <a:prstGeom prst="rect">
            <a:avLst/>
          </a:prstGeom>
        </p:spPr>
      </p:pic>
      <p:sp>
        <p:nvSpPr>
          <p:cNvPr id="6" name="Title 1">
            <a:extLst>
              <a:ext uri="{FF2B5EF4-FFF2-40B4-BE49-F238E27FC236}">
                <a16:creationId xmlns:a16="http://schemas.microsoft.com/office/drawing/2014/main" id="{F62B3615-D246-7F79-AA84-F08D6DF3C22C}"/>
              </a:ext>
            </a:extLst>
          </p:cNvPr>
          <p:cNvSpPr txBox="1">
            <a:spLocks/>
          </p:cNvSpPr>
          <p:nvPr/>
        </p:nvSpPr>
        <p:spPr>
          <a:xfrm>
            <a:off x="6905098" y="1233937"/>
            <a:ext cx="5410200" cy="838200"/>
          </a:xfrm>
          <a:prstGeom prst="rect">
            <a:avLst/>
          </a:prstGeom>
          <a:effectLst>
            <a:outerShdw blurRad="50800" dist="38100" dir="2700000" algn="tl" rotWithShape="0">
              <a:prstClr val="black">
                <a:alpha val="40000"/>
              </a:prstClr>
            </a:outerShdw>
          </a:effectLst>
        </p:spPr>
        <p:txBody>
          <a:bodyPr vert="horz" lIns="91429" tIns="45714" rIns="91429" bIns="45714" rtlCol="0" anchor="ctr">
            <a:normAutofit/>
          </a:bodyPr>
          <a:lstStyle>
            <a:lvl1pPr algn="l" defTabSz="685800" rtl="0" eaLnBrk="1" latinLnBrk="0" hangingPunct="1">
              <a:lnSpc>
                <a:spcPct val="90000"/>
              </a:lnSpc>
              <a:spcBef>
                <a:spcPct val="0"/>
              </a:spcBef>
              <a:buNone/>
              <a:defRPr sz="3200" kern="1200">
                <a:solidFill>
                  <a:schemeClr val="bg1"/>
                </a:solidFill>
                <a:latin typeface="Arial" pitchFamily="34" charset="0"/>
                <a:ea typeface="+mj-ea"/>
                <a:cs typeface="Arial" pitchFamily="34" charset="0"/>
              </a:defRPr>
            </a:lvl1pPr>
          </a:lstStyle>
          <a:p>
            <a:r>
              <a:rPr lang="en-US" sz="2400" dirty="0"/>
              <a:t>Please use the QR code, or follow the link in the chat to access our survey</a:t>
            </a:r>
          </a:p>
        </p:txBody>
      </p:sp>
      <p:sp>
        <p:nvSpPr>
          <p:cNvPr id="4" name="TextBox 3">
            <a:extLst>
              <a:ext uri="{FF2B5EF4-FFF2-40B4-BE49-F238E27FC236}">
                <a16:creationId xmlns:a16="http://schemas.microsoft.com/office/drawing/2014/main" id="{4AE5602B-D23C-D4CA-7C7F-8C4CBEBD3B93}"/>
              </a:ext>
            </a:extLst>
          </p:cNvPr>
          <p:cNvSpPr txBox="1"/>
          <p:nvPr/>
        </p:nvSpPr>
        <p:spPr>
          <a:xfrm>
            <a:off x="177182" y="707213"/>
            <a:ext cx="6406498" cy="4154984"/>
          </a:xfrm>
          <a:prstGeom prst="rect">
            <a:avLst/>
          </a:prstGeom>
          <a:noFill/>
          <a:ln w="19050">
            <a:noFill/>
          </a:ln>
        </p:spPr>
        <p:txBody>
          <a:bodyPr wrap="square" rtlCol="0">
            <a:spAutoFit/>
          </a:bodyPr>
          <a:lstStyle/>
          <a:p>
            <a:pPr lvl="2">
              <a:defRPr/>
            </a:pPr>
            <a:endParaRPr kumimoji="0" lang="en-US" sz="2400" b="0" i="0" u="none" strike="noStrike" kern="1200" cap="none" spc="0" normalizeH="0" baseline="0" noProof="0" dirty="0">
              <a:ln>
                <a:noFill/>
              </a:ln>
              <a:solidFill>
                <a:prstClr val="white"/>
              </a:solidFill>
              <a:effectLst/>
              <a:uLnTx/>
              <a:uFillTx/>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white"/>
                </a:solidFill>
              </a:rPr>
              <a:t>The 2022 Surface Power Survey is still live!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ea typeface="+mn-ea"/>
                <a:cs typeface="+mn-cs"/>
              </a:rPr>
              <a:t>If you are interested in presenting at a future telecon, please contact: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dirty="0">
              <a:solidFill>
                <a:prstClr val="white"/>
              </a:solidFill>
            </a:endParaRPr>
          </a:p>
          <a:p>
            <a:pPr marL="914400" lvl="1" indent="-457200">
              <a:buFont typeface="Arial" panose="020B0604020202020204" pitchFamily="34" charset="0"/>
              <a:buChar char="•"/>
              <a:defRPr/>
            </a:pPr>
            <a:r>
              <a:rPr lang="en-US" sz="2400" dirty="0">
                <a:solidFill>
                  <a:prstClr val="white"/>
                </a:solidFill>
              </a:rPr>
              <a:t>Matt.Clement@jhuapl.edu</a:t>
            </a:r>
          </a:p>
          <a:p>
            <a:pPr marL="914400" lvl="1" indent="-457200">
              <a:buFont typeface="Arial" panose="020B0604020202020204" pitchFamily="34" charset="0"/>
              <a:buChar char="•"/>
              <a:defRPr/>
            </a:pPr>
            <a:r>
              <a:rPr kumimoji="0" lang="en-US" sz="2400" b="0" i="0" u="none" strike="noStrike" kern="1200" cap="none" spc="0" normalizeH="0" baseline="0" noProof="0" dirty="0">
                <a:ln>
                  <a:noFill/>
                </a:ln>
                <a:solidFill>
                  <a:prstClr val="white"/>
                </a:solidFill>
                <a:effectLst/>
                <a:uLnTx/>
                <a:uFillTx/>
                <a:ea typeface="+mn-ea"/>
                <a:cs typeface="+mn-cs"/>
              </a:rPr>
              <a:t>Sean.A.Young@jhuapl.edu</a:t>
            </a:r>
          </a:p>
          <a:p>
            <a:pPr marL="457200" indent="-457200">
              <a:buFont typeface="Arial" panose="020B0604020202020204" pitchFamily="34" charset="0"/>
              <a:buChar char="•"/>
              <a:defRPr/>
            </a:pPr>
            <a:endParaRPr lang="en-US" sz="2400" dirty="0">
              <a:solidFill>
                <a:prstClr val="white"/>
              </a:solidFill>
            </a:endParaRPr>
          </a:p>
          <a:p>
            <a:pPr marL="457200" indent="-457200">
              <a:buFont typeface="Arial" panose="020B0604020202020204" pitchFamily="34" charset="0"/>
              <a:buChar char="•"/>
              <a:defRPr/>
            </a:pPr>
            <a:r>
              <a:rPr lang="en-US" sz="2400" dirty="0">
                <a:solidFill>
                  <a:prstClr val="white"/>
                </a:solidFill>
              </a:rPr>
              <a:t>The APL Surface Power Team also does site visits, please don’t hesitate to reach out!</a:t>
            </a:r>
            <a:endParaRPr kumimoji="0" lang="en-US" sz="2400" b="0" i="0" u="none" strike="noStrike" kern="1200" cap="none" spc="0" normalizeH="0" baseline="0" noProof="0" dirty="0">
              <a:ln>
                <a:noFill/>
              </a:ln>
              <a:solidFill>
                <a:prstClr val="white"/>
              </a:solidFill>
              <a:effectLst/>
              <a:uLnTx/>
              <a:uFillTx/>
              <a:ea typeface="+mn-ea"/>
              <a:cs typeface="+mn-cs"/>
            </a:endParaRPr>
          </a:p>
        </p:txBody>
      </p:sp>
    </p:spTree>
    <p:extLst>
      <p:ext uri="{BB962C8B-B14F-4D97-AF65-F5344CB8AC3E}">
        <p14:creationId xmlns:p14="http://schemas.microsoft.com/office/powerpoint/2010/main" val="512843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2800" b="1" dirty="0">
                <a:solidFill>
                  <a:srgbClr val="0099FF"/>
                </a:solidFill>
                <a:latin typeface="Arial" panose="020B0604020202020204" pitchFamily="34" charset="0"/>
                <a:cs typeface="Arial" panose="020B0604020202020204" pitchFamily="34" charset="0"/>
              </a:rPr>
              <a:t>LSIC | </a:t>
            </a:r>
            <a:r>
              <a:rPr lang="en-US" sz="28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FSP Presentations</a:t>
            </a:r>
            <a:endParaRPr kumimoji="0" lang="en-US" sz="2800" b="1" i="0" u="none" strike="noStrike" kern="1200" cap="none" spc="0" normalizeH="0" baseline="0" noProof="0" dirty="0">
              <a:ln>
                <a:noFill/>
              </a:ln>
              <a:solidFill>
                <a:schemeClr val="bg1"/>
              </a:solidFill>
              <a:effectLst/>
              <a:uLnTx/>
              <a:uFillTx/>
              <a:latin typeface="Calibri Light" panose="020F0302020204030204"/>
              <a:ea typeface="+mj-ea"/>
              <a:cs typeface="+mj-cs"/>
            </a:endParaRPr>
          </a:p>
        </p:txBody>
      </p:sp>
      <p:sp>
        <p:nvSpPr>
          <p:cNvPr id="9" name="Rectangle 8">
            <a:extLst>
              <a:ext uri="{FF2B5EF4-FFF2-40B4-BE49-F238E27FC236}">
                <a16:creationId xmlns:a16="http://schemas.microsoft.com/office/drawing/2014/main" id="{12C99762-FF00-AF48-86F8-5A4BBCA568E3}"/>
              </a:ext>
            </a:extLst>
          </p:cNvPr>
          <p:cNvSpPr/>
          <p:nvPr/>
        </p:nvSpPr>
        <p:spPr>
          <a:xfrm>
            <a:off x="11400111" y="-97812"/>
            <a:ext cx="791890" cy="7177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9343" y="-113882"/>
            <a:ext cx="1012176" cy="1012176"/>
          </a:xfrm>
          <a:prstGeom prst="rect">
            <a:avLst/>
          </a:prstGeom>
        </p:spPr>
      </p:pic>
      <p:sp>
        <p:nvSpPr>
          <p:cNvPr id="18" name="Slide Number Placeholder 5">
            <a:extLst>
              <a:ext uri="{FF2B5EF4-FFF2-40B4-BE49-F238E27FC236}">
                <a16:creationId xmlns:a16="http://schemas.microsoft.com/office/drawing/2014/main" id="{50C6E8CE-E203-2742-A376-BEF31E4E6DD6}"/>
              </a:ext>
            </a:extLst>
          </p:cNvPr>
          <p:cNvSpPr txBox="1">
            <a:spLocks/>
          </p:cNvSpPr>
          <p:nvPr/>
        </p:nvSpPr>
        <p:spPr>
          <a:xfrm>
            <a:off x="9409733" y="65413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C508F0-1AA7-8449-B96D-5FDB74B9F69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8EE25A0-8301-3440-95A2-56985C329E5E}"/>
              </a:ext>
            </a:extLst>
          </p:cNvPr>
          <p:cNvSpPr txBox="1"/>
          <p:nvPr/>
        </p:nvSpPr>
        <p:spPr>
          <a:xfrm>
            <a:off x="413319" y="941156"/>
            <a:ext cx="10986792" cy="830997"/>
          </a:xfrm>
          <a:prstGeom prst="rect">
            <a:avLst/>
          </a:prstGeom>
          <a:noFill/>
          <a:ln w="19050">
            <a:noFill/>
          </a:ln>
        </p:spPr>
        <p:txBody>
          <a:bodyPr wrap="square" rtlCol="0">
            <a:spAutoFit/>
          </a:bodyPr>
          <a:lstStyle/>
          <a:p>
            <a:pPr marL="342900" indent="-342900">
              <a:buFont typeface="Arial" panose="020B0604020202020204" pitchFamily="34" charset="0"/>
              <a:buChar char="•"/>
              <a:defRPr/>
            </a:pPr>
            <a:endParaRPr lang="en-US" sz="2400" dirty="0">
              <a:solidFill>
                <a:schemeClr val="bg1"/>
              </a:solidFill>
              <a:latin typeface="Calibri" panose="020F0502020204030204"/>
            </a:endParaRPr>
          </a:p>
          <a:p>
            <a:pPr marL="342900" indent="-342900">
              <a:buFont typeface="Arial" panose="020B0604020202020204" pitchFamily="34" charset="0"/>
              <a:buChar char="•"/>
              <a:defRPr/>
            </a:pPr>
            <a:endParaRPr lang="en-US" sz="2400" dirty="0">
              <a:solidFill>
                <a:schemeClr val="bg1"/>
              </a:solidFill>
              <a:latin typeface="Calibri" panose="020F0502020204030204"/>
            </a:endParaRPr>
          </a:p>
        </p:txBody>
      </p:sp>
      <p:sp>
        <p:nvSpPr>
          <p:cNvPr id="2" name="TextBox 1">
            <a:extLst>
              <a:ext uri="{FF2B5EF4-FFF2-40B4-BE49-F238E27FC236}">
                <a16:creationId xmlns:a16="http://schemas.microsoft.com/office/drawing/2014/main" id="{1E8A3A58-8FA2-2A3E-E836-3E03985624AF}"/>
              </a:ext>
            </a:extLst>
          </p:cNvPr>
          <p:cNvSpPr txBox="1"/>
          <p:nvPr/>
        </p:nvSpPr>
        <p:spPr>
          <a:xfrm>
            <a:off x="177182" y="707213"/>
            <a:ext cx="11998968" cy="5816977"/>
          </a:xfrm>
          <a:prstGeom prst="rect">
            <a:avLst/>
          </a:prstGeom>
          <a:noFill/>
          <a:ln w="19050">
            <a:noFill/>
          </a:ln>
        </p:spPr>
        <p:txBody>
          <a:bodyPr wrap="square" rtlCol="0">
            <a:spAutoFit/>
          </a:bodyPr>
          <a:lstStyle/>
          <a:p>
            <a:pPr marL="1371600" lvl="2" indent="-457200">
              <a:buFont typeface="Arial" panose="020B0604020202020204" pitchFamily="34" charset="0"/>
              <a:buChar char="•"/>
              <a:defRPr/>
            </a:pPr>
            <a:endParaRPr lang="en-US" sz="2400" dirty="0">
              <a:solidFill>
                <a:prstClr val="white"/>
              </a:solidFill>
            </a:endParaRPr>
          </a:p>
          <a:p>
            <a:pPr marL="914400" lvl="1" indent="-457200">
              <a:buFont typeface="Arial" panose="020B0604020202020204" pitchFamily="34" charset="0"/>
              <a:buChar char="•"/>
              <a:defRPr/>
            </a:pPr>
            <a:endParaRPr lang="en-US" sz="2400" dirty="0">
              <a:solidFill>
                <a:prstClr val="white"/>
              </a:solidFill>
            </a:endParaRPr>
          </a:p>
          <a:p>
            <a:pPr marL="457200" indent="-457200">
              <a:buFont typeface="Arial" panose="020B0604020202020204" pitchFamily="34" charset="0"/>
              <a:buChar char="•"/>
              <a:defRPr/>
            </a:pPr>
            <a:r>
              <a:rPr lang="en-US" sz="3000" dirty="0">
                <a:solidFill>
                  <a:prstClr val="white"/>
                </a:solidFill>
              </a:rPr>
              <a:t>NASA background (</a:t>
            </a:r>
            <a:r>
              <a:rPr lang="en-US" sz="3000" b="1" dirty="0">
                <a:solidFill>
                  <a:prstClr val="white"/>
                </a:solidFill>
              </a:rPr>
              <a:t>Lee Mason</a:t>
            </a:r>
            <a:r>
              <a:rPr lang="en-US" sz="3000" dirty="0">
                <a:solidFill>
                  <a:prstClr val="white"/>
                </a:solidFill>
              </a:rPr>
              <a:t>, Power Division Associate Chief)</a:t>
            </a:r>
          </a:p>
          <a:p>
            <a:pPr marL="457200" indent="-457200">
              <a:buFont typeface="Arial" panose="020B0604020202020204" pitchFamily="34" charset="0"/>
              <a:buChar char="•"/>
              <a:defRPr/>
            </a:pPr>
            <a:endParaRPr lang="en-US" sz="3000" dirty="0">
              <a:solidFill>
                <a:prstClr val="white"/>
              </a:solidFill>
            </a:endParaRPr>
          </a:p>
          <a:p>
            <a:pPr marL="457200" indent="-457200">
              <a:buFont typeface="Arial" panose="020B0604020202020204" pitchFamily="34" charset="0"/>
              <a:buChar char="•"/>
              <a:defRPr/>
            </a:pPr>
            <a:r>
              <a:rPr lang="en-US" sz="3000" dirty="0">
                <a:solidFill>
                  <a:prstClr val="white"/>
                </a:solidFill>
              </a:rPr>
              <a:t>Intuitive Machines/X-Energy (</a:t>
            </a:r>
            <a:r>
              <a:rPr lang="en-US" sz="3000" b="1" dirty="0">
                <a:solidFill>
                  <a:prstClr val="white"/>
                </a:solidFill>
              </a:rPr>
              <a:t>Peter McGrath</a:t>
            </a:r>
            <a:r>
              <a:rPr lang="en-US" sz="3000" dirty="0">
                <a:solidFill>
                  <a:prstClr val="white"/>
                </a:solidFill>
              </a:rPr>
              <a:t>; Vice President, Business Development)</a:t>
            </a:r>
          </a:p>
          <a:p>
            <a:pPr>
              <a:defRPr/>
            </a:pPr>
            <a:endParaRPr lang="en-US" sz="3000" dirty="0">
              <a:solidFill>
                <a:prstClr val="white"/>
              </a:solidFill>
            </a:endParaRPr>
          </a:p>
          <a:p>
            <a:pPr marL="457200" indent="-457200">
              <a:buFont typeface="Arial" panose="020B0604020202020204" pitchFamily="34" charset="0"/>
              <a:buChar char="•"/>
              <a:defRPr/>
            </a:pPr>
            <a:r>
              <a:rPr lang="en-US" sz="3000" dirty="0">
                <a:solidFill>
                  <a:prstClr val="white"/>
                </a:solidFill>
              </a:rPr>
              <a:t>Westinghouse (</a:t>
            </a:r>
            <a:r>
              <a:rPr lang="en-US" sz="3000" b="1" dirty="0">
                <a:solidFill>
                  <a:prstClr val="white"/>
                </a:solidFill>
              </a:rPr>
              <a:t>Joe </a:t>
            </a:r>
            <a:r>
              <a:rPr lang="en-US" sz="3000" b="1" dirty="0" err="1">
                <a:solidFill>
                  <a:prstClr val="white"/>
                </a:solidFill>
              </a:rPr>
              <a:t>Halackna</a:t>
            </a:r>
            <a:r>
              <a:rPr lang="en-US" sz="3000" dirty="0">
                <a:solidFill>
                  <a:prstClr val="white"/>
                </a:solidFill>
              </a:rPr>
              <a:t>; Deputy Director for Advanced Reactor Engineering &amp; FSP Chief Technologist)</a:t>
            </a:r>
          </a:p>
          <a:p>
            <a:pPr marL="457200" indent="-457200">
              <a:buFont typeface="Arial" panose="020B0604020202020204" pitchFamily="34" charset="0"/>
              <a:buChar char="•"/>
              <a:defRPr/>
            </a:pPr>
            <a:endParaRPr lang="en-US" sz="3000" dirty="0">
              <a:solidFill>
                <a:prstClr val="white"/>
              </a:solidFill>
            </a:endParaRPr>
          </a:p>
          <a:p>
            <a:pPr marL="457200" indent="-457200">
              <a:buFont typeface="Arial" panose="020B0604020202020204" pitchFamily="34" charset="0"/>
              <a:buChar char="•"/>
              <a:defRPr/>
            </a:pPr>
            <a:r>
              <a:rPr lang="en-US" sz="3000" dirty="0">
                <a:solidFill>
                  <a:prstClr val="white"/>
                </a:solidFill>
              </a:rPr>
              <a:t>Lockheed Martin Presentation (</a:t>
            </a:r>
            <a:r>
              <a:rPr lang="en-US" sz="3000" b="1" dirty="0">
                <a:solidFill>
                  <a:prstClr val="white"/>
                </a:solidFill>
              </a:rPr>
              <a:t>Mikaela Blood</a:t>
            </a:r>
            <a:r>
              <a:rPr lang="en-US" sz="3000" dirty="0">
                <a:solidFill>
                  <a:prstClr val="white"/>
                </a:solidFill>
              </a:rPr>
              <a:t>; FSP Lead Nuclear Engineer)</a:t>
            </a:r>
          </a:p>
          <a:p>
            <a:pPr marL="457200" indent="-457200">
              <a:buFont typeface="Arial" panose="020B0604020202020204" pitchFamily="34" charset="0"/>
              <a:buChar char="•"/>
              <a:defRPr/>
            </a:pPr>
            <a:endParaRPr lang="en-US" sz="2400" dirty="0">
              <a:solidFill>
                <a:prstClr val="white"/>
              </a:solidFill>
            </a:endParaRPr>
          </a:p>
        </p:txBody>
      </p:sp>
    </p:spTree>
    <p:extLst>
      <p:ext uri="{BB962C8B-B14F-4D97-AF65-F5344CB8AC3E}">
        <p14:creationId xmlns:p14="http://schemas.microsoft.com/office/powerpoint/2010/main" val="2952014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3C06E-B615-5020-1C6A-B41215549EF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66C5E40-63BF-989A-9016-57DA147EFF89}"/>
              </a:ext>
            </a:extLst>
          </p:cNvPr>
          <p:cNvPicPr>
            <a:picLocks noGrp="1" noChangeAspect="1"/>
          </p:cNvPicPr>
          <p:nvPr>
            <p:ph idx="1"/>
          </p:nvPr>
        </p:nvPicPr>
        <p:blipFill>
          <a:blip r:embed="rId2"/>
          <a:stretch>
            <a:fillRect/>
          </a:stretch>
        </p:blipFill>
        <p:spPr>
          <a:xfrm>
            <a:off x="0" y="-47992"/>
            <a:ext cx="12362638" cy="6953984"/>
          </a:xfrm>
        </p:spPr>
      </p:pic>
    </p:spTree>
    <p:extLst>
      <p:ext uri="{BB962C8B-B14F-4D97-AF65-F5344CB8AC3E}">
        <p14:creationId xmlns:p14="http://schemas.microsoft.com/office/powerpoint/2010/main" val="6127909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APL-PowerPoint-Theme_dark">
  <a:themeElements>
    <a:clrScheme name="APL PPT Template Palette">
      <a:dk1>
        <a:srgbClr val="000000"/>
      </a:dk1>
      <a:lt1>
        <a:srgbClr val="FFFFFF"/>
      </a:lt1>
      <a:dk2>
        <a:srgbClr val="44546A"/>
      </a:dk2>
      <a:lt2>
        <a:srgbClr val="E7E6E6"/>
      </a:lt2>
      <a:accent1>
        <a:srgbClr val="002C73"/>
      </a:accent1>
      <a:accent2>
        <a:srgbClr val="3E8EDE"/>
      </a:accent2>
      <a:accent3>
        <a:srgbClr val="74AA50"/>
      </a:accent3>
      <a:accent4>
        <a:srgbClr val="D2D755"/>
      </a:accent4>
      <a:accent5>
        <a:srgbClr val="FF9E16"/>
      </a:accent5>
      <a:accent6>
        <a:srgbClr val="E03C30"/>
      </a:accent6>
      <a:hlink>
        <a:srgbClr val="0537FF"/>
      </a:hlink>
      <a:folHlink>
        <a:srgbClr val="953A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solidFill>
            <a:schemeClr val="bg1"/>
          </a:solidFill>
        </a:ln>
      </a:spPr>
      <a:bodyPr rtlCol="0" anchor="ctr">
        <a:normAutofit/>
      </a:bodyP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1"/>
          </a:solidFill>
        </a:ln>
      </a:spPr>
      <a:bodyPr/>
      <a:lstStyle/>
      <a:style>
        <a:lnRef idx="1">
          <a:schemeClr val="accent1"/>
        </a:lnRef>
        <a:fillRef idx="0">
          <a:schemeClr val="accent1"/>
        </a:fillRef>
        <a:effectRef idx="0">
          <a:schemeClr val="accent1"/>
        </a:effectRef>
        <a:fontRef idx="minor">
          <a:schemeClr val="tx1"/>
        </a:fontRef>
      </a:style>
    </a:lnDef>
    <a:txDef>
      <a:spPr>
        <a:noFill/>
        <a:ln w="19050">
          <a:noFill/>
        </a:ln>
      </a:spPr>
      <a:bodyPr wrap="square" rtlCol="0">
        <a:spAutoFit/>
      </a:bodyPr>
      <a:lstStyle>
        <a:defPPr>
          <a:defRPr sz="2000" dirty="0" err="1" smtClean="0">
            <a:solidFill>
              <a:schemeClr val="bg1"/>
            </a:solidFill>
          </a:defRPr>
        </a:defPPr>
      </a:lstStyle>
    </a:txDef>
  </a:objectDefaults>
  <a:extraClrSchemeLst/>
  <a:extLst>
    <a:ext uri="{05A4C25C-085E-4340-85A3-A5531E510DB2}">
      <thm15:themeFamily xmlns:thm15="http://schemas.microsoft.com/office/thememl/2012/main" name="LSIC_SP_Template2" id="{C6ADA3D5-F5E8-F240-B112-05BEB6FD8BD6}" vid="{62A04129-1660-E04B-8B02-E4664D80B477}"/>
    </a:ext>
  </a:extLst>
</a:theme>
</file>

<file path=ppt/theme/theme2.xml><?xml version="1.0" encoding="utf-8"?>
<a:theme xmlns:a="http://schemas.openxmlformats.org/drawingml/2006/main" name="6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SIC_SP_Template2" id="{C6ADA3D5-F5E8-F240-B112-05BEB6FD8BD6}" vid="{16564095-1E1E-3941-BC5A-4165F13D0F5C}"/>
    </a:ext>
  </a:extLst>
</a:theme>
</file>

<file path=ppt/theme/theme3.xml><?xml version="1.0" encoding="utf-8"?>
<a:theme xmlns:a="http://schemas.openxmlformats.org/drawingml/2006/main" name="2_Office Theme">
  <a:themeElements>
    <a:clrScheme name="Custom 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SIC_SP_Template2" id="{C6ADA3D5-F5E8-F240-B112-05BEB6FD8BD6}" vid="{1DC68319-E44B-124A-A53C-F8A24E0D5CB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APL-PowerPoint-Theme_dark</Template>
  <TotalTime>10886</TotalTime>
  <Words>1511</Words>
  <Application>Microsoft Macintosh PowerPoint</Application>
  <PresentationFormat>Widescreen</PresentationFormat>
  <Paragraphs>219</Paragraphs>
  <Slides>32</Slides>
  <Notes>15</Notes>
  <HiddenSlides>1</HiddenSlides>
  <MMClips>0</MMClips>
  <ScaleCrop>false</ScaleCrop>
  <HeadingPairs>
    <vt:vector size="8" baseType="variant">
      <vt:variant>
        <vt:lpstr>Fonts Used</vt:lpstr>
      </vt:variant>
      <vt:variant>
        <vt:i4>11</vt:i4>
      </vt:variant>
      <vt:variant>
        <vt:lpstr>Theme</vt:lpstr>
      </vt:variant>
      <vt:variant>
        <vt:i4>3</vt:i4>
      </vt:variant>
      <vt:variant>
        <vt:lpstr>Embedded OLE Servers</vt:lpstr>
      </vt:variant>
      <vt:variant>
        <vt:i4>1</vt:i4>
      </vt:variant>
      <vt:variant>
        <vt:lpstr>Slide Titles</vt:lpstr>
      </vt:variant>
      <vt:variant>
        <vt:i4>32</vt:i4>
      </vt:variant>
    </vt:vector>
  </HeadingPairs>
  <TitlesOfParts>
    <vt:vector size="47" baseType="lpstr">
      <vt:lpstr>.AppleSystemUIFont</vt:lpstr>
      <vt:lpstr>Arial</vt:lpstr>
      <vt:lpstr>Arial Black</vt:lpstr>
      <vt:lpstr>Arial Bold</vt:lpstr>
      <vt:lpstr>Calibri</vt:lpstr>
      <vt:lpstr>Calibri Light</vt:lpstr>
      <vt:lpstr>Courier New</vt:lpstr>
      <vt:lpstr>Gotham-Medium</vt:lpstr>
      <vt:lpstr>Helvetica</vt:lpstr>
      <vt:lpstr>Symbol</vt:lpstr>
      <vt:lpstr>Wingdings</vt:lpstr>
      <vt:lpstr>APL-PowerPoint-Theme_dark</vt:lpstr>
      <vt:lpstr>65_Office Theme</vt:lpstr>
      <vt:lpstr>2_Office Theme</vt:lpstr>
      <vt:lpstr>think-cell Slide</vt:lpstr>
      <vt:lpstr>LSIC Surface Power Telecon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eVinciTM Microreactor for Terrestrial &amp; Space Applications </vt:lpstr>
      <vt:lpstr>PowerPoint Presentation</vt:lpstr>
      <vt:lpstr>PowerPoint Presentation</vt:lpstr>
      <vt:lpstr>PowerPoint Presentation</vt:lpstr>
      <vt:lpstr>PowerPoint Presentation</vt:lpstr>
      <vt:lpstr>eVinci Microreactor – Developed from Decades of Research</vt:lpstr>
      <vt:lpstr>eVinci Microreactor – Technical Features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LSIC Surface Power Telecon </dc:title>
  <dc:creator>Young, Sean A. (SES)</dc:creator>
  <cp:lastModifiedBy>Microsoft Office User</cp:lastModifiedBy>
  <cp:revision>28</cp:revision>
  <dcterms:created xsi:type="dcterms:W3CDTF">2022-10-21T17:12:05Z</dcterms:created>
  <dcterms:modified xsi:type="dcterms:W3CDTF">2023-01-27T13:37:02Z</dcterms:modified>
</cp:coreProperties>
</file>