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38" r:id="rId4"/>
  </p:sldMasterIdLst>
  <p:notesMasterIdLst>
    <p:notesMasterId r:id="rId15"/>
  </p:notesMasterIdLst>
  <p:sldIdLst>
    <p:sldId id="275" r:id="rId5"/>
    <p:sldId id="2199" r:id="rId6"/>
    <p:sldId id="2258" r:id="rId7"/>
    <p:sldId id="2235" r:id="rId8"/>
    <p:sldId id="15927" r:id="rId9"/>
    <p:sldId id="15926" r:id="rId10"/>
    <p:sldId id="15883" r:id="rId11"/>
    <p:sldId id="2232" r:id="rId12"/>
    <p:sldId id="15887" r:id="rId13"/>
    <p:sldId id="1588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ain body" id="{49462F3C-D70E-B942-9FC8-8B758D2FFB9F}">
          <p14:sldIdLst>
            <p14:sldId id="275"/>
            <p14:sldId id="2199"/>
            <p14:sldId id="2258"/>
            <p14:sldId id="2235"/>
            <p14:sldId id="15927"/>
            <p14:sldId id="15926"/>
            <p14:sldId id="15883"/>
            <p14:sldId id="2232"/>
            <p14:sldId id="15887"/>
            <p14:sldId id="15886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95959"/>
    <a:srgbClr val="B2D2F2"/>
    <a:srgbClr val="0099FF"/>
    <a:srgbClr val="73FEFF"/>
    <a:srgbClr val="000000"/>
    <a:srgbClr val="F9E180"/>
    <a:srgbClr val="73A950"/>
    <a:srgbClr val="F9EC95"/>
    <a:srgbClr val="002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21" autoAdjust="0"/>
    <p:restoredTop sz="80815" autoAdjust="0"/>
  </p:normalViewPr>
  <p:slideViewPr>
    <p:cSldViewPr snapToGrid="0" snapToObjects="1" showGuides="1">
      <p:cViewPr varScale="1">
        <p:scale>
          <a:sx n="112" d="100"/>
          <a:sy n="112" d="100"/>
        </p:scale>
        <p:origin x="133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69" d="100"/>
        <a:sy n="169" d="100"/>
      </p:scale>
      <p:origin x="0" y="0"/>
    </p:cViewPr>
  </p:sorterViewPr>
  <p:notesViewPr>
    <p:cSldViewPr snapToGrid="0" snapToObjects="1" showGuides="1">
      <p:cViewPr varScale="1">
        <p:scale>
          <a:sx n="99" d="100"/>
          <a:sy n="99" d="100"/>
        </p:scale>
        <p:origin x="4272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59A375-B218-184B-B243-CB7E0F1616A7}" type="datetimeFigureOut">
              <a:rPr lang="en-US" smtClean="0"/>
              <a:t>1/18/23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D5F0F0-3408-9F4A-9B24-898CD7F5D4E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0061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D5F0F0-3408-9F4A-9B24-898CD7F5D4E4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05905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D5F0F0-3408-9F4A-9B24-898CD7F5D4E4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0020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D5F0F0-3408-9F4A-9B24-898CD7F5D4E4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09957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D5F0F0-3408-9F4A-9B24-898CD7F5D4E4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13201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marR="0" lvl="0" indent="-2857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35133E-5659-4735-BCAF-C37C66477FE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59219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D5F0F0-3408-9F4A-9B24-898CD7F5D4E4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6957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D5F0F0-3408-9F4A-9B24-898CD7F5D4E4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43946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D5F0F0-3408-9F4A-9B24-898CD7F5D4E4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986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forms.gle</a:t>
            </a:r>
            <a:r>
              <a:rPr lang="en-US" dirty="0"/>
              <a:t>/tuhzwAUaQLDivQ2D7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D5F0F0-3408-9F4A-9B24-898CD7F5D4E4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42092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1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4ABF7FA-8EA1-F742-871A-FEAB06A59929}" type="datetime3">
              <a:rPr lang="en-US" smtClean="0"/>
              <a:t>18 January 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7" y="1333"/>
            <a:ext cx="12187256" cy="6855332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 rot="10800000">
            <a:off x="0" y="4358639"/>
            <a:ext cx="12192000" cy="2499359"/>
          </a:xfrm>
          <a:prstGeom prst="rect">
            <a:avLst/>
          </a:prstGeom>
          <a:gradFill>
            <a:gsLst>
              <a:gs pos="0">
                <a:srgbClr val="000000">
                  <a:alpha val="40000"/>
                </a:srgbClr>
              </a:gs>
              <a:gs pos="100000">
                <a:srgbClr val="000000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325600"/>
            <a:ext cx="9144000" cy="1570899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4038600"/>
            <a:ext cx="9144000" cy="838200"/>
          </a:xfrm>
        </p:spPr>
        <p:txBody>
          <a:bodyPr lIns="0" tIns="0" rIns="0" bIns="0"/>
          <a:lstStyle>
            <a:lvl1pPr marL="0" indent="0" algn="l">
              <a:buNone/>
              <a:defRPr sz="2400" b="1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4876800"/>
            <a:ext cx="5410200" cy="1295400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accent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Name</a:t>
            </a:r>
            <a:br>
              <a:rPr lang="en-US" dirty="0"/>
            </a:br>
            <a:r>
              <a:rPr lang="en-US" dirty="0"/>
              <a:t>Title</a:t>
            </a:r>
            <a:br>
              <a:rPr lang="en-US" dirty="0"/>
            </a:br>
            <a:r>
              <a:rPr lang="en-US" dirty="0"/>
              <a:t>Contact information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7009" y="95382"/>
            <a:ext cx="3178301" cy="1309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8218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432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-Column,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952500" y="1485900"/>
            <a:ext cx="4952999" cy="3871457"/>
          </a:xfrm>
        </p:spPr>
        <p:txBody>
          <a:bodyPr/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952501" y="5486400"/>
            <a:ext cx="10286999" cy="685800"/>
          </a:xfrm>
          <a:solidFill>
            <a:schemeClr val="accent2"/>
          </a:solidFill>
          <a:ln w="19050"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</a:lstStyle>
          <a:p>
            <a:pPr lvl="0"/>
            <a:r>
              <a:rPr lang="en-US" dirty="0"/>
              <a:t>Click to add callout text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3" hasCustomPrompt="1"/>
          </p:nvPr>
        </p:nvSpPr>
        <p:spPr>
          <a:xfrm>
            <a:off x="6286500" y="1485900"/>
            <a:ext cx="4953000" cy="3871457"/>
          </a:xfrm>
        </p:spPr>
        <p:txBody>
          <a:bodyPr/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DB9F7AC3-90A0-EF49-AE42-0519FF59C2D5}" type="datetime3">
              <a:rPr lang="en-US" smtClean="0"/>
              <a:t>18 January 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19100"/>
            <a:ext cx="11277600" cy="338328"/>
          </a:xfrm>
        </p:spPr>
        <p:txBody>
          <a:bodyPr>
            <a:noAutofit/>
          </a:bodyPr>
          <a:lstStyle>
            <a:lvl1pPr algn="ctr">
              <a:defRPr sz="28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8" hasCustomPrompt="1"/>
          </p:nvPr>
        </p:nvSpPr>
        <p:spPr>
          <a:xfrm>
            <a:off x="457200" y="798576"/>
            <a:ext cx="11277600" cy="382524"/>
          </a:xfr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accent2"/>
                </a:solidFill>
              </a:defRPr>
            </a:lvl1pPr>
          </a:lstStyle>
          <a:p>
            <a:r>
              <a:rPr lang="en-US" sz="2000" b="0" dirty="0"/>
              <a:t>Click to add subtitle</a:t>
            </a:r>
            <a:endParaRPr lang="en-US" sz="1600" b="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82927BC-A840-7041-BA16-52B5A3F64F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21179"/>
          <a:stretch/>
        </p:blipFill>
        <p:spPr>
          <a:xfrm>
            <a:off x="0" y="0"/>
            <a:ext cx="4324422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641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6" hasCustomPrompt="1"/>
          </p:nvPr>
        </p:nvSpPr>
        <p:spPr>
          <a:xfrm>
            <a:off x="952500" y="1181100"/>
            <a:ext cx="4952999" cy="4176257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chart</a:t>
            </a:r>
          </a:p>
        </p:txBody>
      </p:sp>
      <p:sp>
        <p:nvSpPr>
          <p:cNvPr id="15" name="Chart Placeholder 8"/>
          <p:cNvSpPr>
            <a:spLocks noGrp="1"/>
          </p:cNvSpPr>
          <p:nvPr>
            <p:ph type="chart" sz="quarter" idx="17" hasCustomPrompt="1"/>
          </p:nvPr>
        </p:nvSpPr>
        <p:spPr>
          <a:xfrm>
            <a:off x="6286500" y="1181100"/>
            <a:ext cx="4953000" cy="4176257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chart</a:t>
            </a:r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1602235" y="5486400"/>
            <a:ext cx="3653528" cy="685800"/>
          </a:xfrm>
          <a:solidFill>
            <a:schemeClr val="accent2"/>
          </a:solidFill>
          <a:ln w="19050"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</a:lstStyle>
          <a:p>
            <a:pPr lvl="0"/>
            <a:r>
              <a:rPr lang="en-US" dirty="0"/>
              <a:t>Click to add chart label</a:t>
            </a:r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6936236" y="5486400"/>
            <a:ext cx="3653528" cy="685800"/>
          </a:xfrm>
          <a:solidFill>
            <a:schemeClr val="accent2"/>
          </a:solidFill>
          <a:ln w="19050"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</a:lstStyle>
          <a:p>
            <a:pPr lvl="0"/>
            <a:r>
              <a:rPr lang="en-US" dirty="0"/>
              <a:t>Click to add chart label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609B5394-2291-2344-AD63-E8F25A62D56E}" type="datetime3">
              <a:rPr lang="en-US" smtClean="0"/>
              <a:t>18 January 2023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F3A485B-147C-8D4B-9DC2-3A389CDB53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21179"/>
          <a:stretch/>
        </p:blipFill>
        <p:spPr>
          <a:xfrm>
            <a:off x="0" y="0"/>
            <a:ext cx="4324422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23750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Comparison,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hart Placeholder 8"/>
          <p:cNvSpPr>
            <a:spLocks noGrp="1"/>
          </p:cNvSpPr>
          <p:nvPr>
            <p:ph type="chart" sz="quarter" idx="16" hasCustomPrompt="1"/>
          </p:nvPr>
        </p:nvSpPr>
        <p:spPr>
          <a:xfrm>
            <a:off x="952500" y="1485900"/>
            <a:ext cx="4952999" cy="3871457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chart</a:t>
            </a:r>
          </a:p>
        </p:txBody>
      </p:sp>
      <p:sp>
        <p:nvSpPr>
          <p:cNvPr id="15" name="Chart Placeholder 8"/>
          <p:cNvSpPr>
            <a:spLocks noGrp="1"/>
          </p:cNvSpPr>
          <p:nvPr>
            <p:ph type="chart" sz="quarter" idx="17" hasCustomPrompt="1"/>
          </p:nvPr>
        </p:nvSpPr>
        <p:spPr>
          <a:xfrm>
            <a:off x="6286500" y="1485900"/>
            <a:ext cx="4953000" cy="3871457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chart</a:t>
            </a:r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1602235" y="5486400"/>
            <a:ext cx="3653528" cy="685800"/>
          </a:xfrm>
          <a:solidFill>
            <a:schemeClr val="accent2"/>
          </a:solidFill>
          <a:ln w="19050"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</a:lstStyle>
          <a:p>
            <a:pPr lvl="0"/>
            <a:r>
              <a:rPr lang="en-US" dirty="0"/>
              <a:t>Click to add chart label</a:t>
            </a:r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6936236" y="5486400"/>
            <a:ext cx="3653528" cy="685800"/>
          </a:xfrm>
          <a:solidFill>
            <a:schemeClr val="accent2"/>
          </a:solidFill>
          <a:ln w="19050"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</a:lstStyle>
          <a:p>
            <a:pPr lvl="0"/>
            <a:r>
              <a:rPr lang="en-US" dirty="0"/>
              <a:t>Click to add chart label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9C87B870-43DB-4042-A4E4-58FA209A6C0D}" type="datetime3">
              <a:rPr lang="en-US" smtClean="0"/>
              <a:t>18 January 2023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19100"/>
            <a:ext cx="11277600" cy="338328"/>
          </a:xfrm>
        </p:spPr>
        <p:txBody>
          <a:bodyPr>
            <a:noAutofit/>
          </a:bodyPr>
          <a:lstStyle>
            <a:lvl1pPr algn="ctr">
              <a:defRPr sz="28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798576"/>
            <a:ext cx="11277600" cy="382524"/>
          </a:xfr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accent2"/>
                </a:solidFill>
              </a:defRPr>
            </a:lvl1pPr>
          </a:lstStyle>
          <a:p>
            <a:r>
              <a:rPr lang="en-US" sz="2000" b="0" dirty="0"/>
              <a:t>Click to add subtitle</a:t>
            </a:r>
            <a:endParaRPr lang="en-US" sz="1600" b="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298A9D8-6900-CC41-B62F-078D78C2856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21179"/>
          <a:stretch/>
        </p:blipFill>
        <p:spPr>
          <a:xfrm>
            <a:off x="0" y="0"/>
            <a:ext cx="4324422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9869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-Column Fea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4277927" y="1198563"/>
            <a:ext cx="0" cy="3644900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7914073" y="1198563"/>
            <a:ext cx="0" cy="3644900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19099"/>
            <a:ext cx="11277600" cy="766763"/>
          </a:xfrm>
        </p:spPr>
        <p:txBody>
          <a:bodyPr/>
          <a:lstStyle/>
          <a:p>
            <a:r>
              <a:rPr lang="en-US" dirty="0"/>
              <a:t>Click to add title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4277927" y="1198563"/>
            <a:ext cx="0" cy="3983037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7914073" y="1198563"/>
            <a:ext cx="0" cy="3983037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/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fld id="{60F22523-A4FD-5E4E-A847-52BFBA31415E}" type="datetime3">
              <a:rPr lang="en-US" smtClean="0"/>
              <a:t>18 January 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952500" y="5510212"/>
            <a:ext cx="10286999" cy="661988"/>
          </a:xfrm>
          <a:solidFill>
            <a:schemeClr val="accent2"/>
          </a:solidFill>
          <a:ln w="19050"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</a:lstStyle>
          <a:p>
            <a:pPr lvl="0"/>
            <a:r>
              <a:rPr lang="en-US" dirty="0"/>
              <a:t>Click to add callout text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" hasCustomPrompt="1"/>
          </p:nvPr>
        </p:nvSpPr>
        <p:spPr>
          <a:xfrm>
            <a:off x="952544" y="3924301"/>
            <a:ext cx="2988364" cy="12573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29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952500" y="3619500"/>
            <a:ext cx="2988405" cy="304800"/>
          </a:xfrm>
        </p:spPr>
        <p:txBody>
          <a:bodyPr anchor="t">
            <a:no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30" name="Content Placeholder 2"/>
          <p:cNvSpPr>
            <a:spLocks noGrp="1"/>
          </p:cNvSpPr>
          <p:nvPr>
            <p:ph idx="17" hasCustomPrompt="1"/>
          </p:nvPr>
        </p:nvSpPr>
        <p:spPr>
          <a:xfrm>
            <a:off x="4606154" y="3924301"/>
            <a:ext cx="2979692" cy="12573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31" name="Text Placeholder 9"/>
          <p:cNvSpPr>
            <a:spLocks noGrp="1"/>
          </p:cNvSpPr>
          <p:nvPr>
            <p:ph type="body" sz="quarter" idx="18" hasCustomPrompt="1"/>
          </p:nvPr>
        </p:nvSpPr>
        <p:spPr>
          <a:xfrm>
            <a:off x="4606109" y="3619500"/>
            <a:ext cx="2979733" cy="304800"/>
          </a:xfrm>
        </p:spPr>
        <p:txBody>
          <a:bodyPr anchor="t">
            <a:no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32" name="Content Placeholder 2"/>
          <p:cNvSpPr>
            <a:spLocks noGrp="1"/>
          </p:cNvSpPr>
          <p:nvPr>
            <p:ph idx="19" hasCustomPrompt="1"/>
          </p:nvPr>
        </p:nvSpPr>
        <p:spPr>
          <a:xfrm>
            <a:off x="8256050" y="3924301"/>
            <a:ext cx="2983450" cy="12573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33" name="Text Placeholder 9"/>
          <p:cNvSpPr>
            <a:spLocks noGrp="1"/>
          </p:cNvSpPr>
          <p:nvPr>
            <p:ph type="body" sz="quarter" idx="20" hasCustomPrompt="1"/>
          </p:nvPr>
        </p:nvSpPr>
        <p:spPr>
          <a:xfrm>
            <a:off x="8257327" y="3619500"/>
            <a:ext cx="2982173" cy="304800"/>
          </a:xfrm>
        </p:spPr>
        <p:txBody>
          <a:bodyPr anchor="t">
            <a:no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34" name="Picture Placeholder 8"/>
          <p:cNvSpPr>
            <a:spLocks noGrp="1"/>
          </p:cNvSpPr>
          <p:nvPr>
            <p:ph type="pic" sz="quarter" idx="21" hasCustomPrompt="1"/>
          </p:nvPr>
        </p:nvSpPr>
        <p:spPr>
          <a:xfrm>
            <a:off x="952500" y="1181099"/>
            <a:ext cx="2988409" cy="2231135"/>
          </a:xfr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35" name="Picture Placeholder 8"/>
          <p:cNvSpPr>
            <a:spLocks noGrp="1"/>
          </p:cNvSpPr>
          <p:nvPr>
            <p:ph type="pic" sz="quarter" idx="22" hasCustomPrompt="1"/>
          </p:nvPr>
        </p:nvSpPr>
        <p:spPr>
          <a:xfrm>
            <a:off x="4606105" y="1181100"/>
            <a:ext cx="2979737" cy="2228936"/>
          </a:xfr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36" name="Picture Placeholder 8"/>
          <p:cNvSpPr>
            <a:spLocks noGrp="1"/>
          </p:cNvSpPr>
          <p:nvPr>
            <p:ph type="pic" sz="quarter" idx="23" hasCustomPrompt="1"/>
          </p:nvPr>
        </p:nvSpPr>
        <p:spPr>
          <a:xfrm>
            <a:off x="8257323" y="1181100"/>
            <a:ext cx="2982177" cy="2228936"/>
          </a:xfr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</p:spTree>
    <p:extLst>
      <p:ext uri="{BB962C8B-B14F-4D97-AF65-F5344CB8AC3E}">
        <p14:creationId xmlns:p14="http://schemas.microsoft.com/office/powerpoint/2010/main" val="26597384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-Column Feature,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fld id="{2388361B-29AB-9F49-93E6-8FC0BFBC2CEE}" type="datetime3">
              <a:rPr lang="en-US" smtClean="0"/>
              <a:t>18 January 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19100"/>
            <a:ext cx="11277600" cy="338328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798576"/>
            <a:ext cx="11277600" cy="382524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accent2"/>
                </a:solidFill>
              </a:defRPr>
            </a:lvl1pPr>
          </a:lstStyle>
          <a:p>
            <a:r>
              <a:rPr lang="en-US" sz="2000" b="0" dirty="0"/>
              <a:t>Click to add subtitle</a:t>
            </a:r>
            <a:endParaRPr lang="en-US" sz="1600" b="0" dirty="0"/>
          </a:p>
        </p:txBody>
      </p:sp>
      <p:cxnSp>
        <p:nvCxnSpPr>
          <p:cNvPr id="29" name="Straight Connector 28"/>
          <p:cNvCxnSpPr/>
          <p:nvPr userDrawn="1"/>
        </p:nvCxnSpPr>
        <p:spPr>
          <a:xfrm>
            <a:off x="4277927" y="1503364"/>
            <a:ext cx="0" cy="3644900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 userDrawn="1"/>
        </p:nvCxnSpPr>
        <p:spPr>
          <a:xfrm>
            <a:off x="7914073" y="1503364"/>
            <a:ext cx="0" cy="3644900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 userDrawn="1"/>
        </p:nvCxnSpPr>
        <p:spPr>
          <a:xfrm>
            <a:off x="4277927" y="1503364"/>
            <a:ext cx="0" cy="3678237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 userDrawn="1"/>
        </p:nvCxnSpPr>
        <p:spPr>
          <a:xfrm>
            <a:off x="7914073" y="1503364"/>
            <a:ext cx="0" cy="3678237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Content Placeholder 2"/>
          <p:cNvSpPr>
            <a:spLocks noGrp="1"/>
          </p:cNvSpPr>
          <p:nvPr>
            <p:ph idx="1" hasCustomPrompt="1"/>
          </p:nvPr>
        </p:nvSpPr>
        <p:spPr>
          <a:xfrm>
            <a:off x="952544" y="4229101"/>
            <a:ext cx="2988364" cy="9525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34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952500" y="3924301"/>
            <a:ext cx="2988405" cy="304800"/>
          </a:xfrm>
        </p:spPr>
        <p:txBody>
          <a:bodyPr anchor="t">
            <a:no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35" name="Content Placeholder 2"/>
          <p:cNvSpPr>
            <a:spLocks noGrp="1"/>
          </p:cNvSpPr>
          <p:nvPr>
            <p:ph idx="17" hasCustomPrompt="1"/>
          </p:nvPr>
        </p:nvSpPr>
        <p:spPr>
          <a:xfrm>
            <a:off x="4606154" y="4229101"/>
            <a:ext cx="2979692" cy="9525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36" name="Text Placeholder 9"/>
          <p:cNvSpPr>
            <a:spLocks noGrp="1"/>
          </p:cNvSpPr>
          <p:nvPr>
            <p:ph type="body" sz="quarter" idx="18" hasCustomPrompt="1"/>
          </p:nvPr>
        </p:nvSpPr>
        <p:spPr>
          <a:xfrm>
            <a:off x="4606109" y="3924301"/>
            <a:ext cx="2979733" cy="304800"/>
          </a:xfrm>
        </p:spPr>
        <p:txBody>
          <a:bodyPr anchor="t">
            <a:no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37" name="Content Placeholder 2"/>
          <p:cNvSpPr>
            <a:spLocks noGrp="1"/>
          </p:cNvSpPr>
          <p:nvPr>
            <p:ph idx="19" hasCustomPrompt="1"/>
          </p:nvPr>
        </p:nvSpPr>
        <p:spPr>
          <a:xfrm>
            <a:off x="8256050" y="4229101"/>
            <a:ext cx="2983450" cy="9525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38" name="Text Placeholder 9"/>
          <p:cNvSpPr>
            <a:spLocks noGrp="1"/>
          </p:cNvSpPr>
          <p:nvPr>
            <p:ph type="body" sz="quarter" idx="20" hasCustomPrompt="1"/>
          </p:nvPr>
        </p:nvSpPr>
        <p:spPr>
          <a:xfrm>
            <a:off x="8257327" y="3924301"/>
            <a:ext cx="2982173" cy="304800"/>
          </a:xfrm>
        </p:spPr>
        <p:txBody>
          <a:bodyPr anchor="t">
            <a:no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39" name="Picture Placeholder 8"/>
          <p:cNvSpPr>
            <a:spLocks noGrp="1"/>
          </p:cNvSpPr>
          <p:nvPr>
            <p:ph type="pic" sz="quarter" idx="21" hasCustomPrompt="1"/>
          </p:nvPr>
        </p:nvSpPr>
        <p:spPr>
          <a:xfrm>
            <a:off x="952500" y="1485900"/>
            <a:ext cx="2988409" cy="2231135"/>
          </a:xfr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40" name="Picture Placeholder 8"/>
          <p:cNvSpPr>
            <a:spLocks noGrp="1"/>
          </p:cNvSpPr>
          <p:nvPr>
            <p:ph type="pic" sz="quarter" idx="22" hasCustomPrompt="1"/>
          </p:nvPr>
        </p:nvSpPr>
        <p:spPr>
          <a:xfrm>
            <a:off x="4606105" y="1485901"/>
            <a:ext cx="2979737" cy="2228936"/>
          </a:xfr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41" name="Picture Placeholder 8"/>
          <p:cNvSpPr>
            <a:spLocks noGrp="1"/>
          </p:cNvSpPr>
          <p:nvPr>
            <p:ph type="pic" sz="quarter" idx="23" hasCustomPrompt="1"/>
          </p:nvPr>
        </p:nvSpPr>
        <p:spPr>
          <a:xfrm>
            <a:off x="8257323" y="1485901"/>
            <a:ext cx="2982177" cy="2228936"/>
          </a:xfr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42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952500" y="5503865"/>
            <a:ext cx="10286999" cy="661988"/>
          </a:xfrm>
          <a:solidFill>
            <a:schemeClr val="accent2"/>
          </a:solidFill>
          <a:ln w="19050"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</a:lstStyle>
          <a:p>
            <a:pPr lvl="0"/>
            <a:r>
              <a:rPr lang="en-US" dirty="0"/>
              <a:t>Click to add callout text</a:t>
            </a:r>
          </a:p>
        </p:txBody>
      </p:sp>
    </p:spTree>
    <p:extLst>
      <p:ext uri="{BB962C8B-B14F-4D97-AF65-F5344CB8AC3E}">
        <p14:creationId xmlns:p14="http://schemas.microsoft.com/office/powerpoint/2010/main" val="383405648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-Column Fea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idx="1" hasCustomPrompt="1"/>
          </p:nvPr>
        </p:nvSpPr>
        <p:spPr>
          <a:xfrm>
            <a:off x="952544" y="3924301"/>
            <a:ext cx="2301354" cy="1257299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spcAft>
                <a:spcPts val="0"/>
              </a:spcAft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952501" y="3619501"/>
            <a:ext cx="2301386" cy="304800"/>
          </a:xfrm>
        </p:spPr>
        <p:txBody>
          <a:bodyPr anchor="t">
            <a:no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idx="17" hasCustomPrompt="1"/>
          </p:nvPr>
        </p:nvSpPr>
        <p:spPr>
          <a:xfrm>
            <a:off x="3592038" y="3924301"/>
            <a:ext cx="2332240" cy="1257299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8" hasCustomPrompt="1"/>
          </p:nvPr>
        </p:nvSpPr>
        <p:spPr>
          <a:xfrm>
            <a:off x="3591980" y="3619501"/>
            <a:ext cx="2332272" cy="304800"/>
          </a:xfrm>
        </p:spPr>
        <p:txBody>
          <a:bodyPr anchor="t">
            <a:no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24" name="Content Placeholder 2"/>
          <p:cNvSpPr>
            <a:spLocks noGrp="1"/>
          </p:cNvSpPr>
          <p:nvPr>
            <p:ph idx="19" hasCustomPrompt="1"/>
          </p:nvPr>
        </p:nvSpPr>
        <p:spPr>
          <a:xfrm>
            <a:off x="6260284" y="3924301"/>
            <a:ext cx="2302298" cy="1257299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0" hasCustomPrompt="1"/>
          </p:nvPr>
        </p:nvSpPr>
        <p:spPr>
          <a:xfrm>
            <a:off x="6262343" y="3619501"/>
            <a:ext cx="2301386" cy="304800"/>
          </a:xfrm>
        </p:spPr>
        <p:txBody>
          <a:bodyPr anchor="t">
            <a:no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21" hasCustomPrompt="1"/>
          </p:nvPr>
        </p:nvSpPr>
        <p:spPr>
          <a:xfrm>
            <a:off x="952500" y="1185550"/>
            <a:ext cx="2301389" cy="2228937"/>
          </a:xfr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27" name="Picture Placeholder 8"/>
          <p:cNvSpPr>
            <a:spLocks noGrp="1"/>
          </p:cNvSpPr>
          <p:nvPr>
            <p:ph type="pic" sz="quarter" idx="22" hasCustomPrompt="1"/>
          </p:nvPr>
        </p:nvSpPr>
        <p:spPr>
          <a:xfrm>
            <a:off x="3591975" y="1185550"/>
            <a:ext cx="2332275" cy="2228937"/>
          </a:xfr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28" name="Picture Placeholder 8"/>
          <p:cNvSpPr>
            <a:spLocks noGrp="1"/>
          </p:cNvSpPr>
          <p:nvPr>
            <p:ph type="pic" sz="quarter" idx="23" hasCustomPrompt="1"/>
          </p:nvPr>
        </p:nvSpPr>
        <p:spPr>
          <a:xfrm>
            <a:off x="6262335" y="1185550"/>
            <a:ext cx="2301389" cy="2228937"/>
          </a:xfr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19100"/>
            <a:ext cx="11277600" cy="766450"/>
          </a:xfrm>
        </p:spPr>
        <p:txBody>
          <a:bodyPr/>
          <a:lstStyle/>
          <a:p>
            <a:r>
              <a:rPr lang="en-US" dirty="0"/>
              <a:t>Click to add title</a:t>
            </a:r>
          </a:p>
        </p:txBody>
      </p:sp>
      <p:sp>
        <p:nvSpPr>
          <p:cNvPr id="29" name="Content Placeholder 2"/>
          <p:cNvSpPr>
            <a:spLocks noGrp="1"/>
          </p:cNvSpPr>
          <p:nvPr>
            <p:ph idx="27" hasCustomPrompt="1"/>
          </p:nvPr>
        </p:nvSpPr>
        <p:spPr>
          <a:xfrm>
            <a:off x="8899761" y="3924301"/>
            <a:ext cx="2338690" cy="1257299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28" hasCustomPrompt="1"/>
          </p:nvPr>
        </p:nvSpPr>
        <p:spPr>
          <a:xfrm>
            <a:off x="8901816" y="3619501"/>
            <a:ext cx="2337688" cy="304800"/>
          </a:xfrm>
        </p:spPr>
        <p:txBody>
          <a:bodyPr anchor="t">
            <a:no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31" name="Picture Placeholder 8"/>
          <p:cNvSpPr>
            <a:spLocks noGrp="1"/>
          </p:cNvSpPr>
          <p:nvPr>
            <p:ph type="pic" sz="quarter" idx="29" hasCustomPrompt="1"/>
          </p:nvPr>
        </p:nvSpPr>
        <p:spPr>
          <a:xfrm>
            <a:off x="8901808" y="1185550"/>
            <a:ext cx="2337691" cy="2228937"/>
          </a:xfr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952500" y="5510212"/>
            <a:ext cx="10286999" cy="661988"/>
          </a:xfrm>
          <a:solidFill>
            <a:schemeClr val="accent2"/>
          </a:solidFill>
          <a:ln w="19050"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</a:lstStyle>
          <a:p>
            <a:pPr lvl="0"/>
            <a:r>
              <a:rPr lang="en-US" dirty="0"/>
              <a:t>Click to add callout text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30"/>
          </p:nvPr>
        </p:nvSpPr>
        <p:spPr/>
        <p:txBody>
          <a:bodyPr/>
          <a:lstStyle/>
          <a:p>
            <a:fld id="{56992C7B-DBF6-744D-ABE9-AD69D3B61F17}" type="datetime3">
              <a:rPr lang="en-US" smtClean="0"/>
              <a:t>18 January 2023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32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787794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-Column Feature,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idx="1" hasCustomPrompt="1"/>
          </p:nvPr>
        </p:nvSpPr>
        <p:spPr>
          <a:xfrm>
            <a:off x="952544" y="4226903"/>
            <a:ext cx="2301354" cy="954697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spcAft>
                <a:spcPts val="0"/>
              </a:spcAft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952501" y="3922103"/>
            <a:ext cx="2301386" cy="304800"/>
          </a:xfrm>
        </p:spPr>
        <p:txBody>
          <a:bodyPr anchor="t">
            <a:no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idx="17" hasCustomPrompt="1"/>
          </p:nvPr>
        </p:nvSpPr>
        <p:spPr>
          <a:xfrm>
            <a:off x="3592038" y="4226903"/>
            <a:ext cx="2332240" cy="954697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8" hasCustomPrompt="1"/>
          </p:nvPr>
        </p:nvSpPr>
        <p:spPr>
          <a:xfrm>
            <a:off x="3591980" y="3922103"/>
            <a:ext cx="2332272" cy="304800"/>
          </a:xfrm>
        </p:spPr>
        <p:txBody>
          <a:bodyPr anchor="t">
            <a:no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24" name="Content Placeholder 2"/>
          <p:cNvSpPr>
            <a:spLocks noGrp="1"/>
          </p:cNvSpPr>
          <p:nvPr>
            <p:ph idx="19" hasCustomPrompt="1"/>
          </p:nvPr>
        </p:nvSpPr>
        <p:spPr>
          <a:xfrm>
            <a:off x="6259037" y="4226903"/>
            <a:ext cx="2304687" cy="954697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0" hasCustomPrompt="1"/>
          </p:nvPr>
        </p:nvSpPr>
        <p:spPr>
          <a:xfrm>
            <a:off x="6260184" y="3922103"/>
            <a:ext cx="2303545" cy="304800"/>
          </a:xfrm>
        </p:spPr>
        <p:txBody>
          <a:bodyPr anchor="t">
            <a:no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21" hasCustomPrompt="1"/>
          </p:nvPr>
        </p:nvSpPr>
        <p:spPr>
          <a:xfrm>
            <a:off x="952500" y="1485900"/>
            <a:ext cx="2301389" cy="2228937"/>
          </a:xfr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27" name="Picture Placeholder 8"/>
          <p:cNvSpPr>
            <a:spLocks noGrp="1"/>
          </p:cNvSpPr>
          <p:nvPr>
            <p:ph type="pic" sz="quarter" idx="22" hasCustomPrompt="1"/>
          </p:nvPr>
        </p:nvSpPr>
        <p:spPr>
          <a:xfrm>
            <a:off x="3591975" y="1485900"/>
            <a:ext cx="2332275" cy="2228937"/>
          </a:xfr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28" name="Picture Placeholder 8"/>
          <p:cNvSpPr>
            <a:spLocks noGrp="1"/>
          </p:cNvSpPr>
          <p:nvPr>
            <p:ph type="pic" sz="quarter" idx="23" hasCustomPrompt="1"/>
          </p:nvPr>
        </p:nvSpPr>
        <p:spPr>
          <a:xfrm>
            <a:off x="6262335" y="1485900"/>
            <a:ext cx="2301389" cy="2228937"/>
          </a:xfr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29" name="Content Placeholder 2"/>
          <p:cNvSpPr>
            <a:spLocks noGrp="1"/>
          </p:cNvSpPr>
          <p:nvPr>
            <p:ph idx="27" hasCustomPrompt="1"/>
          </p:nvPr>
        </p:nvSpPr>
        <p:spPr>
          <a:xfrm>
            <a:off x="8898514" y="4226903"/>
            <a:ext cx="2339937" cy="954697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28" hasCustomPrompt="1"/>
          </p:nvPr>
        </p:nvSpPr>
        <p:spPr>
          <a:xfrm>
            <a:off x="8901816" y="3922103"/>
            <a:ext cx="2337688" cy="304800"/>
          </a:xfrm>
        </p:spPr>
        <p:txBody>
          <a:bodyPr anchor="t">
            <a:no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31" name="Picture Placeholder 8"/>
          <p:cNvSpPr>
            <a:spLocks noGrp="1"/>
          </p:cNvSpPr>
          <p:nvPr>
            <p:ph type="pic" sz="quarter" idx="29" hasCustomPrompt="1"/>
          </p:nvPr>
        </p:nvSpPr>
        <p:spPr>
          <a:xfrm>
            <a:off x="8901808" y="1485900"/>
            <a:ext cx="2337691" cy="2228937"/>
          </a:xfr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952500" y="5510050"/>
            <a:ext cx="10286999" cy="661988"/>
          </a:xfrm>
          <a:solidFill>
            <a:schemeClr val="accent2"/>
          </a:solidFill>
          <a:ln w="19050"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</a:lstStyle>
          <a:p>
            <a:pPr lvl="0"/>
            <a:r>
              <a:rPr lang="en-US" dirty="0"/>
              <a:t>Click to add callout text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30"/>
          </p:nvPr>
        </p:nvSpPr>
        <p:spPr/>
        <p:txBody>
          <a:bodyPr/>
          <a:lstStyle/>
          <a:p>
            <a:fld id="{A3E529DA-21A5-C14F-BABC-49BE57657B45}" type="datetime3">
              <a:rPr lang="en-US" smtClean="0"/>
              <a:t>18 January 2023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32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19100"/>
            <a:ext cx="11277600" cy="338328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798576"/>
            <a:ext cx="11277600" cy="382524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accent2"/>
                </a:solidFill>
              </a:defRPr>
            </a:lvl1pPr>
          </a:lstStyle>
          <a:p>
            <a:r>
              <a:rPr lang="en-US" sz="2000" b="0" dirty="0"/>
              <a:t>Click to add subtitle</a:t>
            </a:r>
            <a:endParaRPr lang="en-US" sz="1600" b="0" dirty="0"/>
          </a:p>
        </p:txBody>
      </p:sp>
    </p:spTree>
    <p:extLst>
      <p:ext uri="{BB962C8B-B14F-4D97-AF65-F5344CB8AC3E}">
        <p14:creationId xmlns:p14="http://schemas.microsoft.com/office/powerpoint/2010/main" val="11170500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Gall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952501" y="2834690"/>
            <a:ext cx="2463800" cy="258345"/>
          </a:xfrm>
        </p:spPr>
        <p:txBody>
          <a:bodyPr anchor="t">
            <a:noAutofit/>
          </a:bodyPr>
          <a:lstStyle>
            <a:lvl1pPr marL="0" indent="0">
              <a:buNone/>
              <a:defRPr sz="12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image caption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21" hasCustomPrompt="1"/>
          </p:nvPr>
        </p:nvSpPr>
        <p:spPr>
          <a:xfrm>
            <a:off x="952501" y="1185863"/>
            <a:ext cx="2463800" cy="1513268"/>
          </a:xfrm>
          <a:solidFill>
            <a:schemeClr val="tx2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22" hasCustomPrompt="1"/>
          </p:nvPr>
        </p:nvSpPr>
        <p:spPr>
          <a:xfrm>
            <a:off x="3581400" y="2834690"/>
            <a:ext cx="2446337" cy="258345"/>
          </a:xfrm>
        </p:spPr>
        <p:txBody>
          <a:bodyPr anchor="t">
            <a:noAutofit/>
          </a:bodyPr>
          <a:lstStyle>
            <a:lvl1pPr marL="0" indent="0">
              <a:buNone/>
              <a:defRPr sz="12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image caption</a:t>
            </a:r>
          </a:p>
        </p:txBody>
      </p:sp>
      <p:sp>
        <p:nvSpPr>
          <p:cNvPr id="20" name="Picture Placeholder 8"/>
          <p:cNvSpPr>
            <a:spLocks noGrp="1"/>
          </p:cNvSpPr>
          <p:nvPr>
            <p:ph type="pic" sz="quarter" idx="23" hasCustomPrompt="1"/>
          </p:nvPr>
        </p:nvSpPr>
        <p:spPr>
          <a:xfrm>
            <a:off x="3577696" y="1185863"/>
            <a:ext cx="2446337" cy="1513268"/>
          </a:xfrm>
          <a:solidFill>
            <a:schemeClr val="tx2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24" hasCustomPrompt="1"/>
          </p:nvPr>
        </p:nvSpPr>
        <p:spPr>
          <a:xfrm>
            <a:off x="6181726" y="2834690"/>
            <a:ext cx="2446337" cy="258345"/>
          </a:xfrm>
        </p:spPr>
        <p:txBody>
          <a:bodyPr anchor="t">
            <a:noAutofit/>
          </a:bodyPr>
          <a:lstStyle>
            <a:lvl1pPr marL="0" indent="0">
              <a:buNone/>
              <a:defRPr sz="12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image caption</a:t>
            </a:r>
          </a:p>
        </p:txBody>
      </p:sp>
      <p:sp>
        <p:nvSpPr>
          <p:cNvPr id="29" name="Picture Placeholder 8"/>
          <p:cNvSpPr>
            <a:spLocks noGrp="1"/>
          </p:cNvSpPr>
          <p:nvPr>
            <p:ph type="pic" sz="quarter" idx="25" hasCustomPrompt="1"/>
          </p:nvPr>
        </p:nvSpPr>
        <p:spPr>
          <a:xfrm>
            <a:off x="6185429" y="1185863"/>
            <a:ext cx="2446337" cy="1513268"/>
          </a:xfrm>
          <a:solidFill>
            <a:schemeClr val="tx2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26" hasCustomPrompt="1"/>
          </p:nvPr>
        </p:nvSpPr>
        <p:spPr>
          <a:xfrm>
            <a:off x="8793163" y="2834690"/>
            <a:ext cx="2446337" cy="258345"/>
          </a:xfrm>
        </p:spPr>
        <p:txBody>
          <a:bodyPr anchor="t">
            <a:noAutofit/>
          </a:bodyPr>
          <a:lstStyle>
            <a:lvl1pPr marL="0" indent="0">
              <a:buNone/>
              <a:defRPr sz="12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image caption</a:t>
            </a:r>
          </a:p>
        </p:txBody>
      </p:sp>
      <p:sp>
        <p:nvSpPr>
          <p:cNvPr id="31" name="Picture Placeholder 8"/>
          <p:cNvSpPr>
            <a:spLocks noGrp="1"/>
          </p:cNvSpPr>
          <p:nvPr>
            <p:ph type="pic" sz="quarter" idx="27" hasCustomPrompt="1"/>
          </p:nvPr>
        </p:nvSpPr>
        <p:spPr>
          <a:xfrm>
            <a:off x="8793163" y="1185863"/>
            <a:ext cx="2446337" cy="1513268"/>
          </a:xfrm>
          <a:solidFill>
            <a:schemeClr val="tx2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28" hasCustomPrompt="1"/>
          </p:nvPr>
        </p:nvSpPr>
        <p:spPr>
          <a:xfrm>
            <a:off x="952501" y="5188534"/>
            <a:ext cx="2463800" cy="258345"/>
          </a:xfrm>
        </p:spPr>
        <p:txBody>
          <a:bodyPr anchor="t">
            <a:noAutofit/>
          </a:bodyPr>
          <a:lstStyle>
            <a:lvl1pPr marL="0" indent="0">
              <a:buNone/>
              <a:defRPr sz="12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image caption</a:t>
            </a:r>
          </a:p>
        </p:txBody>
      </p:sp>
      <p:sp>
        <p:nvSpPr>
          <p:cNvPr id="33" name="Picture Placeholder 8"/>
          <p:cNvSpPr>
            <a:spLocks noGrp="1"/>
          </p:cNvSpPr>
          <p:nvPr>
            <p:ph type="pic" sz="quarter" idx="29" hasCustomPrompt="1"/>
          </p:nvPr>
        </p:nvSpPr>
        <p:spPr>
          <a:xfrm>
            <a:off x="952501" y="3548063"/>
            <a:ext cx="2463800" cy="1504912"/>
          </a:xfrm>
          <a:solidFill>
            <a:schemeClr val="tx2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34" name="Text Placeholder 9"/>
          <p:cNvSpPr>
            <a:spLocks noGrp="1"/>
          </p:cNvSpPr>
          <p:nvPr>
            <p:ph type="body" sz="quarter" idx="30" hasCustomPrompt="1"/>
          </p:nvPr>
        </p:nvSpPr>
        <p:spPr>
          <a:xfrm>
            <a:off x="3581400" y="5188534"/>
            <a:ext cx="2446337" cy="258345"/>
          </a:xfrm>
        </p:spPr>
        <p:txBody>
          <a:bodyPr anchor="t">
            <a:noAutofit/>
          </a:bodyPr>
          <a:lstStyle>
            <a:lvl1pPr marL="0" indent="0">
              <a:buNone/>
              <a:defRPr sz="12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image caption</a:t>
            </a:r>
          </a:p>
        </p:txBody>
      </p:sp>
      <p:sp>
        <p:nvSpPr>
          <p:cNvPr id="35" name="Picture Placeholder 8"/>
          <p:cNvSpPr>
            <a:spLocks noGrp="1"/>
          </p:cNvSpPr>
          <p:nvPr>
            <p:ph type="pic" sz="quarter" idx="31" hasCustomPrompt="1"/>
          </p:nvPr>
        </p:nvSpPr>
        <p:spPr>
          <a:xfrm>
            <a:off x="3577696" y="3548063"/>
            <a:ext cx="2446337" cy="1504912"/>
          </a:xfrm>
          <a:solidFill>
            <a:schemeClr val="tx2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36" name="Text Placeholder 9"/>
          <p:cNvSpPr>
            <a:spLocks noGrp="1"/>
          </p:cNvSpPr>
          <p:nvPr>
            <p:ph type="body" sz="quarter" idx="32" hasCustomPrompt="1"/>
          </p:nvPr>
        </p:nvSpPr>
        <p:spPr>
          <a:xfrm>
            <a:off x="6181726" y="5188534"/>
            <a:ext cx="2446337" cy="258345"/>
          </a:xfrm>
        </p:spPr>
        <p:txBody>
          <a:bodyPr anchor="t">
            <a:noAutofit/>
          </a:bodyPr>
          <a:lstStyle>
            <a:lvl1pPr marL="0" indent="0">
              <a:buNone/>
              <a:defRPr sz="12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image caption</a:t>
            </a:r>
          </a:p>
        </p:txBody>
      </p:sp>
      <p:sp>
        <p:nvSpPr>
          <p:cNvPr id="37" name="Picture Placeholder 8"/>
          <p:cNvSpPr>
            <a:spLocks noGrp="1"/>
          </p:cNvSpPr>
          <p:nvPr>
            <p:ph type="pic" sz="quarter" idx="33" hasCustomPrompt="1"/>
          </p:nvPr>
        </p:nvSpPr>
        <p:spPr>
          <a:xfrm>
            <a:off x="6185429" y="3548063"/>
            <a:ext cx="2446337" cy="1504912"/>
          </a:xfrm>
          <a:solidFill>
            <a:schemeClr val="tx2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38" name="Text Placeholder 9"/>
          <p:cNvSpPr>
            <a:spLocks noGrp="1"/>
          </p:cNvSpPr>
          <p:nvPr>
            <p:ph type="body" sz="quarter" idx="34" hasCustomPrompt="1"/>
          </p:nvPr>
        </p:nvSpPr>
        <p:spPr>
          <a:xfrm>
            <a:off x="8793163" y="5188534"/>
            <a:ext cx="2446337" cy="258345"/>
          </a:xfrm>
        </p:spPr>
        <p:txBody>
          <a:bodyPr anchor="t">
            <a:noAutofit/>
          </a:bodyPr>
          <a:lstStyle>
            <a:lvl1pPr marL="0" indent="0">
              <a:buNone/>
              <a:defRPr sz="12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image caption</a:t>
            </a:r>
          </a:p>
        </p:txBody>
      </p:sp>
      <p:sp>
        <p:nvSpPr>
          <p:cNvPr id="39" name="Picture Placeholder 8"/>
          <p:cNvSpPr>
            <a:spLocks noGrp="1"/>
          </p:cNvSpPr>
          <p:nvPr>
            <p:ph type="pic" sz="quarter" idx="35" hasCustomPrompt="1"/>
          </p:nvPr>
        </p:nvSpPr>
        <p:spPr>
          <a:xfrm>
            <a:off x="8793163" y="3548063"/>
            <a:ext cx="2446337" cy="1504912"/>
          </a:xfrm>
          <a:solidFill>
            <a:schemeClr val="tx2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19099"/>
            <a:ext cx="11277600" cy="766763"/>
          </a:xfrm>
        </p:spPr>
        <p:txBody>
          <a:bodyPr/>
          <a:lstStyle/>
          <a:p>
            <a:r>
              <a:rPr lang="en-US" dirty="0"/>
              <a:t>Click to add title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36"/>
          </p:nvPr>
        </p:nvSpPr>
        <p:spPr/>
        <p:txBody>
          <a:bodyPr/>
          <a:lstStyle/>
          <a:p>
            <a:fld id="{1EAA674B-C75F-3244-BF86-5527D153A4B7}" type="datetime3">
              <a:rPr lang="en-US" smtClean="0"/>
              <a:t>18 January 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38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298919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Gallery,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952501" y="3134727"/>
            <a:ext cx="2463800" cy="258345"/>
          </a:xfrm>
        </p:spPr>
        <p:txBody>
          <a:bodyPr anchor="t">
            <a:noAutofit/>
          </a:bodyPr>
          <a:lstStyle>
            <a:lvl1pPr marL="0" indent="0">
              <a:buNone/>
              <a:defRPr sz="12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image caption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21" hasCustomPrompt="1"/>
          </p:nvPr>
        </p:nvSpPr>
        <p:spPr>
          <a:xfrm>
            <a:off x="952501" y="1485900"/>
            <a:ext cx="2463800" cy="1513268"/>
          </a:xfrm>
          <a:solidFill>
            <a:schemeClr val="tx2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22" hasCustomPrompt="1"/>
          </p:nvPr>
        </p:nvSpPr>
        <p:spPr>
          <a:xfrm>
            <a:off x="3581400" y="3134727"/>
            <a:ext cx="2446337" cy="258345"/>
          </a:xfrm>
        </p:spPr>
        <p:txBody>
          <a:bodyPr anchor="t">
            <a:noAutofit/>
          </a:bodyPr>
          <a:lstStyle>
            <a:lvl1pPr marL="0" indent="0">
              <a:buNone/>
              <a:defRPr sz="12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image caption</a:t>
            </a:r>
          </a:p>
        </p:txBody>
      </p:sp>
      <p:sp>
        <p:nvSpPr>
          <p:cNvPr id="20" name="Picture Placeholder 8"/>
          <p:cNvSpPr>
            <a:spLocks noGrp="1"/>
          </p:cNvSpPr>
          <p:nvPr>
            <p:ph type="pic" sz="quarter" idx="23" hasCustomPrompt="1"/>
          </p:nvPr>
        </p:nvSpPr>
        <p:spPr>
          <a:xfrm>
            <a:off x="3577696" y="1485900"/>
            <a:ext cx="2446337" cy="1513268"/>
          </a:xfrm>
          <a:solidFill>
            <a:schemeClr val="tx2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24" hasCustomPrompt="1"/>
          </p:nvPr>
        </p:nvSpPr>
        <p:spPr>
          <a:xfrm>
            <a:off x="6181726" y="3134727"/>
            <a:ext cx="2446337" cy="258345"/>
          </a:xfrm>
        </p:spPr>
        <p:txBody>
          <a:bodyPr anchor="t">
            <a:noAutofit/>
          </a:bodyPr>
          <a:lstStyle>
            <a:lvl1pPr marL="0" indent="0">
              <a:buNone/>
              <a:defRPr sz="12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image caption</a:t>
            </a:r>
          </a:p>
        </p:txBody>
      </p:sp>
      <p:sp>
        <p:nvSpPr>
          <p:cNvPr id="29" name="Picture Placeholder 8"/>
          <p:cNvSpPr>
            <a:spLocks noGrp="1"/>
          </p:cNvSpPr>
          <p:nvPr>
            <p:ph type="pic" sz="quarter" idx="25" hasCustomPrompt="1"/>
          </p:nvPr>
        </p:nvSpPr>
        <p:spPr>
          <a:xfrm>
            <a:off x="6185429" y="1485900"/>
            <a:ext cx="2446337" cy="1513268"/>
          </a:xfrm>
          <a:solidFill>
            <a:schemeClr val="tx2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26" hasCustomPrompt="1"/>
          </p:nvPr>
        </p:nvSpPr>
        <p:spPr>
          <a:xfrm>
            <a:off x="8793163" y="3134727"/>
            <a:ext cx="2446337" cy="258345"/>
          </a:xfrm>
        </p:spPr>
        <p:txBody>
          <a:bodyPr anchor="t">
            <a:noAutofit/>
          </a:bodyPr>
          <a:lstStyle>
            <a:lvl1pPr marL="0" indent="0">
              <a:buNone/>
              <a:defRPr sz="12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image caption</a:t>
            </a:r>
          </a:p>
        </p:txBody>
      </p:sp>
      <p:sp>
        <p:nvSpPr>
          <p:cNvPr id="31" name="Picture Placeholder 8"/>
          <p:cNvSpPr>
            <a:spLocks noGrp="1"/>
          </p:cNvSpPr>
          <p:nvPr>
            <p:ph type="pic" sz="quarter" idx="27" hasCustomPrompt="1"/>
          </p:nvPr>
        </p:nvSpPr>
        <p:spPr>
          <a:xfrm>
            <a:off x="8793163" y="1485900"/>
            <a:ext cx="2446337" cy="1513268"/>
          </a:xfrm>
          <a:solidFill>
            <a:schemeClr val="tx2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28" hasCustomPrompt="1"/>
          </p:nvPr>
        </p:nvSpPr>
        <p:spPr>
          <a:xfrm>
            <a:off x="952501" y="5488571"/>
            <a:ext cx="2463800" cy="258345"/>
          </a:xfrm>
        </p:spPr>
        <p:txBody>
          <a:bodyPr anchor="t">
            <a:noAutofit/>
          </a:bodyPr>
          <a:lstStyle>
            <a:lvl1pPr marL="0" indent="0">
              <a:buNone/>
              <a:defRPr sz="12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image caption</a:t>
            </a:r>
          </a:p>
        </p:txBody>
      </p:sp>
      <p:sp>
        <p:nvSpPr>
          <p:cNvPr id="33" name="Picture Placeholder 8"/>
          <p:cNvSpPr>
            <a:spLocks noGrp="1"/>
          </p:cNvSpPr>
          <p:nvPr>
            <p:ph type="pic" sz="quarter" idx="29" hasCustomPrompt="1"/>
          </p:nvPr>
        </p:nvSpPr>
        <p:spPr>
          <a:xfrm>
            <a:off x="952501" y="3848100"/>
            <a:ext cx="2463800" cy="1504912"/>
          </a:xfrm>
          <a:solidFill>
            <a:schemeClr val="tx2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34" name="Text Placeholder 9"/>
          <p:cNvSpPr>
            <a:spLocks noGrp="1"/>
          </p:cNvSpPr>
          <p:nvPr>
            <p:ph type="body" sz="quarter" idx="30" hasCustomPrompt="1"/>
          </p:nvPr>
        </p:nvSpPr>
        <p:spPr>
          <a:xfrm>
            <a:off x="3581400" y="5488571"/>
            <a:ext cx="2446337" cy="258345"/>
          </a:xfrm>
        </p:spPr>
        <p:txBody>
          <a:bodyPr anchor="t">
            <a:noAutofit/>
          </a:bodyPr>
          <a:lstStyle>
            <a:lvl1pPr marL="0" indent="0">
              <a:buNone/>
              <a:defRPr sz="12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image caption</a:t>
            </a:r>
          </a:p>
        </p:txBody>
      </p:sp>
      <p:sp>
        <p:nvSpPr>
          <p:cNvPr id="35" name="Picture Placeholder 8"/>
          <p:cNvSpPr>
            <a:spLocks noGrp="1"/>
          </p:cNvSpPr>
          <p:nvPr>
            <p:ph type="pic" sz="quarter" idx="31" hasCustomPrompt="1"/>
          </p:nvPr>
        </p:nvSpPr>
        <p:spPr>
          <a:xfrm>
            <a:off x="3577696" y="3848100"/>
            <a:ext cx="2446337" cy="1504912"/>
          </a:xfrm>
          <a:solidFill>
            <a:schemeClr val="tx2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36" name="Text Placeholder 9"/>
          <p:cNvSpPr>
            <a:spLocks noGrp="1"/>
          </p:cNvSpPr>
          <p:nvPr>
            <p:ph type="body" sz="quarter" idx="32" hasCustomPrompt="1"/>
          </p:nvPr>
        </p:nvSpPr>
        <p:spPr>
          <a:xfrm>
            <a:off x="6181726" y="5488571"/>
            <a:ext cx="2446337" cy="258345"/>
          </a:xfrm>
        </p:spPr>
        <p:txBody>
          <a:bodyPr anchor="t">
            <a:noAutofit/>
          </a:bodyPr>
          <a:lstStyle>
            <a:lvl1pPr marL="0" indent="0">
              <a:buNone/>
              <a:defRPr sz="12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image caption</a:t>
            </a:r>
          </a:p>
        </p:txBody>
      </p:sp>
      <p:sp>
        <p:nvSpPr>
          <p:cNvPr id="37" name="Picture Placeholder 8"/>
          <p:cNvSpPr>
            <a:spLocks noGrp="1"/>
          </p:cNvSpPr>
          <p:nvPr>
            <p:ph type="pic" sz="quarter" idx="33" hasCustomPrompt="1"/>
          </p:nvPr>
        </p:nvSpPr>
        <p:spPr>
          <a:xfrm>
            <a:off x="6185429" y="3848100"/>
            <a:ext cx="2446337" cy="1504912"/>
          </a:xfrm>
          <a:solidFill>
            <a:schemeClr val="tx2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38" name="Text Placeholder 9"/>
          <p:cNvSpPr>
            <a:spLocks noGrp="1"/>
          </p:cNvSpPr>
          <p:nvPr>
            <p:ph type="body" sz="quarter" idx="34" hasCustomPrompt="1"/>
          </p:nvPr>
        </p:nvSpPr>
        <p:spPr>
          <a:xfrm>
            <a:off x="8793163" y="5488571"/>
            <a:ext cx="2446337" cy="258345"/>
          </a:xfrm>
        </p:spPr>
        <p:txBody>
          <a:bodyPr anchor="t">
            <a:noAutofit/>
          </a:bodyPr>
          <a:lstStyle>
            <a:lvl1pPr marL="0" indent="0">
              <a:buNone/>
              <a:defRPr sz="12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image caption</a:t>
            </a:r>
          </a:p>
        </p:txBody>
      </p:sp>
      <p:sp>
        <p:nvSpPr>
          <p:cNvPr id="39" name="Picture Placeholder 8"/>
          <p:cNvSpPr>
            <a:spLocks noGrp="1"/>
          </p:cNvSpPr>
          <p:nvPr>
            <p:ph type="pic" sz="quarter" idx="35" hasCustomPrompt="1"/>
          </p:nvPr>
        </p:nvSpPr>
        <p:spPr>
          <a:xfrm>
            <a:off x="8793163" y="3848100"/>
            <a:ext cx="2446337" cy="1504912"/>
          </a:xfrm>
          <a:solidFill>
            <a:schemeClr val="tx2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36"/>
          </p:nvPr>
        </p:nvSpPr>
        <p:spPr/>
        <p:txBody>
          <a:bodyPr/>
          <a:lstStyle/>
          <a:p>
            <a:fld id="{8B89EE15-5D8D-D647-B949-DA21CFB890EC}" type="datetime3">
              <a:rPr lang="en-US" smtClean="0"/>
              <a:t>18 January 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38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19100"/>
            <a:ext cx="11277600" cy="338328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4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798576"/>
            <a:ext cx="11277600" cy="382524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accent2"/>
                </a:solidFill>
              </a:defRPr>
            </a:lvl1pPr>
          </a:lstStyle>
          <a:p>
            <a:r>
              <a:rPr lang="en-US" sz="2000" b="0" dirty="0"/>
              <a:t>Click to add subtitle</a:t>
            </a:r>
            <a:endParaRPr lang="en-US" sz="1600" b="0" dirty="0"/>
          </a:p>
        </p:txBody>
      </p:sp>
    </p:spTree>
    <p:extLst>
      <p:ext uri="{BB962C8B-B14F-4D97-AF65-F5344CB8AC3E}">
        <p14:creationId xmlns:p14="http://schemas.microsoft.com/office/powerpoint/2010/main" val="289937060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26756"/>
            <a:ext cx="12187257" cy="649832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 rot="10800000">
            <a:off x="0" y="4386808"/>
            <a:ext cx="12192000" cy="2113680"/>
          </a:xfrm>
          <a:prstGeom prst="rect">
            <a:avLst/>
          </a:prstGeom>
          <a:gradFill>
            <a:gsLst>
              <a:gs pos="0">
                <a:srgbClr val="000000">
                  <a:alpha val="40000"/>
                </a:srgbClr>
              </a:gs>
              <a:gs pos="100000">
                <a:srgbClr val="000000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1" y="1181100"/>
            <a:ext cx="10553700" cy="1143000"/>
          </a:xfrm>
        </p:spPr>
        <p:txBody>
          <a:bodyPr anchor="b"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85800" y="2437483"/>
            <a:ext cx="10553700" cy="501371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4A27A-71D7-D144-92D7-2DC26EE9771C}" type="datetime3">
              <a:rPr lang="en-US" smtClean="0"/>
              <a:t>18 January 2023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2024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32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29205F54-4BF1-3C49-88E8-5230A96B49D3}" type="datetime3">
              <a:rPr lang="en-US" smtClean="0"/>
              <a:t>18 January 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6291470"/>
            <a:ext cx="12192000" cy="5665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4" y="1332"/>
            <a:ext cx="12187256" cy="6855332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 rot="10800000">
            <a:off x="0" y="4358639"/>
            <a:ext cx="12192000" cy="2499359"/>
          </a:xfrm>
          <a:prstGeom prst="rect">
            <a:avLst/>
          </a:prstGeom>
          <a:gradFill>
            <a:gsLst>
              <a:gs pos="0">
                <a:srgbClr val="000000">
                  <a:alpha val="40000"/>
                </a:srgbClr>
              </a:gs>
              <a:gs pos="100000">
                <a:srgbClr val="000000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325600"/>
            <a:ext cx="5410200" cy="1570899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4038600"/>
            <a:ext cx="5410200" cy="838200"/>
          </a:xfrm>
        </p:spPr>
        <p:txBody>
          <a:bodyPr lIns="0" tIns="0" rIns="0" bIns="0"/>
          <a:lstStyle>
            <a:lvl1pPr marL="0" indent="0" algn="l">
              <a:buNone/>
              <a:defRPr sz="24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6858001" y="566530"/>
            <a:ext cx="5334000" cy="5734880"/>
          </a:xfrm>
          <a:solidFill>
            <a:schemeClr val="tx2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7009" y="95382"/>
            <a:ext cx="3178301" cy="1309907"/>
          </a:xfrm>
          <a:prstGeom prst="rect">
            <a:avLst/>
          </a:prstGeom>
        </p:spPr>
      </p:pic>
      <p:sp>
        <p:nvSpPr>
          <p:cNvPr id="13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4876800"/>
            <a:ext cx="5410200" cy="1295400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accent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Name</a:t>
            </a:r>
            <a:br>
              <a:rPr lang="en-US" dirty="0"/>
            </a:br>
            <a:r>
              <a:rPr lang="en-US" dirty="0"/>
              <a:t>Title</a:t>
            </a:r>
            <a:br>
              <a:rPr lang="en-US" dirty="0"/>
            </a:br>
            <a:r>
              <a:rPr lang="en-US" dirty="0"/>
              <a:t>Contact information</a:t>
            </a:r>
          </a:p>
        </p:txBody>
      </p:sp>
    </p:spTree>
    <p:extLst>
      <p:ext uri="{BB962C8B-B14F-4D97-AF65-F5344CB8AC3E}">
        <p14:creationId xmlns:p14="http://schemas.microsoft.com/office/powerpoint/2010/main" val="20217818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432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6" y="2167"/>
            <a:ext cx="12187257" cy="6498320"/>
          </a:xfrm>
          <a:prstGeom prst="rect">
            <a:avLst/>
          </a:prstGeom>
        </p:spPr>
      </p:pic>
      <p:sp>
        <p:nvSpPr>
          <p:cNvPr id="20" name="Rectangle 19"/>
          <p:cNvSpPr/>
          <p:nvPr userDrawn="1"/>
        </p:nvSpPr>
        <p:spPr>
          <a:xfrm rot="10800000">
            <a:off x="0" y="4389089"/>
            <a:ext cx="12192000" cy="2111399"/>
          </a:xfrm>
          <a:prstGeom prst="rect">
            <a:avLst/>
          </a:prstGeom>
          <a:gradFill>
            <a:gsLst>
              <a:gs pos="0">
                <a:srgbClr val="000000">
                  <a:alpha val="40000"/>
                </a:srgbClr>
              </a:gs>
              <a:gs pos="100000">
                <a:srgbClr val="000000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3825130"/>
            <a:ext cx="10553700" cy="590344"/>
          </a:xfrm>
        </p:spPr>
        <p:txBody>
          <a:bodyPr anchor="t"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85800" y="4415474"/>
            <a:ext cx="10553700" cy="501371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5" name="Picture Placeholder 8"/>
          <p:cNvSpPr>
            <a:spLocks noGrp="1"/>
          </p:cNvSpPr>
          <p:nvPr>
            <p:ph type="pic" sz="quarter" idx="21" hasCustomPrompt="1"/>
          </p:nvPr>
        </p:nvSpPr>
        <p:spPr>
          <a:xfrm>
            <a:off x="0" y="0"/>
            <a:ext cx="12191999" cy="3429000"/>
          </a:xfrm>
          <a:solidFill>
            <a:schemeClr val="tx2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6BCDC1A7-1727-0044-ADAF-FC89EAB7D439}" type="datetime3">
              <a:rPr lang="en-US" smtClean="0"/>
              <a:t>18 January 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12570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32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out with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/>
          <p:cNvSpPr>
            <a:spLocks noGrp="1"/>
          </p:cNvSpPr>
          <p:nvPr>
            <p:ph type="pic" sz="quarter" idx="21" hasCustomPrompt="1"/>
          </p:nvPr>
        </p:nvSpPr>
        <p:spPr>
          <a:xfrm>
            <a:off x="4229100" y="0"/>
            <a:ext cx="7962900" cy="6500488"/>
          </a:xfrm>
          <a:solidFill>
            <a:schemeClr val="tx2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2" hasCustomPrompt="1"/>
          </p:nvPr>
        </p:nvSpPr>
        <p:spPr>
          <a:xfrm>
            <a:off x="457200" y="2705100"/>
            <a:ext cx="3225800" cy="284480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paragraph text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3" hasCustomPrompt="1"/>
          </p:nvPr>
        </p:nvSpPr>
        <p:spPr>
          <a:xfrm>
            <a:off x="457200" y="419100"/>
            <a:ext cx="3225800" cy="1905000"/>
          </a:xfrm>
        </p:spPr>
        <p:txBody>
          <a:bodyPr anchor="b">
            <a:normAutofit/>
          </a:bodyPr>
          <a:lstStyle>
            <a:lvl1pPr marL="0" indent="0">
              <a:buNone/>
              <a:defRPr sz="3200" baseline="0">
                <a:solidFill>
                  <a:schemeClr val="accent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quote or interesting fact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fld id="{6BDA206A-DC71-DE41-8C2D-33C38F2A7E5D}" type="datetime3">
              <a:rPr lang="en-US" smtClean="0"/>
              <a:t>18 January 2023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165626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llout with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/>
          <p:cNvSpPr>
            <a:spLocks noGrp="1"/>
          </p:cNvSpPr>
          <p:nvPr>
            <p:ph type="pic" sz="quarter" idx="21" hasCustomPrompt="1"/>
          </p:nvPr>
        </p:nvSpPr>
        <p:spPr>
          <a:xfrm>
            <a:off x="4229100" y="-1"/>
            <a:ext cx="7962900" cy="6500489"/>
          </a:xfrm>
          <a:noFill/>
          <a:ln>
            <a:noFill/>
          </a:ln>
        </p:spPr>
        <p:txBody>
          <a:bodyPr anchor="ctr"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2" hasCustomPrompt="1"/>
          </p:nvPr>
        </p:nvSpPr>
        <p:spPr>
          <a:xfrm>
            <a:off x="457200" y="2705100"/>
            <a:ext cx="3225800" cy="284480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paragraph text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3" hasCustomPrompt="1"/>
          </p:nvPr>
        </p:nvSpPr>
        <p:spPr>
          <a:xfrm>
            <a:off x="457200" y="419100"/>
            <a:ext cx="3225800" cy="1905000"/>
          </a:xfrm>
        </p:spPr>
        <p:txBody>
          <a:bodyPr anchor="b">
            <a:normAutofit/>
          </a:bodyPr>
          <a:lstStyle>
            <a:lvl1pPr marL="0" indent="0">
              <a:buNone/>
              <a:defRPr sz="3200" baseline="0">
                <a:solidFill>
                  <a:schemeClr val="accent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quote or interesting fact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 flipV="1">
            <a:off x="4229100" y="1"/>
            <a:ext cx="0" cy="6500487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/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fld id="{2B4B586E-FB23-7343-A5F8-BF224083AB10}" type="datetime3">
              <a:rPr lang="en-US" smtClean="0"/>
              <a:t>18 January 2023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401479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-Bleed Imag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/>
          <p:cNvSpPr>
            <a:spLocks noGrp="1"/>
          </p:cNvSpPr>
          <p:nvPr>
            <p:ph type="pic" sz="quarter" idx="21" hasCustomPrompt="1"/>
          </p:nvPr>
        </p:nvSpPr>
        <p:spPr>
          <a:xfrm>
            <a:off x="0" y="0"/>
            <a:ext cx="12192000" cy="6500488"/>
          </a:xfrm>
          <a:solidFill>
            <a:schemeClr val="tx2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22" hasCustomPrompt="1"/>
          </p:nvPr>
        </p:nvSpPr>
        <p:spPr>
          <a:xfrm>
            <a:off x="8089900" y="5424303"/>
            <a:ext cx="3644900" cy="747897"/>
          </a:xfrm>
          <a:solidFill>
            <a:schemeClr val="bg1"/>
          </a:solidFill>
        </p:spPr>
        <p:txBody>
          <a:bodyPr lIns="365760" tIns="274320" rIns="365760" bIns="274320" anchor="t" anchorCtr="0">
            <a:spAutoFit/>
          </a:bodyPr>
          <a:lstStyle>
            <a:lvl1pPr marL="0" indent="0">
              <a:buNone/>
              <a:defRPr sz="1200" baseline="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image caption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fld id="{14D60BE6-C3EF-E248-B029-E7DCE29C4D6C}" type="datetime3">
              <a:rPr lang="en-US" smtClean="0"/>
              <a:t>18 January 2023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69283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15612-DC24-164A-87F5-39F5D56C6380}" type="datetime3">
              <a:rPr lang="en-US" smtClean="0"/>
              <a:t>18 January 2023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07391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4BB3F-4548-5848-869B-42FFD2F28F9C}" type="datetime3">
              <a:rPr lang="en-US" smtClean="0"/>
              <a:t>18 January 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15089"/>
            <a:ext cx="11277600" cy="338328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794565"/>
            <a:ext cx="11277600" cy="386535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accent2"/>
                </a:solidFill>
              </a:defRPr>
            </a:lvl1pPr>
          </a:lstStyle>
          <a:p>
            <a:r>
              <a:rPr lang="en-US" sz="2000" b="0" dirty="0"/>
              <a:t>Click to add subtitle</a:t>
            </a:r>
            <a:endParaRPr lang="en-US" sz="1600" b="0" dirty="0"/>
          </a:p>
        </p:txBody>
      </p:sp>
    </p:spTree>
    <p:extLst>
      <p:ext uri="{BB962C8B-B14F-4D97-AF65-F5344CB8AC3E}">
        <p14:creationId xmlns:p14="http://schemas.microsoft.com/office/powerpoint/2010/main" val="17173793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6EB3A3A-AE41-004F-92C8-3A977DC82012}" type="datetime3">
              <a:rPr lang="en-US" smtClean="0"/>
              <a:t>18 January 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Media Placeholder 10"/>
          <p:cNvSpPr>
            <a:spLocks noGrp="1" noChangeAspect="1"/>
          </p:cNvSpPr>
          <p:nvPr>
            <p:ph type="media" sz="quarter" idx="13" hasCustomPrompt="1"/>
          </p:nvPr>
        </p:nvSpPr>
        <p:spPr>
          <a:xfrm>
            <a:off x="0" y="0"/>
            <a:ext cx="12192000" cy="6858000"/>
          </a:xfrm>
          <a:solidFill>
            <a:schemeClr val="tx1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video</a:t>
            </a:r>
          </a:p>
        </p:txBody>
      </p:sp>
    </p:spTree>
    <p:extLst>
      <p:ext uri="{BB962C8B-B14F-4D97-AF65-F5344CB8AC3E}">
        <p14:creationId xmlns:p14="http://schemas.microsoft.com/office/powerpoint/2010/main" val="17046063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12180-3E9D-A142-813E-5A768CF48DAD}" type="datetime3">
              <a:rPr lang="en-US" smtClean="0"/>
              <a:t>18 January 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11478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d Chart with 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27"/>
          <p:cNvSpPr>
            <a:spLocks noGrp="1"/>
          </p:cNvSpPr>
          <p:nvPr userDrawn="1">
            <p:ph type="title" hasCustomPrompt="1"/>
          </p:nvPr>
        </p:nvSpPr>
        <p:spPr>
          <a:xfrm>
            <a:off x="457200" y="419100"/>
            <a:ext cx="11277600" cy="351608"/>
          </a:xfrm>
        </p:spPr>
        <p:txBody>
          <a:bodyPr>
            <a:noAutofit/>
          </a:bodyPr>
          <a:lstStyle>
            <a:lvl1pPr>
              <a:defRPr sz="2200"/>
            </a:lvl1pPr>
          </a:lstStyle>
          <a:p>
            <a:r>
              <a:rPr lang="en-US" dirty="0"/>
              <a:t>Click to add title</a:t>
            </a:r>
          </a:p>
        </p:txBody>
      </p:sp>
      <p:cxnSp>
        <p:nvCxnSpPr>
          <p:cNvPr id="49" name="Straight Connector 48"/>
          <p:cNvCxnSpPr/>
          <p:nvPr/>
        </p:nvCxnSpPr>
        <p:spPr>
          <a:xfrm>
            <a:off x="6096000" y="884420"/>
            <a:ext cx="12192" cy="5616068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-9939" y="3695999"/>
            <a:ext cx="121920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 userDrawn="1"/>
        </p:nvCxnSpPr>
        <p:spPr>
          <a:xfrm>
            <a:off x="0" y="884420"/>
            <a:ext cx="121920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 Placeholder 14"/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457200" y="1445785"/>
            <a:ext cx="5295900" cy="1136721"/>
          </a:xfrm>
        </p:spPr>
        <p:txBody>
          <a:bodyPr wrap="square" lIns="0" tIns="0" rIns="0" bIns="0">
            <a:normAutofit/>
          </a:bodyPr>
          <a:lstStyle>
            <a:lvl1pPr marL="137160" indent="-137160">
              <a:lnSpc>
                <a:spcPct val="100000"/>
              </a:lnSpc>
              <a:spcBef>
                <a:spcPts val="500"/>
              </a:spcBef>
              <a:defRPr sz="1400">
                <a:solidFill>
                  <a:schemeClr val="bg1"/>
                </a:solidFill>
              </a:defRPr>
            </a:lvl1pPr>
            <a:lvl2pPr marL="320040" indent="-137160">
              <a:spcBef>
                <a:spcPts val="500"/>
              </a:spcBef>
              <a:defRPr sz="1200">
                <a:solidFill>
                  <a:schemeClr val="bg1"/>
                </a:solidFill>
              </a:defRPr>
            </a:lvl2pPr>
            <a:lvl3pPr marL="594360" indent="-137160">
              <a:spcBef>
                <a:spcPts val="500"/>
              </a:spcBef>
              <a:defRPr sz="1200">
                <a:solidFill>
                  <a:schemeClr val="bg1"/>
                </a:solidFill>
              </a:defRPr>
            </a:lvl3pPr>
            <a:lvl4pPr marL="868680" indent="-137160">
              <a:spcBef>
                <a:spcPts val="500"/>
              </a:spcBef>
              <a:defRPr sz="1200">
                <a:solidFill>
                  <a:schemeClr val="bg1"/>
                </a:solidFill>
              </a:defRPr>
            </a:lvl4pPr>
            <a:lvl5pPr marL="1143000" indent="-137160">
              <a:spcBef>
                <a:spcPts val="500"/>
              </a:spcBef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3" name="Text Placeholder 16"/>
          <p:cNvSpPr>
            <a:spLocks noGrp="1"/>
          </p:cNvSpPr>
          <p:nvPr userDrawn="1">
            <p:ph type="body" sz="quarter" idx="24" hasCustomPrompt="1"/>
          </p:nvPr>
        </p:nvSpPr>
        <p:spPr>
          <a:xfrm>
            <a:off x="457200" y="1152294"/>
            <a:ext cx="5296819" cy="221599"/>
          </a:xfrm>
        </p:spPr>
        <p:txBody>
          <a:bodyPr wrap="square" lIns="0" tIns="0" rIns="0" bIns="0">
            <a:norm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>
                <a:solidFill>
                  <a:schemeClr val="accent3"/>
                </a:solidFill>
              </a:defRPr>
            </a:lvl2pPr>
            <a:lvl3pPr marL="914400" indent="0">
              <a:buNone/>
              <a:defRPr>
                <a:solidFill>
                  <a:schemeClr val="accent3"/>
                </a:solidFill>
              </a:defRPr>
            </a:lvl3pPr>
            <a:lvl4pPr marL="1371600" indent="0">
              <a:buNone/>
              <a:defRPr>
                <a:solidFill>
                  <a:schemeClr val="accent3"/>
                </a:solidFill>
              </a:defRPr>
            </a:lvl4pPr>
            <a:lvl5pPr marL="1828800" indent="0">
              <a:buNone/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quad title</a:t>
            </a:r>
          </a:p>
        </p:txBody>
      </p:sp>
      <p:sp>
        <p:nvSpPr>
          <p:cNvPr id="55" name="Text Placeholder 14"/>
          <p:cNvSpPr>
            <a:spLocks noGrp="1"/>
          </p:cNvSpPr>
          <p:nvPr userDrawn="1">
            <p:ph type="body" sz="quarter" idx="27" hasCustomPrompt="1"/>
          </p:nvPr>
        </p:nvSpPr>
        <p:spPr>
          <a:xfrm>
            <a:off x="453482" y="4295396"/>
            <a:ext cx="5299617" cy="1136721"/>
          </a:xfrm>
        </p:spPr>
        <p:txBody>
          <a:bodyPr wrap="square" lIns="0" tIns="0" rIns="0" bIns="0">
            <a:normAutofit/>
          </a:bodyPr>
          <a:lstStyle>
            <a:lvl1pPr marL="137160" indent="-137160">
              <a:lnSpc>
                <a:spcPct val="100000"/>
              </a:lnSpc>
              <a:spcBef>
                <a:spcPts val="500"/>
              </a:spcBef>
              <a:defRPr sz="1400">
                <a:solidFill>
                  <a:schemeClr val="bg1"/>
                </a:solidFill>
              </a:defRPr>
            </a:lvl1pPr>
            <a:lvl2pPr marL="320040" indent="-137160">
              <a:spcBef>
                <a:spcPts val="500"/>
              </a:spcBef>
              <a:defRPr sz="1200">
                <a:solidFill>
                  <a:schemeClr val="bg1"/>
                </a:solidFill>
              </a:defRPr>
            </a:lvl2pPr>
            <a:lvl3pPr marL="594360" indent="-137160">
              <a:spcBef>
                <a:spcPts val="500"/>
              </a:spcBef>
              <a:defRPr sz="1200">
                <a:solidFill>
                  <a:schemeClr val="bg1"/>
                </a:solidFill>
              </a:defRPr>
            </a:lvl3pPr>
            <a:lvl4pPr marL="868680" indent="-137160">
              <a:spcBef>
                <a:spcPts val="500"/>
              </a:spcBef>
              <a:defRPr sz="1200">
                <a:solidFill>
                  <a:schemeClr val="bg1"/>
                </a:solidFill>
              </a:defRPr>
            </a:lvl4pPr>
            <a:lvl5pPr marL="1143000" indent="-137160">
              <a:spcBef>
                <a:spcPts val="500"/>
              </a:spcBef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6" name="Text Placeholder 16"/>
          <p:cNvSpPr>
            <a:spLocks noGrp="1"/>
          </p:cNvSpPr>
          <p:nvPr userDrawn="1">
            <p:ph type="body" sz="quarter" idx="28" hasCustomPrompt="1"/>
          </p:nvPr>
        </p:nvSpPr>
        <p:spPr>
          <a:xfrm>
            <a:off x="453483" y="4001905"/>
            <a:ext cx="5299616" cy="221599"/>
          </a:xfrm>
        </p:spPr>
        <p:txBody>
          <a:bodyPr wrap="square" lIns="0" tIns="0" rIns="0" bIns="0">
            <a:norm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>
                <a:solidFill>
                  <a:schemeClr val="accent3"/>
                </a:solidFill>
              </a:defRPr>
            </a:lvl2pPr>
            <a:lvl3pPr marL="914400" indent="0">
              <a:buNone/>
              <a:defRPr>
                <a:solidFill>
                  <a:schemeClr val="accent3"/>
                </a:solidFill>
              </a:defRPr>
            </a:lvl3pPr>
            <a:lvl4pPr marL="1371600" indent="0">
              <a:buNone/>
              <a:defRPr>
                <a:solidFill>
                  <a:schemeClr val="accent3"/>
                </a:solidFill>
              </a:defRPr>
            </a:lvl4pPr>
            <a:lvl5pPr marL="1828800" indent="0">
              <a:buNone/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quad title</a:t>
            </a:r>
          </a:p>
        </p:txBody>
      </p:sp>
      <p:sp>
        <p:nvSpPr>
          <p:cNvPr id="59" name="Text Placeholder 14"/>
          <p:cNvSpPr>
            <a:spLocks noGrp="1"/>
          </p:cNvSpPr>
          <p:nvPr userDrawn="1">
            <p:ph type="body" sz="quarter" idx="31" hasCustomPrompt="1"/>
          </p:nvPr>
        </p:nvSpPr>
        <p:spPr>
          <a:xfrm>
            <a:off x="6442617" y="1442068"/>
            <a:ext cx="5292183" cy="1136721"/>
          </a:xfrm>
        </p:spPr>
        <p:txBody>
          <a:bodyPr wrap="square" lIns="0" tIns="0" rIns="0" bIns="0">
            <a:normAutofit/>
          </a:bodyPr>
          <a:lstStyle>
            <a:lvl1pPr marL="137160" indent="-137160">
              <a:lnSpc>
                <a:spcPct val="100000"/>
              </a:lnSpc>
              <a:spcBef>
                <a:spcPts val="500"/>
              </a:spcBef>
              <a:defRPr sz="1400">
                <a:solidFill>
                  <a:schemeClr val="bg1"/>
                </a:solidFill>
              </a:defRPr>
            </a:lvl1pPr>
            <a:lvl2pPr marL="320040" indent="-137160">
              <a:spcBef>
                <a:spcPts val="500"/>
              </a:spcBef>
              <a:defRPr sz="1200">
                <a:solidFill>
                  <a:schemeClr val="bg1"/>
                </a:solidFill>
              </a:defRPr>
            </a:lvl2pPr>
            <a:lvl3pPr marL="594360" indent="-137160">
              <a:spcBef>
                <a:spcPts val="500"/>
              </a:spcBef>
              <a:defRPr sz="1200">
                <a:solidFill>
                  <a:schemeClr val="bg1"/>
                </a:solidFill>
              </a:defRPr>
            </a:lvl3pPr>
            <a:lvl4pPr marL="868680" indent="-137160">
              <a:spcBef>
                <a:spcPts val="500"/>
              </a:spcBef>
              <a:defRPr sz="1200">
                <a:solidFill>
                  <a:schemeClr val="bg1"/>
                </a:solidFill>
              </a:defRPr>
            </a:lvl4pPr>
            <a:lvl5pPr marL="1143000" indent="-137160">
              <a:spcBef>
                <a:spcPts val="500"/>
              </a:spcBef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0" name="Text Placeholder 16"/>
          <p:cNvSpPr>
            <a:spLocks noGrp="1"/>
          </p:cNvSpPr>
          <p:nvPr userDrawn="1">
            <p:ph type="body" sz="quarter" idx="32" hasCustomPrompt="1"/>
          </p:nvPr>
        </p:nvSpPr>
        <p:spPr>
          <a:xfrm>
            <a:off x="6442617" y="1148577"/>
            <a:ext cx="5289388" cy="221599"/>
          </a:xfrm>
        </p:spPr>
        <p:txBody>
          <a:bodyPr wrap="square" lIns="0" tIns="0" rIns="0" bIns="0">
            <a:norm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>
                <a:solidFill>
                  <a:schemeClr val="accent3"/>
                </a:solidFill>
              </a:defRPr>
            </a:lvl2pPr>
            <a:lvl3pPr marL="914400" indent="0">
              <a:buNone/>
              <a:defRPr>
                <a:solidFill>
                  <a:schemeClr val="accent3"/>
                </a:solidFill>
              </a:defRPr>
            </a:lvl3pPr>
            <a:lvl4pPr marL="1371600" indent="0">
              <a:buNone/>
              <a:defRPr>
                <a:solidFill>
                  <a:schemeClr val="accent3"/>
                </a:solidFill>
              </a:defRPr>
            </a:lvl4pPr>
            <a:lvl5pPr marL="1828800" indent="0">
              <a:buNone/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quad title</a:t>
            </a:r>
          </a:p>
        </p:txBody>
      </p:sp>
      <p:sp>
        <p:nvSpPr>
          <p:cNvPr id="62" name="Text Placeholder 14"/>
          <p:cNvSpPr>
            <a:spLocks noGrp="1"/>
          </p:cNvSpPr>
          <p:nvPr userDrawn="1">
            <p:ph type="body" sz="quarter" idx="35" hasCustomPrompt="1"/>
          </p:nvPr>
        </p:nvSpPr>
        <p:spPr>
          <a:xfrm>
            <a:off x="6438900" y="4291679"/>
            <a:ext cx="5293105" cy="1136721"/>
          </a:xfrm>
        </p:spPr>
        <p:txBody>
          <a:bodyPr wrap="square" lIns="0" tIns="0" rIns="0" bIns="0">
            <a:normAutofit/>
          </a:bodyPr>
          <a:lstStyle>
            <a:lvl1pPr marL="137160" indent="-137160">
              <a:lnSpc>
                <a:spcPct val="100000"/>
              </a:lnSpc>
              <a:spcBef>
                <a:spcPts val="500"/>
              </a:spcBef>
              <a:defRPr sz="1400">
                <a:solidFill>
                  <a:schemeClr val="bg1"/>
                </a:solidFill>
              </a:defRPr>
            </a:lvl1pPr>
            <a:lvl2pPr marL="320040" indent="-137160">
              <a:spcBef>
                <a:spcPts val="500"/>
              </a:spcBef>
              <a:defRPr sz="1200">
                <a:solidFill>
                  <a:schemeClr val="bg1"/>
                </a:solidFill>
              </a:defRPr>
            </a:lvl2pPr>
            <a:lvl3pPr marL="594360" indent="-137160">
              <a:spcBef>
                <a:spcPts val="500"/>
              </a:spcBef>
              <a:defRPr sz="1200">
                <a:solidFill>
                  <a:schemeClr val="bg1"/>
                </a:solidFill>
              </a:defRPr>
            </a:lvl3pPr>
            <a:lvl4pPr marL="868680" indent="-137160">
              <a:spcBef>
                <a:spcPts val="500"/>
              </a:spcBef>
              <a:defRPr sz="1200">
                <a:solidFill>
                  <a:schemeClr val="bg1"/>
                </a:solidFill>
              </a:defRPr>
            </a:lvl4pPr>
            <a:lvl5pPr marL="1143000" indent="-137160">
              <a:spcBef>
                <a:spcPts val="500"/>
              </a:spcBef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3" name="Text Placeholder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6438900" y="3998188"/>
            <a:ext cx="5295900" cy="221599"/>
          </a:xfrm>
        </p:spPr>
        <p:txBody>
          <a:bodyPr wrap="square" lIns="0" tIns="0" rIns="0" bIns="0">
            <a:norm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>
                <a:solidFill>
                  <a:schemeClr val="accent3"/>
                </a:solidFill>
              </a:defRPr>
            </a:lvl2pPr>
            <a:lvl3pPr marL="914400" indent="0">
              <a:buNone/>
              <a:defRPr>
                <a:solidFill>
                  <a:schemeClr val="accent3"/>
                </a:solidFill>
              </a:defRPr>
            </a:lvl3pPr>
            <a:lvl4pPr marL="1371600" indent="0">
              <a:buNone/>
              <a:defRPr>
                <a:solidFill>
                  <a:schemeClr val="accent3"/>
                </a:solidFill>
              </a:defRPr>
            </a:lvl4pPr>
            <a:lvl5pPr marL="1828800" indent="0">
              <a:buNone/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quad title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39"/>
          </p:nvPr>
        </p:nvSpPr>
        <p:spPr/>
        <p:txBody>
          <a:bodyPr/>
          <a:lstStyle/>
          <a:p>
            <a:fld id="{440C69AA-4028-2346-851C-598F8815DC41}" type="datetime3">
              <a:rPr lang="en-US" smtClean="0"/>
              <a:t>18 January 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1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674694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d Char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6096000" y="0"/>
            <a:ext cx="3048" cy="6500488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0" y="3255080"/>
            <a:ext cx="121920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/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457200" y="712591"/>
            <a:ext cx="5295900" cy="1136721"/>
          </a:xfrm>
        </p:spPr>
        <p:txBody>
          <a:bodyPr wrap="square" lIns="0" tIns="0" rIns="0" bIns="0">
            <a:normAutofit/>
          </a:bodyPr>
          <a:lstStyle>
            <a:lvl1pPr marL="137160" indent="-137160">
              <a:lnSpc>
                <a:spcPct val="100000"/>
              </a:lnSpc>
              <a:spcBef>
                <a:spcPts val="500"/>
              </a:spcBef>
              <a:defRPr sz="1400">
                <a:solidFill>
                  <a:schemeClr val="bg1"/>
                </a:solidFill>
              </a:defRPr>
            </a:lvl1pPr>
            <a:lvl2pPr marL="320040" indent="-137160">
              <a:spcBef>
                <a:spcPts val="500"/>
              </a:spcBef>
              <a:defRPr sz="1200">
                <a:solidFill>
                  <a:schemeClr val="bg1"/>
                </a:solidFill>
              </a:defRPr>
            </a:lvl2pPr>
            <a:lvl3pPr marL="594360" indent="-137160">
              <a:spcBef>
                <a:spcPts val="500"/>
              </a:spcBef>
              <a:defRPr sz="1200">
                <a:solidFill>
                  <a:schemeClr val="bg1"/>
                </a:solidFill>
              </a:defRPr>
            </a:lvl3pPr>
            <a:lvl4pPr marL="868680" indent="-137160">
              <a:spcBef>
                <a:spcPts val="500"/>
              </a:spcBef>
              <a:defRPr sz="1200">
                <a:solidFill>
                  <a:schemeClr val="bg1"/>
                </a:solidFill>
              </a:defRPr>
            </a:lvl4pPr>
            <a:lvl5pPr marL="1143000" indent="-137160">
              <a:spcBef>
                <a:spcPts val="500"/>
              </a:spcBef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16"/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457201" y="419100"/>
            <a:ext cx="5293104" cy="221599"/>
          </a:xfrm>
        </p:spPr>
        <p:txBody>
          <a:bodyPr wrap="square" lIns="0" tIns="0" rIns="0" bIns="0">
            <a:norm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>
                <a:solidFill>
                  <a:schemeClr val="accent3"/>
                </a:solidFill>
              </a:defRPr>
            </a:lvl2pPr>
            <a:lvl3pPr marL="914400" indent="0">
              <a:buNone/>
              <a:defRPr>
                <a:solidFill>
                  <a:schemeClr val="accent3"/>
                </a:solidFill>
              </a:defRPr>
            </a:lvl3pPr>
            <a:lvl4pPr marL="1371600" indent="0">
              <a:buNone/>
              <a:defRPr>
                <a:solidFill>
                  <a:schemeClr val="accent3"/>
                </a:solidFill>
              </a:defRPr>
            </a:lvl4pPr>
            <a:lvl5pPr marL="1828800" indent="0">
              <a:buNone/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quad title</a:t>
            </a:r>
          </a:p>
        </p:txBody>
      </p:sp>
      <p:sp>
        <p:nvSpPr>
          <p:cNvPr id="26" name="Text Placeholder 14"/>
          <p:cNvSpPr>
            <a:spLocks noGrp="1"/>
          </p:cNvSpPr>
          <p:nvPr>
            <p:ph type="body" sz="quarter" idx="27" hasCustomPrompt="1"/>
          </p:nvPr>
        </p:nvSpPr>
        <p:spPr>
          <a:xfrm>
            <a:off x="457201" y="3880422"/>
            <a:ext cx="5293104" cy="1136721"/>
          </a:xfrm>
        </p:spPr>
        <p:txBody>
          <a:bodyPr wrap="square" lIns="0" tIns="0" rIns="0" bIns="0">
            <a:normAutofit/>
          </a:bodyPr>
          <a:lstStyle>
            <a:lvl1pPr marL="137160" indent="-137160">
              <a:lnSpc>
                <a:spcPct val="100000"/>
              </a:lnSpc>
              <a:spcBef>
                <a:spcPts val="500"/>
              </a:spcBef>
              <a:defRPr sz="1400">
                <a:solidFill>
                  <a:schemeClr val="bg1"/>
                </a:solidFill>
              </a:defRPr>
            </a:lvl1pPr>
            <a:lvl2pPr marL="320040" indent="-137160">
              <a:spcBef>
                <a:spcPts val="500"/>
              </a:spcBef>
              <a:defRPr sz="1200">
                <a:solidFill>
                  <a:schemeClr val="bg1"/>
                </a:solidFill>
              </a:defRPr>
            </a:lvl2pPr>
            <a:lvl3pPr marL="594360" indent="-137160">
              <a:spcBef>
                <a:spcPts val="500"/>
              </a:spcBef>
              <a:defRPr sz="1200">
                <a:solidFill>
                  <a:schemeClr val="bg1"/>
                </a:solidFill>
              </a:defRPr>
            </a:lvl3pPr>
            <a:lvl4pPr marL="868680" indent="-137160">
              <a:spcBef>
                <a:spcPts val="500"/>
              </a:spcBef>
              <a:defRPr sz="1200">
                <a:solidFill>
                  <a:schemeClr val="bg1"/>
                </a:solidFill>
              </a:defRPr>
            </a:lvl4pPr>
            <a:lvl5pPr marL="1143000" indent="-137160">
              <a:spcBef>
                <a:spcPts val="500"/>
              </a:spcBef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7" name="Text Placeholder 16"/>
          <p:cNvSpPr>
            <a:spLocks noGrp="1"/>
          </p:cNvSpPr>
          <p:nvPr>
            <p:ph type="body" sz="quarter" idx="28" hasCustomPrompt="1"/>
          </p:nvPr>
        </p:nvSpPr>
        <p:spPr>
          <a:xfrm>
            <a:off x="457203" y="3586931"/>
            <a:ext cx="5295896" cy="221599"/>
          </a:xfrm>
        </p:spPr>
        <p:txBody>
          <a:bodyPr wrap="square" lIns="0" tIns="0" rIns="0" bIns="0">
            <a:norm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>
                <a:solidFill>
                  <a:schemeClr val="accent3"/>
                </a:solidFill>
              </a:defRPr>
            </a:lvl2pPr>
            <a:lvl3pPr marL="914400" indent="0">
              <a:buNone/>
              <a:defRPr>
                <a:solidFill>
                  <a:schemeClr val="accent3"/>
                </a:solidFill>
              </a:defRPr>
            </a:lvl3pPr>
            <a:lvl4pPr marL="1371600" indent="0">
              <a:buNone/>
              <a:defRPr>
                <a:solidFill>
                  <a:schemeClr val="accent3"/>
                </a:solidFill>
              </a:defRPr>
            </a:lvl4pPr>
            <a:lvl5pPr marL="1828800" indent="0">
              <a:buNone/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quad title</a:t>
            </a:r>
          </a:p>
        </p:txBody>
      </p:sp>
      <p:sp>
        <p:nvSpPr>
          <p:cNvPr id="30" name="Text Placeholder 14"/>
          <p:cNvSpPr>
            <a:spLocks noGrp="1"/>
          </p:cNvSpPr>
          <p:nvPr>
            <p:ph type="body" sz="quarter" idx="31" hasCustomPrompt="1"/>
          </p:nvPr>
        </p:nvSpPr>
        <p:spPr>
          <a:xfrm>
            <a:off x="6438900" y="712591"/>
            <a:ext cx="5295900" cy="1136721"/>
          </a:xfrm>
        </p:spPr>
        <p:txBody>
          <a:bodyPr wrap="square" lIns="0" tIns="0" rIns="0" bIns="0">
            <a:normAutofit/>
          </a:bodyPr>
          <a:lstStyle>
            <a:lvl1pPr marL="137160" indent="-137160">
              <a:lnSpc>
                <a:spcPct val="100000"/>
              </a:lnSpc>
              <a:spcBef>
                <a:spcPts val="500"/>
              </a:spcBef>
              <a:defRPr sz="1400">
                <a:solidFill>
                  <a:schemeClr val="bg1"/>
                </a:solidFill>
              </a:defRPr>
            </a:lvl1pPr>
            <a:lvl2pPr marL="320040" indent="-137160">
              <a:spcBef>
                <a:spcPts val="500"/>
              </a:spcBef>
              <a:defRPr sz="1200">
                <a:solidFill>
                  <a:schemeClr val="bg1"/>
                </a:solidFill>
              </a:defRPr>
            </a:lvl2pPr>
            <a:lvl3pPr marL="594360" indent="-137160">
              <a:spcBef>
                <a:spcPts val="500"/>
              </a:spcBef>
              <a:defRPr sz="1200">
                <a:solidFill>
                  <a:schemeClr val="bg1"/>
                </a:solidFill>
              </a:defRPr>
            </a:lvl3pPr>
            <a:lvl4pPr marL="868680" indent="-137160">
              <a:spcBef>
                <a:spcPts val="500"/>
              </a:spcBef>
              <a:defRPr sz="1200">
                <a:solidFill>
                  <a:schemeClr val="bg1"/>
                </a:solidFill>
              </a:defRPr>
            </a:lvl4pPr>
            <a:lvl5pPr marL="1143000" indent="-137160">
              <a:spcBef>
                <a:spcPts val="500"/>
              </a:spcBef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1" name="Text Placeholder 16"/>
          <p:cNvSpPr>
            <a:spLocks noGrp="1"/>
          </p:cNvSpPr>
          <p:nvPr>
            <p:ph type="body" sz="quarter" idx="32" hasCustomPrompt="1"/>
          </p:nvPr>
        </p:nvSpPr>
        <p:spPr>
          <a:xfrm>
            <a:off x="6438901" y="419100"/>
            <a:ext cx="5295900" cy="221599"/>
          </a:xfrm>
        </p:spPr>
        <p:txBody>
          <a:bodyPr wrap="square" lIns="0" tIns="0" rIns="0" bIns="0">
            <a:norm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>
                <a:solidFill>
                  <a:schemeClr val="accent3"/>
                </a:solidFill>
              </a:defRPr>
            </a:lvl2pPr>
            <a:lvl3pPr marL="914400" indent="0">
              <a:buNone/>
              <a:defRPr>
                <a:solidFill>
                  <a:schemeClr val="accent3"/>
                </a:solidFill>
              </a:defRPr>
            </a:lvl3pPr>
            <a:lvl4pPr marL="1371600" indent="0">
              <a:buNone/>
              <a:defRPr>
                <a:solidFill>
                  <a:schemeClr val="accent3"/>
                </a:solidFill>
              </a:defRPr>
            </a:lvl4pPr>
            <a:lvl5pPr marL="1828800" indent="0">
              <a:buNone/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quad title</a:t>
            </a:r>
          </a:p>
        </p:txBody>
      </p:sp>
      <p:sp>
        <p:nvSpPr>
          <p:cNvPr id="34" name="Text Placeholder 14"/>
          <p:cNvSpPr>
            <a:spLocks noGrp="1"/>
          </p:cNvSpPr>
          <p:nvPr>
            <p:ph type="body" sz="quarter" idx="35" hasCustomPrompt="1"/>
          </p:nvPr>
        </p:nvSpPr>
        <p:spPr>
          <a:xfrm>
            <a:off x="6438900" y="3876705"/>
            <a:ext cx="5295900" cy="1136721"/>
          </a:xfrm>
        </p:spPr>
        <p:txBody>
          <a:bodyPr wrap="square" lIns="0" tIns="0" rIns="0" bIns="0">
            <a:normAutofit/>
          </a:bodyPr>
          <a:lstStyle>
            <a:lvl1pPr marL="137160" indent="-137160">
              <a:lnSpc>
                <a:spcPct val="100000"/>
              </a:lnSpc>
              <a:spcBef>
                <a:spcPts val="500"/>
              </a:spcBef>
              <a:defRPr sz="1400">
                <a:solidFill>
                  <a:schemeClr val="bg1"/>
                </a:solidFill>
              </a:defRPr>
            </a:lvl1pPr>
            <a:lvl2pPr marL="320040" indent="-137160">
              <a:spcBef>
                <a:spcPts val="500"/>
              </a:spcBef>
              <a:defRPr sz="1200">
                <a:solidFill>
                  <a:schemeClr val="bg1"/>
                </a:solidFill>
              </a:defRPr>
            </a:lvl2pPr>
            <a:lvl3pPr marL="594360" indent="-137160">
              <a:spcBef>
                <a:spcPts val="500"/>
              </a:spcBef>
              <a:defRPr sz="1200">
                <a:solidFill>
                  <a:schemeClr val="bg1"/>
                </a:solidFill>
              </a:defRPr>
            </a:lvl3pPr>
            <a:lvl4pPr marL="868680" indent="-137160">
              <a:spcBef>
                <a:spcPts val="500"/>
              </a:spcBef>
              <a:defRPr sz="1200">
                <a:solidFill>
                  <a:schemeClr val="bg1"/>
                </a:solidFill>
              </a:defRPr>
            </a:lvl4pPr>
            <a:lvl5pPr marL="1143000" indent="-137160">
              <a:spcBef>
                <a:spcPts val="500"/>
              </a:spcBef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5" name="Text Placeholder 16"/>
          <p:cNvSpPr>
            <a:spLocks noGrp="1"/>
          </p:cNvSpPr>
          <p:nvPr>
            <p:ph type="body" sz="quarter" idx="36" hasCustomPrompt="1"/>
          </p:nvPr>
        </p:nvSpPr>
        <p:spPr>
          <a:xfrm>
            <a:off x="6438900" y="3583214"/>
            <a:ext cx="5295900" cy="221599"/>
          </a:xfrm>
        </p:spPr>
        <p:txBody>
          <a:bodyPr wrap="square" lIns="0" tIns="0" rIns="0" bIns="0">
            <a:norm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>
                <a:solidFill>
                  <a:schemeClr val="accent3"/>
                </a:solidFill>
              </a:defRPr>
            </a:lvl2pPr>
            <a:lvl3pPr marL="914400" indent="0">
              <a:buNone/>
              <a:defRPr>
                <a:solidFill>
                  <a:schemeClr val="accent3"/>
                </a:solidFill>
              </a:defRPr>
            </a:lvl3pPr>
            <a:lvl4pPr marL="1371600" indent="0">
              <a:buNone/>
              <a:defRPr>
                <a:solidFill>
                  <a:schemeClr val="accent3"/>
                </a:solidFill>
              </a:defRPr>
            </a:lvl4pPr>
            <a:lvl5pPr marL="1828800" indent="0">
              <a:buNone/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quad title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37"/>
          </p:nvPr>
        </p:nvSpPr>
        <p:spPr/>
        <p:txBody>
          <a:bodyPr/>
          <a:lstStyle/>
          <a:p>
            <a:fld id="{EAD40597-9D3C-4B4A-A3D8-7DD42E93C242}" type="datetime3">
              <a:rPr lang="en-US" smtClean="0"/>
              <a:t>18 January 2023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8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39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6503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3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598E691F-70E6-D64F-8D4F-FAA34A0DE440}" type="datetime3">
              <a:rPr lang="en-US" smtClean="0"/>
              <a:t>18 January 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6291470"/>
            <a:ext cx="12192000" cy="5665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5" y="1332"/>
            <a:ext cx="12187256" cy="68553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267200" y="3886201"/>
            <a:ext cx="6972300" cy="609600"/>
          </a:xfrm>
        </p:spPr>
        <p:txBody>
          <a:bodyPr anchor="t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267200" y="4495800"/>
            <a:ext cx="6972300" cy="570163"/>
          </a:xfrm>
        </p:spPr>
        <p:txBody>
          <a:bodyPr lIns="0" tIns="0" rIns="0" bIns="0"/>
          <a:lstStyle>
            <a:lvl1pPr marL="0" indent="0" algn="l">
              <a:buNone/>
              <a:defRPr sz="24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267200" y="5067300"/>
            <a:ext cx="4010128" cy="1104900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accent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Name</a:t>
            </a:r>
            <a:br>
              <a:rPr lang="en-US" dirty="0"/>
            </a:br>
            <a:r>
              <a:rPr lang="en-US" dirty="0"/>
              <a:t>Title</a:t>
            </a:r>
            <a:br>
              <a:rPr lang="en-US" dirty="0"/>
            </a:br>
            <a:r>
              <a:rPr lang="en-US" dirty="0"/>
              <a:t>Contact information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-2372" y="0"/>
            <a:ext cx="12194372" cy="3429000"/>
          </a:xfrm>
          <a:solidFill>
            <a:schemeClr val="tx2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3778686" y="3886200"/>
            <a:ext cx="0" cy="2286000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475" y="3411128"/>
            <a:ext cx="3030109" cy="1982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85250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d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A451E-F603-1047-B03A-D9117F2AE499}" type="datetime3">
              <a:rPr lang="en-US" smtClean="0"/>
              <a:t>18 January 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6291470"/>
            <a:ext cx="12192000" cy="5665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0" y="4358640"/>
            <a:ext cx="12192000" cy="2499360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6163" y="1371600"/>
            <a:ext cx="5479673" cy="3584448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6291470"/>
            <a:ext cx="12192000" cy="5665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-1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7" y="1332"/>
            <a:ext cx="12187256" cy="6855332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 rot="10800000">
            <a:off x="0" y="4358639"/>
            <a:ext cx="12192000" cy="2499359"/>
          </a:xfrm>
          <a:prstGeom prst="rect">
            <a:avLst/>
          </a:prstGeom>
          <a:gradFill>
            <a:gsLst>
              <a:gs pos="0">
                <a:srgbClr val="000000">
                  <a:alpha val="40000"/>
                </a:srgbClr>
              </a:gs>
              <a:gs pos="100000">
                <a:srgbClr val="000000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6163" y="1371600"/>
            <a:ext cx="5479673" cy="3584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11218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 3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6C1123CB-3959-8245-AF3D-DDDD939CF756}" type="datetime3">
              <a:rPr lang="en-US" smtClean="0"/>
              <a:t>18 January 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6291470"/>
            <a:ext cx="12192000" cy="5665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1332"/>
            <a:ext cx="12187256" cy="68553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267200" y="4509053"/>
            <a:ext cx="6972300" cy="609600"/>
          </a:xfrm>
        </p:spPr>
        <p:txBody>
          <a:bodyPr anchor="t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267200" y="5118652"/>
            <a:ext cx="6972300" cy="570163"/>
          </a:xfrm>
        </p:spPr>
        <p:txBody>
          <a:bodyPr lIns="0" tIns="0" rIns="0" bIns="0"/>
          <a:lstStyle>
            <a:lvl1pPr marL="0" indent="0" algn="l">
              <a:buNone/>
              <a:defRPr sz="24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267200" y="5690152"/>
            <a:ext cx="4010128" cy="1104900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accent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Name</a:t>
            </a:r>
            <a:br>
              <a:rPr lang="en-US" dirty="0"/>
            </a:br>
            <a:r>
              <a:rPr lang="en-US" dirty="0"/>
              <a:t>Title</a:t>
            </a:r>
            <a:br>
              <a:rPr lang="en-US" dirty="0"/>
            </a:br>
            <a:r>
              <a:rPr lang="en-US" dirty="0"/>
              <a:t>Contact information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-2372" y="0"/>
            <a:ext cx="12194372" cy="3429000"/>
          </a:xfrm>
          <a:solidFill>
            <a:schemeClr val="tx2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3778686" y="4509052"/>
            <a:ext cx="0" cy="2286000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475" y="4458050"/>
            <a:ext cx="3030109" cy="1982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14789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title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952500" y="1179514"/>
            <a:ext cx="10287000" cy="5030786"/>
          </a:xfrm>
        </p:spPr>
        <p:txBody>
          <a:bodyPr/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3C2CCE9-65D5-4615-9B27-785F94F466C1}" type="datetime3">
              <a:rPr lang="en-US" smtClean="0"/>
              <a:t>18 January 2023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168208E-FB7B-0A4E-84BB-7401603226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21179"/>
          <a:stretch/>
        </p:blipFill>
        <p:spPr>
          <a:xfrm>
            <a:off x="0" y="20023"/>
            <a:ext cx="4324422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2121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bg>
      <p:bgPr>
        <a:gradFill>
          <a:gsLst>
            <a:gs pos="0">
              <a:schemeClr val="tx1"/>
            </a:gs>
            <a:gs pos="54000">
              <a:schemeClr val="tx1">
                <a:lumMod val="95000"/>
                <a:lumOff val="5000"/>
              </a:schemeClr>
            </a:gs>
            <a:gs pos="100000">
              <a:schemeClr val="tx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35200" y="76200"/>
            <a:ext cx="8737600" cy="914400"/>
          </a:xfrm>
          <a:prstGeom prst="rect">
            <a:avLst/>
          </a:prstGeom>
        </p:spPr>
        <p:txBody>
          <a:bodyPr lIns="91429" tIns="45714" rIns="91429" bIns="45714" anchor="ctr"/>
          <a:lstStyle>
            <a:lvl1pPr>
              <a:defRPr sz="3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06400" y="1295400"/>
            <a:ext cx="11480800" cy="4953000"/>
          </a:xfrm>
          <a:prstGeom prst="rect">
            <a:avLst/>
          </a:prstGeom>
        </p:spPr>
        <p:txBody>
          <a:bodyPr lIns="91429" tIns="45714" rIns="91429" bIns="45714"/>
          <a:lstStyle>
            <a:lvl1pPr>
              <a:defRPr sz="2400" b="1">
                <a:latin typeface="Arial" pitchFamily="34" charset="0"/>
                <a:cs typeface="Arial" pitchFamily="34" charset="0"/>
              </a:defRPr>
            </a:lvl1pPr>
            <a:lvl2pPr marL="742863" indent="-285717">
              <a:buFont typeface="Wingdings" pitchFamily="2" charset="2"/>
              <a:buChar char="§"/>
              <a:defRPr sz="2000">
                <a:latin typeface="Arial" pitchFamily="34" charset="0"/>
                <a:cs typeface="Arial" pitchFamily="34" charset="0"/>
              </a:defRPr>
            </a:lvl2pPr>
            <a:lvl3pPr marL="1142867" indent="-228573">
              <a:buFont typeface="Wingdings" pitchFamily="2" charset="2"/>
              <a:buChar char="Ø"/>
              <a:defRPr sz="1800">
                <a:latin typeface="Arial" pitchFamily="34" charset="0"/>
                <a:cs typeface="Arial" pitchFamily="34" charset="0"/>
              </a:defRPr>
            </a:lvl3pPr>
            <a:lvl4pPr marL="1600013" indent="-228573">
              <a:buFont typeface="Wingdings" pitchFamily="2" charset="2"/>
              <a:buChar char="v"/>
              <a:defRPr sz="1600"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06400" y="6356350"/>
            <a:ext cx="2844800" cy="365125"/>
          </a:xfrm>
          <a:prstGeom prst="rect">
            <a:avLst/>
          </a:prstGeom>
        </p:spPr>
        <p:txBody>
          <a:bodyPr vert="horz" wrap="square" lIns="91429" tIns="45714" rIns="91429" bIns="45714" numCol="1" anchor="ctr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fld id="{61D003BD-4F5E-8D48-98F6-744D19083E45}" type="datetime1">
              <a:rPr lang="en-US" smtClean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</a:rPr>
              <a:t>1/18/23</a:t>
            </a:fld>
            <a:endParaRPr lang="en-US" dirty="0">
              <a:solidFill>
                <a:prstClr val="black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22573" y="6356351"/>
            <a:ext cx="3860800" cy="365125"/>
          </a:xfrm>
          <a:prstGeom prst="rect">
            <a:avLst/>
          </a:prstGeom>
        </p:spPr>
        <p:txBody>
          <a:bodyPr lIns="91429" tIns="45714" rIns="91429" bIns="45714" anchor="ctr"/>
          <a:lstStyle>
            <a:lvl1pPr algn="ctr">
              <a:defRPr sz="10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4782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ight-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4BDE031-7EB4-DC48-BE14-EF10AA85E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ADD08-BEB5-FC4D-BF82-448164A52017}" type="datetime3">
              <a:rPr lang="en-US" smtClean="0"/>
              <a:pPr/>
              <a:t>18 January 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F4CD8C-3F33-0F4F-A7E0-06E6C7590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6877A2-0616-DE40-AAED-D44C41741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702013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4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0898A248-D4E4-514D-9AFD-666C05AB2873}" type="datetime3">
              <a:rPr lang="en-US" smtClean="0"/>
              <a:t>18 January 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0" y="6291470"/>
            <a:ext cx="12192000" cy="56653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7" y="1332"/>
            <a:ext cx="12187256" cy="68553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267200" y="3886201"/>
            <a:ext cx="6972300" cy="609600"/>
          </a:xfrm>
        </p:spPr>
        <p:txBody>
          <a:bodyPr anchor="t">
            <a:normAutofit/>
          </a:bodyPr>
          <a:lstStyle>
            <a:lvl1pPr algn="l">
              <a:defRPr sz="40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267200" y="4495800"/>
            <a:ext cx="6972300" cy="570163"/>
          </a:xfrm>
        </p:spPr>
        <p:txBody>
          <a:bodyPr lIns="0" tIns="0" rIns="0" bIns="0"/>
          <a:lstStyle>
            <a:lvl1pPr marL="0" indent="0" algn="l">
              <a:buNone/>
              <a:defRPr sz="24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267200" y="5067300"/>
            <a:ext cx="4010128" cy="1104900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accent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Name</a:t>
            </a:r>
            <a:br>
              <a:rPr lang="en-US" dirty="0"/>
            </a:br>
            <a:r>
              <a:rPr lang="en-US" dirty="0"/>
              <a:t>Title</a:t>
            </a:r>
            <a:br>
              <a:rPr lang="en-US" dirty="0"/>
            </a:br>
            <a:r>
              <a:rPr lang="en-US" dirty="0"/>
              <a:t>Contact information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475" y="3411128"/>
            <a:ext cx="3030109" cy="1982102"/>
          </a:xfrm>
          <a:prstGeom prst="rect">
            <a:avLst/>
          </a:prstGeom>
        </p:spPr>
      </p:pic>
      <p:cxnSp>
        <p:nvCxnSpPr>
          <p:cNvPr id="18" name="Straight Connector 17"/>
          <p:cNvCxnSpPr/>
          <p:nvPr/>
        </p:nvCxnSpPr>
        <p:spPr>
          <a:xfrm>
            <a:off x="3778686" y="3886200"/>
            <a:ext cx="0" cy="2286000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-2370" y="0"/>
            <a:ext cx="4063997" cy="3440287"/>
          </a:xfrm>
          <a:solidFill>
            <a:schemeClr val="tx2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25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4061628" y="0"/>
            <a:ext cx="4063996" cy="3440287"/>
          </a:xfrm>
          <a:solidFill>
            <a:schemeClr val="tx2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26" name="Picture Placeholder 7"/>
          <p:cNvSpPr>
            <a:spLocks noGrp="1"/>
          </p:cNvSpPr>
          <p:nvPr>
            <p:ph type="pic" sz="quarter" idx="17" hasCustomPrompt="1"/>
          </p:nvPr>
        </p:nvSpPr>
        <p:spPr>
          <a:xfrm>
            <a:off x="8125625" y="0"/>
            <a:ext cx="4066376" cy="3440287"/>
          </a:xfrm>
          <a:solidFill>
            <a:schemeClr val="tx2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</p:spTree>
    <p:extLst>
      <p:ext uri="{BB962C8B-B14F-4D97-AF65-F5344CB8AC3E}">
        <p14:creationId xmlns:p14="http://schemas.microsoft.com/office/powerpoint/2010/main" val="23843072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5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87EA7780-5DFD-AE4F-B1E0-892BD90D08BB}" type="datetime3">
              <a:rPr lang="en-US" smtClean="0"/>
              <a:t>18 January 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6291470"/>
            <a:ext cx="12192000" cy="56653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7" y="1332"/>
            <a:ext cx="12187256" cy="6855332"/>
          </a:xfrm>
          <a:prstGeom prst="rect">
            <a:avLst/>
          </a:prstGeom>
          <a:effectLst/>
        </p:spPr>
      </p:pic>
      <p:sp>
        <p:nvSpPr>
          <p:cNvPr id="13" name="Rectangle 12"/>
          <p:cNvSpPr/>
          <p:nvPr userDrawn="1"/>
        </p:nvSpPr>
        <p:spPr>
          <a:xfrm rot="10800000">
            <a:off x="0" y="4358639"/>
            <a:ext cx="12192000" cy="2499359"/>
          </a:xfrm>
          <a:prstGeom prst="rect">
            <a:avLst/>
          </a:prstGeom>
          <a:gradFill>
            <a:gsLst>
              <a:gs pos="0">
                <a:srgbClr val="000000">
                  <a:alpha val="40000"/>
                </a:srgbClr>
              </a:gs>
              <a:gs pos="100000">
                <a:srgbClr val="000000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191000" y="1028700"/>
            <a:ext cx="6819900" cy="1485900"/>
          </a:xfrm>
        </p:spPr>
        <p:txBody>
          <a:bodyPr anchor="t">
            <a:norm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 </a:t>
            </a:r>
            <a:br>
              <a:rPr lang="en-US" dirty="0"/>
            </a:br>
            <a:r>
              <a:rPr lang="en-US" dirty="0"/>
              <a:t>(recommended for titles that </a:t>
            </a:r>
            <a:br>
              <a:rPr lang="en-US" dirty="0"/>
            </a:br>
            <a:r>
              <a:rPr lang="en-US" dirty="0"/>
              <a:t>are 2-3 lines long)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191001" y="2514600"/>
            <a:ext cx="6819900" cy="341566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6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191000" y="2857501"/>
            <a:ext cx="6819900" cy="775386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1200">
                <a:solidFill>
                  <a:schemeClr val="accent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Name</a:t>
            </a:r>
            <a:br>
              <a:rPr lang="en-US" dirty="0"/>
            </a:br>
            <a:r>
              <a:rPr lang="en-US" dirty="0"/>
              <a:t>Title</a:t>
            </a:r>
            <a:br>
              <a:rPr lang="en-US" dirty="0"/>
            </a:br>
            <a:r>
              <a:rPr lang="en-US" dirty="0"/>
              <a:t>Contact information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338" y="532082"/>
            <a:ext cx="3271029" cy="2139696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4191000" y="3855309"/>
            <a:ext cx="6819900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4191000" y="3976707"/>
            <a:ext cx="6819900" cy="2195494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200"/>
              </a:spcBef>
              <a:buNone/>
              <a:defRPr sz="1000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r>
              <a:rPr lang="en-US" dirty="0">
                <a:effectLst/>
                <a:latin typeface="Helvetica" charset="0"/>
              </a:rPr>
              <a:t>Click to add classification text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4191000" y="3855309"/>
            <a:ext cx="6819900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>
            <a:off x="4191000" y="3855309"/>
            <a:ext cx="68199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 userDrawn="1"/>
        </p:nvSpPr>
        <p:spPr>
          <a:xfrm>
            <a:off x="1082518" y="2541694"/>
            <a:ext cx="2210142" cy="497572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Myriad Pro" charset="0"/>
                <a:cs typeface="Myriad Pro" charset="0"/>
              </a:rPr>
              <a:t>11100 Johns Hopkins Road </a:t>
            </a:r>
            <a:br>
              <a:rPr lang="en-US" sz="1200" dirty="0">
                <a:solidFill>
                  <a:schemeClr val="bg1"/>
                </a:solidFill>
                <a:latin typeface="+mn-lt"/>
                <a:ea typeface="Myriad Pro" charset="0"/>
                <a:cs typeface="Myriad Pro" charset="0"/>
              </a:rPr>
            </a:br>
            <a:r>
              <a:rPr lang="en-US" sz="1200" dirty="0">
                <a:solidFill>
                  <a:schemeClr val="bg1"/>
                </a:solidFill>
                <a:latin typeface="+mn-lt"/>
                <a:ea typeface="Myriad Pro" charset="0"/>
                <a:cs typeface="Myriad Pro" charset="0"/>
              </a:rPr>
              <a:t>Laurel, MD 20723-6099</a:t>
            </a:r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1082518" y="2387995"/>
            <a:ext cx="2210142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66047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pos="6936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952500" y="1185863"/>
            <a:ext cx="10287000" cy="4986338"/>
          </a:xfrm>
        </p:spPr>
        <p:txBody>
          <a:bodyPr lIns="0" tIns="0" rIns="0"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93144-C76E-764F-93FB-58C67DB58A80}" type="datetime3">
              <a:rPr lang="en-US" smtClean="0"/>
              <a:t>18 January 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03D63BA-95B7-2B4C-AEF6-CD82AC95336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21179"/>
          <a:stretch/>
        </p:blipFill>
        <p:spPr>
          <a:xfrm>
            <a:off x="0" y="0"/>
            <a:ext cx="4324422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443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for_Miss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D4951540-E53C-E74E-9A92-C692D23003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687967" y="1307364"/>
            <a:ext cx="5055650" cy="5078321"/>
          </a:xfrm>
        </p:spPr>
        <p:txBody>
          <a:bodyPr lIns="0" tIns="0" rIns="0"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6B4E2-F6A1-AB41-B966-6EB53929315C}" type="datetime3">
              <a:rPr lang="en-US" smtClean="0"/>
              <a:t>18 January 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8B22182-A2A4-CB46-9920-A744C95DAC6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703" y="6565216"/>
            <a:ext cx="212200" cy="228116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493A17E-A766-8A4A-85E7-BE709339B9D1}"/>
              </a:ext>
            </a:extLst>
          </p:cNvPr>
          <p:cNvCxnSpPr/>
          <p:nvPr userDrawn="1"/>
        </p:nvCxnSpPr>
        <p:spPr>
          <a:xfrm>
            <a:off x="0" y="6500488"/>
            <a:ext cx="121920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1371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19100"/>
            <a:ext cx="11277600" cy="338328"/>
          </a:xfrm>
        </p:spPr>
        <p:txBody>
          <a:bodyPr>
            <a:noAutofit/>
          </a:bodyPr>
          <a:lstStyle>
            <a:lvl1pPr algn="ctr">
              <a:defRPr sz="28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952500" y="1485900"/>
            <a:ext cx="10287000" cy="4686301"/>
          </a:xfrm>
        </p:spPr>
        <p:txBody>
          <a:bodyPr/>
          <a:lstStyle/>
          <a:p>
            <a:pPr lvl="0"/>
            <a:r>
              <a:rPr lang="en-US" dirty="0"/>
              <a:t>Click to add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798576"/>
            <a:ext cx="11277600" cy="382524"/>
          </a:xfr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accent2"/>
                </a:solidFill>
              </a:defRPr>
            </a:lvl1pPr>
          </a:lstStyle>
          <a:p>
            <a:r>
              <a:rPr lang="en-US" sz="2000" b="0" dirty="0"/>
              <a:t>Click to add subtitle</a:t>
            </a:r>
            <a:endParaRPr lang="en-US" sz="1600" b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12B8C9E-6C25-9D45-BD6C-30504F0142BB}" type="datetime3">
              <a:rPr lang="en-US" smtClean="0"/>
              <a:t>18 January 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6AABFF6-8C79-B046-899C-AE63F4762B7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21179"/>
          <a:stretch/>
        </p:blipFill>
        <p:spPr>
          <a:xfrm>
            <a:off x="0" y="0"/>
            <a:ext cx="4324422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8499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952500" y="1185864"/>
            <a:ext cx="4952999" cy="4171494"/>
          </a:xfrm>
        </p:spPr>
        <p:txBody>
          <a:bodyPr/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952501" y="5486400"/>
            <a:ext cx="10286999" cy="685800"/>
          </a:xfrm>
          <a:solidFill>
            <a:schemeClr val="accent2"/>
          </a:solidFill>
          <a:ln w="19050"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</a:lstStyle>
          <a:p>
            <a:pPr lvl="0"/>
            <a:r>
              <a:rPr lang="en-US" dirty="0"/>
              <a:t>Click to add callout text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3" hasCustomPrompt="1"/>
          </p:nvPr>
        </p:nvSpPr>
        <p:spPr>
          <a:xfrm>
            <a:off x="6286500" y="1185864"/>
            <a:ext cx="4953000" cy="4171494"/>
          </a:xfrm>
        </p:spPr>
        <p:txBody>
          <a:bodyPr/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A0C16241-9A65-974E-97DB-275BDA682FC7}" type="datetime3">
              <a:rPr lang="en-US" smtClean="0"/>
              <a:t>18 January 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67B7A62-5ED3-6B46-B894-351377ED03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21179"/>
          <a:stretch/>
        </p:blipFill>
        <p:spPr>
          <a:xfrm>
            <a:off x="0" y="0"/>
            <a:ext cx="4324422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188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500488"/>
            <a:ext cx="12192000" cy="35661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19100"/>
            <a:ext cx="11277600" cy="762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2500" y="1181100"/>
            <a:ext cx="10287000" cy="499109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add text</a:t>
            </a:r>
          </a:p>
          <a:p>
            <a:pPr marL="693738" marR="0" lvl="1" indent="-246063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.AppleSystemUIFont" charset="-120"/>
              <a:buChar char="-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1150938" marR="0" lvl="2" indent="-2286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Pct val="80000"/>
              <a:buFont typeface="Wingdings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606550" marR="0" lvl="3" indent="-227013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Pct val="80000"/>
              <a:buFont typeface="Courier New" charset="0"/>
              <a:buChar char="o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2063750" marR="0" lvl="4" indent="-2286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500488"/>
            <a:ext cx="121920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>
            <a:off x="11428508" y="6604000"/>
            <a:ext cx="0" cy="155141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42416" y="6500488"/>
            <a:ext cx="3203942" cy="357511"/>
          </a:xfrm>
          <a:prstGeom prst="rect">
            <a:avLst/>
          </a:prstGeom>
        </p:spPr>
        <p:txBody>
          <a:bodyPr vert="horz" lIns="91440" tIns="0" rIns="91440" bIns="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039845" y="6500488"/>
            <a:ext cx="1373855" cy="357511"/>
          </a:xfrm>
          <a:prstGeom prst="rect">
            <a:avLst/>
          </a:prstGeom>
        </p:spPr>
        <p:txBody>
          <a:bodyPr vert="horz" lIns="91440" tIns="0" rIns="91440" bIns="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E74931B7-E6F4-684C-ACFC-44768C603396}" type="datetime3">
              <a:rPr lang="en-US" smtClean="0"/>
              <a:t>18 January 2023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38221" y="6500488"/>
            <a:ext cx="369465" cy="35751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 b="1">
                <a:solidFill>
                  <a:schemeClr val="accent2"/>
                </a:solidFill>
              </a:defRPr>
            </a:lvl1pPr>
          </a:lstStyle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703" y="6565216"/>
            <a:ext cx="212200" cy="228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902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  <p:sldLayoutId id="2147483752" r:id="rId14"/>
    <p:sldLayoutId id="2147483753" r:id="rId15"/>
    <p:sldLayoutId id="2147483754" r:id="rId16"/>
    <p:sldLayoutId id="2147483755" r:id="rId17"/>
    <p:sldLayoutId id="2147483756" r:id="rId18"/>
    <p:sldLayoutId id="2147483757" r:id="rId19"/>
    <p:sldLayoutId id="2147483758" r:id="rId20"/>
    <p:sldLayoutId id="2147483759" r:id="rId21"/>
    <p:sldLayoutId id="2147483760" r:id="rId22"/>
    <p:sldLayoutId id="2147483761" r:id="rId23"/>
    <p:sldLayoutId id="2147483762" r:id="rId24"/>
    <p:sldLayoutId id="2147483763" r:id="rId25"/>
    <p:sldLayoutId id="2147483764" r:id="rId26"/>
    <p:sldLayoutId id="2147483765" r:id="rId27"/>
    <p:sldLayoutId id="2147483766" r:id="rId28"/>
    <p:sldLayoutId id="2147483767" r:id="rId29"/>
    <p:sldLayoutId id="2147483768" r:id="rId30"/>
    <p:sldLayoutId id="2147483806" r:id="rId31"/>
    <p:sldLayoutId id="2147483807" r:id="rId32"/>
    <p:sldLayoutId id="2147483808" r:id="rId33"/>
    <p:sldLayoutId id="2147483809" r:id="rId34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marR="0" indent="-228600" algn="l" defTabSz="914400" rtl="0" eaLnBrk="1" fontAlgn="auto" latinLnBrk="0" hangingPunct="1">
        <a:lnSpc>
          <a:spcPct val="100000"/>
        </a:lnSpc>
        <a:spcBef>
          <a:spcPts val="1000"/>
        </a:spcBef>
        <a:spcAft>
          <a:spcPts val="0"/>
        </a:spcAft>
        <a:buClrTx/>
        <a:buSzTx/>
        <a:buFont typeface="Arial"/>
        <a:buChar char="•"/>
        <a:tabLst/>
        <a:defRPr sz="2000" kern="1200">
          <a:solidFill>
            <a:schemeClr val="bg1"/>
          </a:solidFill>
          <a:latin typeface="+mn-lt"/>
          <a:ea typeface="+mn-ea"/>
          <a:cs typeface="+mn-cs"/>
        </a:defRPr>
      </a:lvl1pPr>
      <a:lvl2pPr marL="693738" marR="0" indent="-246063" algn="l" defTabSz="914400" rtl="0" eaLnBrk="1" fontAlgn="auto" latinLnBrk="0" hangingPunct="1">
        <a:lnSpc>
          <a:spcPct val="100000"/>
        </a:lnSpc>
        <a:spcBef>
          <a:spcPts val="400"/>
        </a:spcBef>
        <a:spcAft>
          <a:spcPts val="0"/>
        </a:spcAft>
        <a:buClrTx/>
        <a:buSzTx/>
        <a:buFont typeface=".AppleSystemUIFont" charset="-120"/>
        <a:buChar char="-"/>
        <a:tabLst/>
        <a:defRPr sz="1600" kern="1200">
          <a:solidFill>
            <a:schemeClr val="bg1"/>
          </a:solidFill>
          <a:latin typeface="+mn-lt"/>
          <a:ea typeface="+mn-ea"/>
          <a:cs typeface="+mn-cs"/>
        </a:defRPr>
      </a:lvl2pPr>
      <a:lvl3pPr marL="1150938" marR="0" indent="-228600" algn="l" defTabSz="914400" rtl="0" eaLnBrk="1" fontAlgn="auto" latinLnBrk="0" hangingPunct="1">
        <a:lnSpc>
          <a:spcPct val="100000"/>
        </a:lnSpc>
        <a:spcBef>
          <a:spcPts val="400"/>
        </a:spcBef>
        <a:spcAft>
          <a:spcPts val="0"/>
        </a:spcAft>
        <a:buClrTx/>
        <a:buSzPct val="80000"/>
        <a:buFont typeface="Wingdings" charset="2"/>
        <a:buChar char="§"/>
        <a:tabLst/>
        <a:defRPr sz="1600" kern="1200">
          <a:solidFill>
            <a:schemeClr val="bg1"/>
          </a:solidFill>
          <a:latin typeface="+mn-lt"/>
          <a:ea typeface="+mn-ea"/>
          <a:cs typeface="+mn-cs"/>
        </a:defRPr>
      </a:lvl3pPr>
      <a:lvl4pPr marL="1606550" marR="0" indent="-227013" algn="l" defTabSz="914400" rtl="0" eaLnBrk="1" fontAlgn="auto" latinLnBrk="0" hangingPunct="1">
        <a:lnSpc>
          <a:spcPct val="100000"/>
        </a:lnSpc>
        <a:spcBef>
          <a:spcPts val="400"/>
        </a:spcBef>
        <a:spcAft>
          <a:spcPts val="0"/>
        </a:spcAft>
        <a:buClrTx/>
        <a:buSzPct val="80000"/>
        <a:buFont typeface="Courier New" charset="0"/>
        <a:buChar char="o"/>
        <a:tabLst/>
        <a:defRPr sz="1600" kern="1200">
          <a:solidFill>
            <a:schemeClr val="bg1"/>
          </a:solidFill>
          <a:latin typeface="+mn-lt"/>
          <a:ea typeface="+mn-ea"/>
          <a:cs typeface="+mn-cs"/>
        </a:defRPr>
      </a:lvl4pPr>
      <a:lvl5pPr marL="2063750" marR="0" indent="-228600" algn="l" defTabSz="914400" rtl="0" eaLnBrk="1" fontAlgn="auto" latinLnBrk="0" hangingPunct="1">
        <a:lnSpc>
          <a:spcPct val="100000"/>
        </a:lnSpc>
        <a:spcBef>
          <a:spcPts val="400"/>
        </a:spcBef>
        <a:spcAft>
          <a:spcPts val="0"/>
        </a:spcAft>
        <a:buClrTx/>
        <a:buSzTx/>
        <a:buFont typeface="Arial"/>
        <a:buChar char="•"/>
        <a:tabLst/>
        <a:defRPr sz="16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64">
          <p15:clr>
            <a:srgbClr val="F26B43"/>
          </p15:clr>
        </p15:guide>
        <p15:guide id="2" pos="288">
          <p15:clr>
            <a:srgbClr val="F26B43"/>
          </p15:clr>
        </p15:guide>
        <p15:guide id="3" pos="7392">
          <p15:clr>
            <a:srgbClr val="F26B43"/>
          </p15:clr>
        </p15:guide>
        <p15:guide id="4" orient="horz" pos="3888">
          <p15:clr>
            <a:srgbClr val="F26B43"/>
          </p15:clr>
        </p15:guide>
        <p15:guide id="5" pos="3840">
          <p15:clr>
            <a:srgbClr val="F26B43"/>
          </p15:clr>
        </p15:guide>
        <p15:guide id="7" orient="horz" pos="744">
          <p15:clr>
            <a:srgbClr val="F26B43"/>
          </p15:clr>
        </p15:guide>
        <p15:guide id="8" pos="600">
          <p15:clr>
            <a:srgbClr val="F26B43"/>
          </p15:clr>
        </p15:guide>
        <p15:guide id="9" pos="7080">
          <p15:clr>
            <a:srgbClr val="F26B43"/>
          </p15:clr>
        </p15:guide>
        <p15:guide id="10" pos="4056">
          <p15:clr>
            <a:srgbClr val="F26B43"/>
          </p15:clr>
        </p15:guide>
        <p15:guide id="11" pos="3624">
          <p15:clr>
            <a:srgbClr val="F26B43"/>
          </p15:clr>
        </p15:guide>
        <p15:guide id="13" orient="horz" pos="93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Jodi.Berdis@jhuapl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8.png"/><Relationship Id="rId4" Type="http://schemas.openxmlformats.org/officeDocument/2006/relationships/hyperlink" Target="mailto:Karl.Hibbitts@jhuapl.edu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emf"/><Relationship Id="rId5" Type="http://schemas.openxmlformats.org/officeDocument/2006/relationships/image" Target="../media/image20.png"/><Relationship Id="rId4" Type="http://schemas.openxmlformats.org/officeDocument/2006/relationships/hyperlink" Target="https://lsic-wiki.jhuapl.edu/x/PQUiAw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lsic.jhuapl.edu/Events/Agenda/index.php?id=38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hyperlink" Target="https://www.hou.usra.edu/meetings/Artemis_III_2023/abstracts/" TargetMode="External"/><Relationship Id="rId4" Type="http://schemas.openxmlformats.org/officeDocument/2006/relationships/hyperlink" Target="https://jhuapl.zoomgov.com/j/1603295700?pwd=YiswanY2MnQvTHZDWlVidytJS2tUQT09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19.jpeg"/><Relationship Id="rId4" Type="http://schemas.openxmlformats.org/officeDocument/2006/relationships/hyperlink" Target="https://jhuapl.zoomgov.com/j/1617206812?pwd=ZWhlaW5XRURsRmxJcWd4b1ZoeFFwUT09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bigidea.nianet.org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sbir.nasa.gov/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978B7B73-6D3F-2141-AE53-76213E3E85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67199" y="2972577"/>
            <a:ext cx="7759338" cy="2098488"/>
          </a:xfrm>
        </p:spPr>
        <p:txBody>
          <a:bodyPr>
            <a:normAutofit/>
          </a:bodyPr>
          <a:lstStyle/>
          <a:p>
            <a:r>
              <a:rPr lang="en-US" sz="3600" b="0" dirty="0">
                <a:solidFill>
                  <a:srgbClr val="F9E180"/>
                </a:solidFill>
              </a:rPr>
              <a:t>LSIC ISRU Focus Group Monthly </a:t>
            </a:r>
            <a:br>
              <a:rPr lang="en-US" sz="3600" b="0" dirty="0">
                <a:solidFill>
                  <a:srgbClr val="F9E180"/>
                </a:solidFill>
              </a:rPr>
            </a:br>
            <a:r>
              <a:rPr lang="en-US" sz="2400" b="0" dirty="0">
                <a:solidFill>
                  <a:srgbClr val="FFFF00"/>
                </a:solidFill>
              </a:rPr>
              <a:t>http://lsic.jhuapl.edu/</a:t>
            </a:r>
            <a:br>
              <a:rPr lang="en-US" sz="2400" b="0" dirty="0">
                <a:solidFill>
                  <a:srgbClr val="FFFF00"/>
                </a:solidFill>
              </a:rPr>
            </a:br>
            <a:r>
              <a:rPr lang="en-US" sz="2400" b="0" dirty="0">
                <a:solidFill>
                  <a:srgbClr val="FFFF00"/>
                </a:solidFill>
              </a:rPr>
              <a:t>http://lsic-wiki.jhuapl.edu/ (Confluence sign-up required)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10" name="Subtitle 9">
            <a:extLst>
              <a:ext uri="{FF2B5EF4-FFF2-40B4-BE49-F238E27FC236}">
                <a16:creationId xmlns:a16="http://schemas.microsoft.com/office/drawing/2014/main" id="{892D2B11-4A5A-0F48-A09B-2049DFA29B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67199" y="4576432"/>
            <a:ext cx="8373035" cy="570163"/>
          </a:xfrm>
        </p:spPr>
        <p:txBody>
          <a:bodyPr/>
          <a:lstStyle/>
          <a:p>
            <a:r>
              <a:rPr lang="en-US" dirty="0"/>
              <a:t>January 18, 2023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B4E7F7B-E3BF-B24F-83D2-7C2B841658D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67198" y="5050963"/>
            <a:ext cx="6665845" cy="1449525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F9E180"/>
                </a:solidFill>
              </a:rPr>
              <a:t>Dr. Jodi Berdis, Dr. Karl </a:t>
            </a:r>
            <a:r>
              <a:rPr lang="en-US" sz="1800" dirty="0" err="1">
                <a:solidFill>
                  <a:srgbClr val="F9E180"/>
                </a:solidFill>
              </a:rPr>
              <a:t>Hibbitts</a:t>
            </a:r>
            <a:r>
              <a:rPr lang="en-US" sz="1800" dirty="0">
                <a:solidFill>
                  <a:srgbClr val="F9E180"/>
                </a:solidFill>
              </a:rPr>
              <a:t>, Dr. Michael Nord, Dave Smith, Claire Trop, Dr. Rich Miller</a:t>
            </a:r>
          </a:p>
          <a:p>
            <a:pPr>
              <a:lnSpc>
                <a:spcPct val="120000"/>
              </a:lnSpc>
            </a:pPr>
            <a:endParaRPr lang="en-US" sz="1600" dirty="0">
              <a:solidFill>
                <a:srgbClr val="F9E180"/>
              </a:solidFill>
            </a:endParaRPr>
          </a:p>
          <a:p>
            <a:pPr>
              <a:lnSpc>
                <a:spcPct val="120000"/>
              </a:lnSpc>
            </a:pPr>
            <a:r>
              <a:rPr lang="en-US" sz="1600" u="sng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Jodi.Berdis@jhuapl.edu</a:t>
            </a:r>
            <a:r>
              <a:rPr lang="en-US" sz="1600" u="sng" dirty="0"/>
              <a:t>, </a:t>
            </a:r>
            <a:r>
              <a:rPr lang="en-US" sz="1600" u="sng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Karl.Hibbitts@jhuapl.edu</a:t>
            </a:r>
            <a:r>
              <a:rPr lang="en-US" sz="1600" u="sng" dirty="0"/>
              <a:t>, Michael.Nord@jhuapl.edu, David.Smith@jhuapl.edu, Claire.Trop@jhuapl.edu, </a:t>
            </a:r>
            <a:r>
              <a:rPr lang="en-US" sz="1600" u="sng" dirty="0" err="1"/>
              <a:t>Richard.S.Miller@jhuapl.edu</a:t>
            </a:r>
            <a:endParaRPr lang="en-US" sz="1600" u="sng" dirty="0"/>
          </a:p>
          <a:p>
            <a:pPr>
              <a:lnSpc>
                <a:spcPct val="120000"/>
              </a:lnSpc>
            </a:pPr>
            <a:endParaRPr lang="en-US" sz="1600" dirty="0">
              <a:solidFill>
                <a:srgbClr val="F9E18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F52FB44-F512-2D49-909D-E0CF8B92FAB8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6B9B02F-0B17-2241-AFE4-C932307C5A40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414BEFFC-0DE2-E945-8CAC-3B69AA567AA5}" type="datetime3">
              <a:rPr lang="en-US" smtClean="0"/>
              <a:t>18 January 2023</a:t>
            </a:fld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27FDAF-F2DA-044A-BB36-DE26408679A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C35AC17-D72A-F14A-B7F6-24B805D5D47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28000"/>
          <a:stretch/>
        </p:blipFill>
        <p:spPr>
          <a:xfrm>
            <a:off x="78551" y="230300"/>
            <a:ext cx="8778240" cy="20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7749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9342C89-BE9C-DA42-8C4F-3393732FF69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99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28210B3-B280-B942-9DF1-0BBF091697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8554" y="1234263"/>
            <a:ext cx="10714892" cy="4642338"/>
          </a:xfrm>
          <a:solidFill>
            <a:schemeClr val="tx1">
              <a:alpha val="49602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/>
          <a:p>
            <a:pPr algn="ctr"/>
            <a:r>
              <a:rPr lang="en-US" u="sng" dirty="0"/>
              <a:t>Coffee and Donuts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Lunar Technology Community-Driven Whitepaper: ISRU</a:t>
            </a:r>
            <a:br>
              <a:rPr lang="en-US" dirty="0"/>
            </a:br>
            <a:br>
              <a:rPr lang="en-US" dirty="0"/>
            </a:br>
            <a:r>
              <a:rPr lang="en-US" sz="2800" dirty="0">
                <a:hlinkClick r:id="rId4"/>
              </a:rPr>
              <a:t>https://lsic-wiki.jhuapl.edu/x/PQUiAw</a:t>
            </a:r>
            <a:r>
              <a:rPr lang="en-US" sz="2800" dirty="0"/>
              <a:t> 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DF941C3-28C5-D646-B829-8402B749B83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0993" y="6130046"/>
            <a:ext cx="3457129" cy="800261"/>
          </a:xfrm>
          <a:prstGeom prst="rect">
            <a:avLst/>
          </a:prstGeom>
          <a:effectLst>
            <a:outerShdw blurRad="508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D6876E7-B53B-AC4F-8E0D-E1FF8A6D62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4255" y="323931"/>
            <a:ext cx="3203114" cy="586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2493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B90800-86F3-0046-A16B-FBF71F11F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4313" y="276860"/>
            <a:ext cx="6939280" cy="762000"/>
          </a:xfrm>
        </p:spPr>
        <p:txBody>
          <a:bodyPr/>
          <a:lstStyle/>
          <a:p>
            <a:pPr algn="ctr"/>
            <a:r>
              <a:rPr lang="en-US" dirty="0"/>
              <a:t>Agenda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DF6108-F94E-374C-92DA-0CB3D08AD4F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3C2CCE9-65D5-4615-9B27-785F94F466C1}" type="datetime3">
              <a:rPr lang="en-US" smtClean="0"/>
              <a:t>18 January 2023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3E00A2-DE63-884C-AB47-FD1C1FCF43A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40305AD-6D65-6A4D-BFA5-2A494242545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76159" y="1392664"/>
            <a:ext cx="11237541" cy="478266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General updates and house-keeping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APL is happy to consult as appropriate with ISRU and related technologies. We can provide advice on how to build for launch and operate in extreme environments. </a:t>
            </a:r>
            <a:r>
              <a:rPr lang="en-US" b="1" dirty="0"/>
              <a:t>This includes site visits!</a:t>
            </a:r>
            <a:endParaRPr lang="en-US" b="1" dirty="0">
              <a:solidFill>
                <a:srgbClr val="FF0000"/>
              </a:solidFill>
            </a:endParaRPr>
          </a:p>
          <a:p>
            <a:pPr lvl="1">
              <a:spcAft>
                <a:spcPts val="600"/>
              </a:spcAft>
            </a:pPr>
            <a:r>
              <a:rPr lang="en-US" dirty="0"/>
              <a:t>Upcoming Meetings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Funding Opportunities</a:t>
            </a:r>
          </a:p>
          <a:p>
            <a:pPr>
              <a:spcAft>
                <a:spcPts val="600"/>
              </a:spcAft>
            </a:pPr>
            <a:r>
              <a:rPr lang="en-US" dirty="0" err="1"/>
              <a:t>Lior</a:t>
            </a:r>
            <a:r>
              <a:rPr lang="en-US" dirty="0"/>
              <a:t> </a:t>
            </a:r>
            <a:r>
              <a:rPr lang="en-US" dirty="0" err="1"/>
              <a:t>Rubanenko</a:t>
            </a:r>
            <a:r>
              <a:rPr lang="en-US" dirty="0"/>
              <a:t> (Stanford): “The abundance of subsurface ice near the lunar poles: lessons learned from the Moon and Mercury”</a:t>
            </a:r>
          </a:p>
          <a:p>
            <a:pPr>
              <a:spcAft>
                <a:spcPts val="600"/>
              </a:spcAft>
            </a:pPr>
            <a:r>
              <a:rPr lang="en-US" dirty="0" err="1"/>
              <a:t>Anicia</a:t>
            </a:r>
            <a:r>
              <a:rPr lang="en-US" dirty="0"/>
              <a:t> Arredondo (</a:t>
            </a:r>
            <a:r>
              <a:rPr lang="en-US" dirty="0" err="1"/>
              <a:t>SwRI</a:t>
            </a:r>
            <a:r>
              <a:rPr lang="en-US" dirty="0"/>
              <a:t>): “Detecting molecular water on the lunar surface through MIR spectroscopy”</a:t>
            </a:r>
          </a:p>
          <a:p>
            <a:pPr>
              <a:spcAft>
                <a:spcPts val="600"/>
              </a:spcAft>
            </a:pPr>
            <a:r>
              <a:rPr lang="en-US" dirty="0"/>
              <a:t>Coffee and Donuts Discussion: Lunar Technology Community-Driven Whitepaper</a:t>
            </a:r>
          </a:p>
        </p:txBody>
      </p:sp>
    </p:spTree>
    <p:extLst>
      <p:ext uri="{BB962C8B-B14F-4D97-AF65-F5344CB8AC3E}">
        <p14:creationId xmlns:p14="http://schemas.microsoft.com/office/powerpoint/2010/main" val="12084407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CF6753A-3D94-D24C-8317-B19910F1B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8318" y="273244"/>
            <a:ext cx="5801360" cy="762000"/>
          </a:xfrm>
        </p:spPr>
        <p:txBody>
          <a:bodyPr/>
          <a:lstStyle/>
          <a:p>
            <a:r>
              <a:rPr lang="en-US" dirty="0"/>
              <a:t>Notable News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B141DF-3881-9F4C-B98D-E3C32D31A0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4A27A-71D7-D144-92D7-2DC26EE9771C}" type="datetime3">
              <a:rPr lang="en-US" smtClean="0"/>
              <a:t>18 January 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4B786E-4111-D14D-A354-AEC42E582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ADE05B-B052-C042-A6B4-D00E38022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1026" name="Picture 2" descr="Shackleton crater floor seen at 1.85 m/pixel">
            <a:extLst>
              <a:ext uri="{FF2B5EF4-FFF2-40B4-BE49-F238E27FC236}">
                <a16:creationId xmlns:a16="http://schemas.microsoft.com/office/drawing/2014/main" id="{44CFED14-D3DF-114C-7BCE-B0F03B8461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332" y="1089532"/>
            <a:ext cx="5356668" cy="5356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1978740-CF93-F654-7D5D-DE343F9F42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660" y="1399621"/>
            <a:ext cx="6068869" cy="505133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F0BA7D1-868E-E83E-6E0D-54171DDBD9F4}"/>
              </a:ext>
            </a:extLst>
          </p:cNvPr>
          <p:cNvSpPr txBox="1"/>
          <p:nvPr/>
        </p:nvSpPr>
        <p:spPr>
          <a:xfrm>
            <a:off x="7643713" y="1089532"/>
            <a:ext cx="3734323" cy="1015663"/>
          </a:xfrm>
          <a:prstGeom prst="rect">
            <a:avLst/>
          </a:prstGeom>
          <a:solidFill>
            <a:srgbClr val="595959">
              <a:alpha val="76000"/>
            </a:srgbClr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KPLO </a:t>
            </a:r>
            <a:r>
              <a:rPr lang="en-US" sz="2000" dirty="0" err="1">
                <a:solidFill>
                  <a:schemeClr val="bg1"/>
                </a:solidFill>
              </a:rPr>
              <a:t>ShadowCam</a:t>
            </a:r>
            <a:r>
              <a:rPr lang="en-US" sz="2000" dirty="0">
                <a:solidFill>
                  <a:schemeClr val="bg1"/>
                </a:solidFill>
              </a:rPr>
              <a:t> first image: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</a:rPr>
              <a:t>Shackleton Crater permanently shadowed wall and floor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74D8A57-D72A-415A-3B31-5231DE7A986A}"/>
              </a:ext>
            </a:extLst>
          </p:cNvPr>
          <p:cNvSpPr txBox="1"/>
          <p:nvPr/>
        </p:nvSpPr>
        <p:spPr>
          <a:xfrm>
            <a:off x="1468525" y="976747"/>
            <a:ext cx="3734323" cy="400110"/>
          </a:xfrm>
          <a:prstGeom prst="rect">
            <a:avLst/>
          </a:prstGeom>
          <a:solidFill>
            <a:srgbClr val="595959">
              <a:alpha val="76000"/>
            </a:srgbClr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NASA FY2023 Budget: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47ED6A5-E916-7B28-98BC-83A2BE1F318E}"/>
              </a:ext>
            </a:extLst>
          </p:cNvPr>
          <p:cNvSpPr/>
          <p:nvPr/>
        </p:nvSpPr>
        <p:spPr>
          <a:xfrm>
            <a:off x="4757530" y="1399621"/>
            <a:ext cx="715618" cy="5046579"/>
          </a:xfrm>
          <a:prstGeom prst="rect">
            <a:avLst/>
          </a:prstGeom>
          <a:solidFill>
            <a:schemeClr val="accent3">
              <a:lumMod val="75000"/>
              <a:alpha val="41711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 sz="2000" dirty="0" err="1"/>
          </a:p>
        </p:txBody>
      </p:sp>
    </p:spTree>
    <p:extLst>
      <p:ext uri="{BB962C8B-B14F-4D97-AF65-F5344CB8AC3E}">
        <p14:creationId xmlns:p14="http://schemas.microsoft.com/office/powerpoint/2010/main" val="41209752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1686" y="272153"/>
            <a:ext cx="7508240" cy="762000"/>
          </a:xfrm>
        </p:spPr>
        <p:txBody>
          <a:bodyPr/>
          <a:lstStyle/>
          <a:p>
            <a:r>
              <a:rPr lang="en-US" dirty="0"/>
              <a:t>Upcoming Meetings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236" y="1028593"/>
            <a:ext cx="11519450" cy="5266189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b="1" dirty="0"/>
              <a:t>LSIC Spring Meeting </a:t>
            </a:r>
            <a:r>
              <a:rPr lang="en-US" b="1" strike="sngStrike" dirty="0"/>
              <a:t>Mar 29-30</a:t>
            </a:r>
            <a:r>
              <a:rPr lang="en-US" b="1" dirty="0"/>
              <a:t> </a:t>
            </a:r>
            <a:r>
              <a:rPr lang="en-US" sz="2400" b="1" dirty="0"/>
              <a:t>April 24-25</a:t>
            </a:r>
            <a:r>
              <a:rPr lang="en-US" b="1" dirty="0"/>
              <a:t> (next slide): 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hlinkClick r:id="rId3"/>
              </a:rPr>
              <a:t>https://lsic.jhuapl.edu/Events/Agenda/index.php?id=380</a:t>
            </a:r>
            <a:r>
              <a:rPr lang="en-US" dirty="0"/>
              <a:t> 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Abstracts due Feb 3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Registration to open in Feb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b="1" dirty="0"/>
              <a:t>EA/MOSA Joint Extended Telecon (Jan 24, 1pm ET)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hlinkClick r:id="rId4"/>
              </a:rPr>
              <a:t>https://jhuapl.zoomgov.com/j/1603295700?pwd=YiswanY2MnQvTHZDWlVidytJS2tUQT09</a:t>
            </a:r>
            <a:r>
              <a:rPr lang="en-US" dirty="0"/>
              <a:t> 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b="1" dirty="0"/>
              <a:t>Surface Power FG (Jan 26, 11am ET, following slide)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b="1" dirty="0"/>
              <a:t>LSSW, “The First Steps in a Bold New Era of Human Discovery: Candidate Artemis III Landing Sites” (April 4-5)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Abstract deadline March 1: </a:t>
            </a:r>
            <a:r>
              <a:rPr lang="en-US" dirty="0">
                <a:hlinkClick r:id="rId5"/>
              </a:rPr>
              <a:t>https://www.hou.usra.edu/meetings/Artemis_III_2023/abstracts/</a:t>
            </a:r>
            <a:r>
              <a:rPr lang="en-US" dirty="0"/>
              <a:t> 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b="1" dirty="0"/>
              <a:t>Space Resources Roundtable June 6-9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Space-resource activities in cislunar space and the Moon, space manufacturing and construction, space infrastructure, commerce, international efforts, and legal and public policy issues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March 24: abstract submission deadline; April 14: early-bird registration deadline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Website coming soon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93144-C76E-764F-93FB-58C67DB58A80}" type="datetime3">
              <a:rPr lang="en-US" smtClean="0"/>
              <a:t>18 January 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3B0D5CA-2E59-7232-45F0-CD2772925EB2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7116419" y="1335359"/>
            <a:ext cx="4943061" cy="1454814"/>
          </a:xfrm>
          <a:prstGeom prst="rect">
            <a:avLst/>
          </a:prstGeom>
          <a:ln>
            <a:solidFill>
              <a:srgbClr val="FF0000"/>
            </a:solidFill>
          </a:ln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E3264D3-2E10-5371-88C1-86081EAA69FD}"/>
              </a:ext>
            </a:extLst>
          </p:cNvPr>
          <p:cNvCxnSpPr>
            <a:cxnSpLocks/>
          </p:cNvCxnSpPr>
          <p:nvPr/>
        </p:nvCxnSpPr>
        <p:spPr>
          <a:xfrm flipV="1">
            <a:off x="6758609" y="2067339"/>
            <a:ext cx="215570" cy="49033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508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01FEFB7-1D47-FA4B-AEA2-44065D56061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2"/>
          <a:stretch/>
        </p:blipFill>
        <p:spPr>
          <a:xfrm>
            <a:off x="0" y="0"/>
            <a:ext cx="12192000" cy="6856414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8B59A4E-CB37-A44E-9115-4552CF450EC5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41000">
                <a:srgbClr val="000000">
                  <a:alpha val="57000"/>
                </a:srgbClr>
              </a:gs>
              <a:gs pos="100000">
                <a:schemeClr val="tx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endParaRPr lang="en-US" sz="2000" dirty="0" err="1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056224C-0C98-6C46-8075-7DE5DC19FE54}"/>
              </a:ext>
            </a:extLst>
          </p:cNvPr>
          <p:cNvSpPr txBox="1">
            <a:spLocks/>
          </p:cNvSpPr>
          <p:nvPr/>
        </p:nvSpPr>
        <p:spPr>
          <a:xfrm>
            <a:off x="791681" y="3189630"/>
            <a:ext cx="9641473" cy="1372985"/>
          </a:xfrm>
          <a:prstGeom prst="rect">
            <a:avLst/>
          </a:prstGeom>
        </p:spPr>
        <p:txBody>
          <a:bodyPr lIns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LSIC Spring Meeting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DF8AA691-CEFB-F748-B80F-93751D4567B7}"/>
              </a:ext>
            </a:extLst>
          </p:cNvPr>
          <p:cNvSpPr txBox="1">
            <a:spLocks/>
          </p:cNvSpPr>
          <p:nvPr/>
        </p:nvSpPr>
        <p:spPr>
          <a:xfrm>
            <a:off x="791681" y="4561248"/>
            <a:ext cx="9641473" cy="1224757"/>
          </a:xfrm>
          <a:prstGeom prst="rect">
            <a:avLst/>
          </a:prstGeom>
        </p:spPr>
        <p:txBody>
          <a:bodyPr lIns="0" tIns="0" rIns="0" bIns="0">
            <a:normAutofit fontScale="77500" lnSpcReduction="200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/>
              <a:buNone/>
              <a:defRPr sz="2800" b="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.AppleSystemUIFont" charset="-120"/>
              <a:buNone/>
              <a:tabLst/>
              <a:defRPr sz="20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400"/>
              </a:spcBef>
              <a:buSzPct val="80000"/>
              <a:buFont typeface="Wingdings" charset="2"/>
              <a:buNone/>
              <a:tabLst/>
              <a:defRPr sz="18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400"/>
              </a:spcBef>
              <a:buSzPct val="80000"/>
              <a:buFont typeface="Courier New" charset="0"/>
              <a:buNone/>
              <a:tabLst/>
              <a:defRPr sz="16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/>
              <a:buNone/>
              <a:tabLst/>
              <a:defRPr sz="1600" kern="1200" baseline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rgbClr val="FFFF00"/>
                </a:solidFill>
              </a:rPr>
              <a:t>**NOW** </a:t>
            </a:r>
            <a:r>
              <a:rPr lang="en-US" dirty="0">
                <a:solidFill>
                  <a:srgbClr val="FFFF00"/>
                </a:solidFill>
              </a:rPr>
              <a:t>April 24</a:t>
            </a:r>
            <a:r>
              <a:rPr lang="en-US" baseline="30000" dirty="0">
                <a:solidFill>
                  <a:srgbClr val="FFFF00"/>
                </a:solidFill>
              </a:rPr>
              <a:t>th</a:t>
            </a:r>
            <a:r>
              <a:rPr lang="en-US" dirty="0">
                <a:solidFill>
                  <a:srgbClr val="FFFF00"/>
                </a:solidFill>
              </a:rPr>
              <a:t> – 25</a:t>
            </a:r>
            <a:r>
              <a:rPr lang="en-US" baseline="30000" dirty="0">
                <a:solidFill>
                  <a:srgbClr val="FFFF00"/>
                </a:solidFill>
              </a:rPr>
              <a:t>th</a:t>
            </a:r>
            <a:r>
              <a:rPr lang="en-US" dirty="0">
                <a:solidFill>
                  <a:srgbClr val="FFFF00"/>
                </a:solidFill>
              </a:rPr>
              <a:t> at Johns Hopkins Applied Physics Lab</a:t>
            </a:r>
          </a:p>
          <a:p>
            <a:r>
              <a:rPr lang="en-US" dirty="0">
                <a:solidFill>
                  <a:srgbClr val="FFFF00"/>
                </a:solidFill>
              </a:rPr>
              <a:t>Abstracts are due Feb. 3</a:t>
            </a:r>
            <a:r>
              <a:rPr lang="en-US" baseline="30000" dirty="0">
                <a:solidFill>
                  <a:srgbClr val="FFFF00"/>
                </a:solidFill>
              </a:rPr>
              <a:t>rd</a:t>
            </a:r>
            <a:r>
              <a:rPr lang="en-US" dirty="0">
                <a:solidFill>
                  <a:srgbClr val="FFFF00"/>
                </a:solidFill>
              </a:rPr>
              <a:t>. Registration will open in Feb.!</a:t>
            </a:r>
          </a:p>
          <a:p>
            <a:r>
              <a:rPr lang="en-US" dirty="0">
                <a:solidFill>
                  <a:srgbClr val="FFFF00"/>
                </a:solidFill>
              </a:rPr>
              <a:t>*Please remember to utilize the abstract template provided on webpage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7FED797-5345-1342-86EA-95EB6591FF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6274" y="524336"/>
            <a:ext cx="2431143" cy="2431143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B718DCA-7E44-5D42-8744-BACD13D5CEDC}"/>
              </a:ext>
            </a:extLst>
          </p:cNvPr>
          <p:cNvCxnSpPr>
            <a:cxnSpLocks/>
          </p:cNvCxnSpPr>
          <p:nvPr/>
        </p:nvCxnSpPr>
        <p:spPr>
          <a:xfrm>
            <a:off x="791681" y="5786007"/>
            <a:ext cx="11400319" cy="0"/>
          </a:xfrm>
          <a:prstGeom prst="line">
            <a:avLst/>
          </a:prstGeom>
          <a:ln w="12700">
            <a:solidFill>
              <a:srgbClr val="F8E4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469EE5BE-C9A9-E2D6-C466-E7D5D69A55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5129" y="93594"/>
            <a:ext cx="3679963" cy="3679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3462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2">
            <a:extLst>
              <a:ext uri="{FF2B5EF4-FFF2-40B4-BE49-F238E27FC236}">
                <a16:creationId xmlns:a16="http://schemas.microsoft.com/office/drawing/2014/main" id="{727B9213-32F0-4A3F-AF1B-344EFAF54DB5}"/>
              </a:ext>
            </a:extLst>
          </p:cNvPr>
          <p:cNvSpPr txBox="1">
            <a:spLocks/>
          </p:cNvSpPr>
          <p:nvPr/>
        </p:nvSpPr>
        <p:spPr>
          <a:xfrm>
            <a:off x="15850" y="274217"/>
            <a:ext cx="12095594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6510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99F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LSIC |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Surface Power Focus Group January Telecon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73D739B-E343-0842-B432-950EAC1DF25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3808" y="81089"/>
            <a:ext cx="1012176" cy="1012176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7CB2B0FC-60DE-E948-B92D-06CF5185F88C}"/>
              </a:ext>
            </a:extLst>
          </p:cNvPr>
          <p:cNvSpPr txBox="1"/>
          <p:nvPr/>
        </p:nvSpPr>
        <p:spPr>
          <a:xfrm>
            <a:off x="112476" y="1102444"/>
            <a:ext cx="11998968" cy="5170646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Surface Power Telecon: </a:t>
            </a:r>
            <a:r>
              <a:rPr lang="en-US" b="1" u="sng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January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26</a:t>
            </a:r>
            <a:r>
              <a:rPr lang="en-US" b="1" u="sng" baseline="30000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11:00 ET</a:t>
            </a:r>
            <a:endParaRPr kumimoji="0" lang="en-US" sz="1800" b="0" i="0" u="sng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Speakers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:	Peter McGrath (FSP Project Manager for Intuitive Machines and X-Energy)</a:t>
            </a:r>
          </a:p>
          <a:p>
            <a:pPr lvl="0">
              <a:defRPr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Joe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Halackna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(Deputy Director for Reactor Engineering for Westinghouse)</a:t>
            </a:r>
          </a:p>
          <a:p>
            <a:pPr lvl="0">
              <a:defRPr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TBD Lockheed Martin Speaker</a:t>
            </a:r>
          </a:p>
          <a:p>
            <a:pPr lvl="0">
              <a:defRPr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Lee Mason (Power Division Associate Chief at NASA GRC)</a:t>
            </a:r>
          </a:p>
          <a:p>
            <a:pPr lvl="0">
              <a:defRPr/>
            </a:pPr>
            <a:endParaRPr kumimoji="0" lang="en-US" sz="1800" b="0" i="0" u="sng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Topic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dirty="0">
                <a:solidFill>
                  <a:schemeClr val="bg1"/>
                </a:solidFill>
              </a:rPr>
              <a:t>NASA Fission Surface Power Phase I</a:t>
            </a:r>
          </a:p>
          <a:p>
            <a:pPr lvl="0"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Agenda: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Community Updates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Intuitive Machines/X-Energy presentation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Westinghouse presentation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Lockheed Martin presentation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Panel Discussion Q&amp;A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293413A-0EDE-FBDA-58A4-5EEBACED765C}"/>
              </a:ext>
            </a:extLst>
          </p:cNvPr>
          <p:cNvSpPr/>
          <p:nvPr/>
        </p:nvSpPr>
        <p:spPr>
          <a:xfrm>
            <a:off x="216563" y="5585345"/>
            <a:ext cx="116941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Zoom Link for Jan 26</a:t>
            </a:r>
            <a:r>
              <a:rPr kumimoji="0" lang="en-US" sz="2400" b="1" i="0" u="none" strike="noStrike" kern="1200" cap="none" spc="0" normalizeH="0" baseline="30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 11:00 ET:</a:t>
            </a:r>
          </a:p>
          <a:p>
            <a:pPr lvl="0">
              <a:defRPr/>
            </a:pPr>
            <a:r>
              <a:rPr lang="en-US" u="sng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https://jhuapl.zoomgov.com/j/1617206812?pwd=ZWhlaW5XRURsRmxJcWd4b1ZoeFFwUT09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8FE64D1-43A4-9176-095E-EAB4C432F457}"/>
              </a:ext>
            </a:extLst>
          </p:cNvPr>
          <p:cNvSpPr txBox="1"/>
          <p:nvPr/>
        </p:nvSpPr>
        <p:spPr>
          <a:xfrm>
            <a:off x="816428" y="6541362"/>
            <a:ext cx="4027714" cy="276999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LSIC Surface Power Telecon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62B6C111-88A8-2BEA-7155-D2146473118F}"/>
              </a:ext>
            </a:extLst>
          </p:cNvPr>
          <p:cNvSpPr txBox="1">
            <a:spLocks/>
          </p:cNvSpPr>
          <p:nvPr/>
        </p:nvSpPr>
        <p:spPr>
          <a:xfrm>
            <a:off x="9409733" y="6541363"/>
            <a:ext cx="2743200" cy="316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C508F0-1AA7-8449-B96D-5FDB74B9F69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8" name="Picture 4" descr="Fission surface power systems – depicted in this conceptual illustration – could provide reliable power for human exploration of the Moon under Artemis.">
            <a:extLst>
              <a:ext uri="{FF2B5EF4-FFF2-40B4-BE49-F238E27FC236}">
                <a16:creationId xmlns:a16="http://schemas.microsoft.com/office/drawing/2014/main" id="{90388740-880D-80B9-2058-86C48331BB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2755" y="2414239"/>
            <a:ext cx="3429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78297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7961" y="278117"/>
            <a:ext cx="7177640" cy="762000"/>
          </a:xfrm>
        </p:spPr>
        <p:txBody>
          <a:bodyPr/>
          <a:lstStyle/>
          <a:p>
            <a:r>
              <a:rPr lang="en-US" dirty="0"/>
              <a:t>Funding Opportunities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235" y="1077853"/>
            <a:ext cx="10629607" cy="5422635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b="1" dirty="0"/>
              <a:t>2023 NASA BIG Idea Challenge (grads/undergrads)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Lunar Forge: Producing Metal Products on the Moon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E.g., storage vessels for liquids and gases, extrusions, pipes, power cables, and supporting structures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Proposals due Jan. 24: </a:t>
            </a:r>
            <a:r>
              <a:rPr lang="en-US" dirty="0">
                <a:hlinkClick r:id="rId3"/>
              </a:rPr>
              <a:t>https://bigidea.nianet.org/</a:t>
            </a:r>
            <a:r>
              <a:rPr lang="en-US" dirty="0"/>
              <a:t> 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b="1" dirty="0"/>
              <a:t>NASA Innovative Advanced Concepts (NIAC) Phase II Call for Proposals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Proposals due Jan. 18: NSPIRES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b="1" dirty="0"/>
              <a:t>FY 2023 Phase II SBIR and STTR Solicitations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The 2022 Phase II SBIR solicitation (2022 Phase I SBIR awardees only) closes Jan. 25. Post-Phase II funding opportunities are only open to small businesses with Phase I or II awards.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Proposals due Jan. 25: </a:t>
            </a:r>
            <a:r>
              <a:rPr lang="en-US" dirty="0">
                <a:hlinkClick r:id="rId4"/>
              </a:rPr>
              <a:t>https://sbir.nasa.gov/</a:t>
            </a:r>
            <a:r>
              <a:rPr lang="en-US" dirty="0"/>
              <a:t> 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b="1" dirty="0"/>
              <a:t>FY 2023 Phase I SBIR and STTR Solicitations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The next Phase I opportunity closes March 13. The NASA Phase I SBIR and STTR solicitations are open to small businesses with 500 or fewer employees. To apply for an STTR, a small business must partner with a nonprofit research institution, such as a university or research laboratory.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Proposals due March 13: </a:t>
            </a:r>
            <a:r>
              <a:rPr lang="en-US" dirty="0">
                <a:hlinkClick r:id="rId4"/>
              </a:rPr>
              <a:t>https://sbir.nasa.gov/</a:t>
            </a:r>
            <a:r>
              <a:rPr lang="en-US" dirty="0"/>
              <a:t> 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93144-C76E-764F-93FB-58C67DB58A80}" type="datetime3">
              <a:rPr lang="en-US" smtClean="0"/>
              <a:t>18 January 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21073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1100"/>
            <a:ext cx="11277600" cy="762000"/>
          </a:xfrm>
        </p:spPr>
        <p:txBody>
          <a:bodyPr/>
          <a:lstStyle/>
          <a:p>
            <a:r>
              <a:rPr lang="en-US" dirty="0"/>
              <a:t>Topical Discussion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5483" y="2655276"/>
            <a:ext cx="11748051" cy="384044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 err="1"/>
              <a:t>Lior</a:t>
            </a:r>
            <a:r>
              <a:rPr lang="en-US" sz="3600" dirty="0"/>
              <a:t> </a:t>
            </a:r>
            <a:r>
              <a:rPr lang="en-US" sz="3600" dirty="0" err="1"/>
              <a:t>Rubanenko</a:t>
            </a:r>
            <a:br>
              <a:rPr lang="en-US" sz="3600" dirty="0"/>
            </a:br>
            <a:r>
              <a:rPr lang="en-US" sz="3600" i="1" dirty="0"/>
              <a:t>Stanford University</a:t>
            </a:r>
          </a:p>
          <a:p>
            <a:pPr marL="0" indent="0" algn="ctr">
              <a:buNone/>
            </a:pPr>
            <a:endParaRPr lang="en-US" sz="3600" i="1" dirty="0"/>
          </a:p>
          <a:p>
            <a:pPr marL="0" indent="0" algn="ctr">
              <a:buNone/>
            </a:pPr>
            <a:r>
              <a:rPr lang="en-US" sz="3600" dirty="0"/>
              <a:t>“The abundance of subsurface ice near the lunar poles: lessons learned from the Moon and Mercury”</a:t>
            </a:r>
            <a:endParaRPr lang="en-US" sz="3600" i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93144-C76E-764F-93FB-58C67DB58A80}" type="datetime3">
              <a:rPr lang="en-US" smtClean="0"/>
              <a:t>18 January 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9622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1100"/>
            <a:ext cx="11277600" cy="762000"/>
          </a:xfrm>
        </p:spPr>
        <p:txBody>
          <a:bodyPr/>
          <a:lstStyle/>
          <a:p>
            <a:r>
              <a:rPr lang="en-US" dirty="0"/>
              <a:t>Topical Discussion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5483" y="2655276"/>
            <a:ext cx="11748051" cy="384044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 err="1"/>
              <a:t>Anicia</a:t>
            </a:r>
            <a:r>
              <a:rPr lang="en-US" sz="3600" dirty="0"/>
              <a:t> Arredondo</a:t>
            </a:r>
            <a:br>
              <a:rPr lang="en-US" sz="3600" dirty="0"/>
            </a:br>
            <a:r>
              <a:rPr lang="en-US" sz="3600" i="1" dirty="0"/>
              <a:t>Southwest Research Institute</a:t>
            </a:r>
          </a:p>
          <a:p>
            <a:pPr marL="0" indent="0" algn="ctr">
              <a:buNone/>
            </a:pPr>
            <a:endParaRPr lang="en-US" sz="3600" i="1" dirty="0"/>
          </a:p>
          <a:p>
            <a:pPr marL="0" indent="0" algn="ctr">
              <a:buNone/>
            </a:pPr>
            <a:r>
              <a:rPr lang="en-US" sz="3600" dirty="0"/>
              <a:t>“Detecting molecular water on the lunar surface through MIR spectroscopy”</a:t>
            </a:r>
            <a:endParaRPr lang="en-US" sz="3600" i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93144-C76E-764F-93FB-58C67DB58A80}" type="datetime3">
              <a:rPr lang="en-US" smtClean="0"/>
              <a:t>18 January 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7657492"/>
      </p:ext>
    </p:extLst>
  </p:cSld>
  <p:clrMapOvr>
    <a:masterClrMapping/>
  </p:clrMapOvr>
</p:sld>
</file>

<file path=ppt/theme/theme1.xml><?xml version="1.0" encoding="utf-8"?>
<a:theme xmlns:a="http://schemas.openxmlformats.org/drawingml/2006/main" name="APL-PowerPoint-Theme_dark">
  <a:themeElements>
    <a:clrScheme name="APL PPT Template Palett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2C73"/>
      </a:accent1>
      <a:accent2>
        <a:srgbClr val="3E8EDE"/>
      </a:accent2>
      <a:accent3>
        <a:srgbClr val="74AA50"/>
      </a:accent3>
      <a:accent4>
        <a:srgbClr val="D2D755"/>
      </a:accent4>
      <a:accent5>
        <a:srgbClr val="FF9E16"/>
      </a:accent5>
      <a:accent6>
        <a:srgbClr val="E03C30"/>
      </a:accent6>
      <a:hlink>
        <a:srgbClr val="0537FF"/>
      </a:hlink>
      <a:folHlink>
        <a:srgbClr val="953A7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solidFill>
            <a:schemeClr val="bg1"/>
          </a:solidFill>
        </a:ln>
      </a:spPr>
      <a:bodyPr rtlCol="0" anchor="ctr">
        <a:normAutofit/>
      </a:bodyPr>
      <a:lstStyle>
        <a:defPPr algn="ctr">
          <a:defRPr sz="20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w="19050">
          <a:noFill/>
        </a:ln>
      </a:spPr>
      <a:bodyPr wrap="square" rtlCol="0">
        <a:spAutoFit/>
      </a:bodyPr>
      <a:lstStyle>
        <a:defPPr>
          <a:defRPr sz="2000" dirty="0" err="1" smtClean="0">
            <a:solidFill>
              <a:schemeClr val="bg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7" id="{D68E3EF3-C6FA-1E42-A977-969D056CF3F3}" vid="{09EF0690-C9A7-EB48-8012-9DFA8E05901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757BFD2CB1E744298C1AF8AA7379FF3" ma:contentTypeVersion="2" ma:contentTypeDescription="Create a new document." ma:contentTypeScope="" ma:versionID="15c23ae1aff2a31a8746ac30c25ad53f">
  <xsd:schema xmlns:xsd="http://www.w3.org/2001/XMLSchema" xmlns:xs="http://www.w3.org/2001/XMLSchema" xmlns:p="http://schemas.microsoft.com/office/2006/metadata/properties" xmlns:ns1="http://schemas.microsoft.com/sharepoint/v3" xmlns:ns2="http://schemas.microsoft.com/sharepoint/v4" targetNamespace="http://schemas.microsoft.com/office/2006/metadata/properties" ma:root="true" ma:fieldsID="0ebe41797ef7d785f7ee00a308cc1d4d" ns1:_="" ns2:_="">
    <xsd:import namespace="http://schemas.microsoft.com/sharepoint/v3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IconOverla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10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67E9159-B4E5-458F-AE2E-4A186E1ACA1C}">
  <ds:schemaRefs>
    <ds:schemaRef ds:uri="http://purl.org/dc/elements/1.1/"/>
    <ds:schemaRef ds:uri="http://schemas.microsoft.com/office/2006/metadata/properties"/>
    <ds:schemaRef ds:uri="http://schemas.microsoft.com/sharepoint/v3"/>
    <ds:schemaRef ds:uri="http://schemas.microsoft.com/sharepoint/v4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48A0430C-6753-4A49-8EA6-EB015BBD90C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6705E72-33D2-49FE-82C1-AC4E719A717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APL-PowerPoint-Theme_light</Template>
  <TotalTime>103878</TotalTime>
  <Words>866</Words>
  <Application>Microsoft Macintosh PowerPoint</Application>
  <PresentationFormat>Widescreen</PresentationFormat>
  <Paragraphs>104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.AppleSystemUIFont</vt:lpstr>
      <vt:lpstr>Arial</vt:lpstr>
      <vt:lpstr>Calibri</vt:lpstr>
      <vt:lpstr>Calibri Light</vt:lpstr>
      <vt:lpstr>Courier New</vt:lpstr>
      <vt:lpstr>Helvetica</vt:lpstr>
      <vt:lpstr>Wingdings</vt:lpstr>
      <vt:lpstr>APL-PowerPoint-Theme_dark</vt:lpstr>
      <vt:lpstr>LSIC ISRU Focus Group Monthly  http://lsic.jhuapl.edu/ http://lsic-wiki.jhuapl.edu/ (Confluence sign-up required)</vt:lpstr>
      <vt:lpstr>Agenda</vt:lpstr>
      <vt:lpstr>Notable News</vt:lpstr>
      <vt:lpstr>Upcoming Meetings</vt:lpstr>
      <vt:lpstr>PowerPoint Presentation</vt:lpstr>
      <vt:lpstr>PowerPoint Presentation</vt:lpstr>
      <vt:lpstr>Funding Opportunities</vt:lpstr>
      <vt:lpstr>Topical Discussion</vt:lpstr>
      <vt:lpstr>Topical Discussion</vt:lpstr>
      <vt:lpstr>Coffee and Donuts   Lunar Technology Community-Driven Whitepaper: ISRU  https://lsic-wiki.jhuapl.edu/x/PQUiAw 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Civil Space Update</dc:title>
  <dc:subject/>
  <dc:creator>Microsoft Office User</dc:creator>
  <cp:keywords/>
  <dc:description>Version 1.0</dc:description>
  <cp:lastModifiedBy>Berdis, Jodi R.</cp:lastModifiedBy>
  <cp:revision>1294</cp:revision>
  <cp:lastPrinted>2019-02-27T12:13:48Z</cp:lastPrinted>
  <dcterms:created xsi:type="dcterms:W3CDTF">2019-01-21T11:32:32Z</dcterms:created>
  <dcterms:modified xsi:type="dcterms:W3CDTF">2023-01-18T20:48:35Z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0x0101009757BFD2CB1E744298C1AF8AA7379FF3</vt:lpwstr>
  </property>
</Properties>
</file>