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09" r:id="rId2"/>
    <p:sldId id="374" r:id="rId3"/>
    <p:sldId id="37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94"/>
  </p:normalViewPr>
  <p:slideViewPr>
    <p:cSldViewPr snapToGrid="0" snapToObjects="1">
      <p:cViewPr varScale="1">
        <p:scale>
          <a:sx n="97" d="100"/>
          <a:sy n="97" d="100"/>
        </p:scale>
        <p:origin x="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9B859-221C-4146-AB77-29EAA7A00BC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20331-5A53-3945-8443-4F868239B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2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2F09-3565-4B89-9497-DE27ED19A198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5229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2F09-3565-4B89-9497-DE27ED19A198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4629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2F09-3565-4B89-9497-DE27ED19A198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239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270D0-19F7-C742-A51B-6BDDFDBBC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0A8CE-2BF3-5948-8FE5-6C6932AD3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81B5F-31C5-7B4F-AC1E-33025D143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A109-2B4A-B44E-ACDB-B4E025AD438E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30BEA-5CDB-9A4C-9ED6-CC057211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C05A9-265E-2B4A-98A2-26A8000A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5F4B-26A3-BB4F-8E4F-66AB7421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2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8378F-6ADA-9941-9104-3B95EABE2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FC66C9-83FD-0641-B592-09AF04EF9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F5C0B-2A0F-8547-939E-166223ED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A109-2B4A-B44E-ACDB-B4E025AD438E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0D8E7-63D1-AB4A-AB70-31631707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816E1-0616-3A4C-8FFD-64948322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5F4B-26A3-BB4F-8E4F-66AB7421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3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6D0658-7915-704F-8B34-6CB35E635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CEE9E-BC1A-044E-A766-AB116B9AF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4A37A-F1EB-8F4A-85DD-BC6C55B19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A109-2B4A-B44E-ACDB-B4E025AD438E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7CA8C-1EED-EB47-8127-DACAE2CD8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73D7D-F3DC-554B-9E6F-0A0606EE6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5F4B-26A3-BB4F-8E4F-66AB7421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60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e-IL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170E-FB77-44A4-ADC4-3C45C37D6B5D}" type="datetime8">
              <a:rPr lang="he-IL" smtClean="0"/>
              <a:t>20 בספטמבר 23</a:t>
            </a:fld>
            <a:endParaRPr lang="he-I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046928-6538-47E1-9F59-4253893763F6}"/>
              </a:ext>
            </a:extLst>
          </p:cNvPr>
          <p:cNvSpPr/>
          <p:nvPr userDrawn="1"/>
        </p:nvSpPr>
        <p:spPr>
          <a:xfrm>
            <a:off x="-1" y="6583681"/>
            <a:ext cx="12174583" cy="27432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A29"/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021FA35-06AC-4554-85F5-E04CF0B432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0629" y="6011570"/>
            <a:ext cx="625451" cy="843982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915106" y="6519870"/>
            <a:ext cx="2743200" cy="365125"/>
          </a:xfrm>
        </p:spPr>
        <p:txBody>
          <a:bodyPr/>
          <a:lstStyle/>
          <a:p>
            <a:pPr marL="228594" indent="-228594">
              <a:buFont typeface="+mj-lt"/>
              <a:buAutoNum type="arabicPeriod"/>
            </a:pPr>
            <a:fld id="{8BF23EE3-CCB0-4D64-9D25-ED43013B1052}" type="slidenum">
              <a:rPr lang="he-IL" smtClean="0"/>
              <a:pPr marL="228594" indent="-228594">
                <a:buFont typeface="+mj-lt"/>
                <a:buAutoNum type="arabicPeriod"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8703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1A14D-0309-344A-A45E-91ABCFE4E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7FD21-C6F3-BF48-BC55-3C1D2AE0C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E9A1A-67E9-0945-8694-39C98943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A109-2B4A-B44E-ACDB-B4E025AD438E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002B5-D3EC-AF43-AC7D-B2789219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B5440-BBEC-C948-AF77-651FBB5FA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5F4B-26A3-BB4F-8E4F-66AB7421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6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5316E-C11F-1441-B931-3E52C892F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102DF-CF99-E242-A240-7844445F6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759FC-9A85-BE46-834B-4A5C53FA9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A109-2B4A-B44E-ACDB-B4E025AD438E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97FB-A5AB-E845-A9F4-07FC15A2E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CD7B1-9E11-3646-A0E9-E5687017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5F4B-26A3-BB4F-8E4F-66AB7421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1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2CEBD-DAFC-D440-B661-0BF7119C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14EDA-6F5C-AE40-9800-EE1F2A005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1EBB3-774B-BD4D-A76B-050B8E5A3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42581-3777-984C-A284-46FFCCBEE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A109-2B4A-B44E-ACDB-B4E025AD438E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AB2A5-94C5-D64A-816E-F3B2F4DA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C16D8-E46A-7F4F-9733-43B6C359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5F4B-26A3-BB4F-8E4F-66AB7421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1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652B4-C3EE-1141-9602-DC12DE616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B7E44-15F2-7348-81F6-B93DF10DC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54147-26B6-244E-A4EE-002F63211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683513-4C83-2240-AC15-C296C1B8B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6760A6-E050-004E-B430-822224081E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E0677-AD94-814C-A23F-5AF21A72F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A109-2B4A-B44E-ACDB-B4E025AD438E}" type="datetimeFigureOut">
              <a:rPr lang="en-US" smtClean="0"/>
              <a:t>9/20/23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3C2716-E2DE-3944-8939-9AB3F2F10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A14CB9-49C5-0145-9268-C1EEB47B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5F4B-26A3-BB4F-8E4F-66AB7421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5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3C878-4A8A-6143-B007-948E51F5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FE37BF-D187-C044-90AD-A66C7C93F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A109-2B4A-B44E-ACDB-B4E025AD438E}" type="datetimeFigureOut">
              <a:rPr lang="en-US" smtClean="0"/>
              <a:t>9/20/23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405CF-C1D6-994F-AD85-740DB9882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D0EBD-6C71-DD43-9904-43D89DEE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5F4B-26A3-BB4F-8E4F-66AB7421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7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0BD30D-B595-FE4D-95E5-25D45750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A109-2B4A-B44E-ACDB-B4E025AD438E}" type="datetimeFigureOut">
              <a:rPr lang="en-US" smtClean="0"/>
              <a:t>9/20/23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B35F27-A1F8-994E-B6D5-F235F6970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87DE7-F647-4D44-8862-35359AA5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5F4B-26A3-BB4F-8E4F-66AB7421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1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AA3AD-E4C2-8441-99A2-9E20FF8A5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6B836-FB86-3C4D-B37A-B4CDE266C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3BFE9-A287-1A40-87EC-77253F72C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283F2-8383-CD4A-AF49-9D60B62E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A109-2B4A-B44E-ACDB-B4E025AD438E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A6D10-9A1B-BB46-9191-F98F3B499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E5743-2C40-D147-8C07-1D7B3E41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5F4B-26A3-BB4F-8E4F-66AB7421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9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4977A-5082-7E45-9974-2E6582EB7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C5E593-4E89-4249-A4DF-5F2D24EFD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FDB6A-ED60-434F-8D48-F10D5F002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3CF9E-CE09-FE4B-870F-B213E6579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A109-2B4A-B44E-ACDB-B4E025AD438E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AD855-0CB5-0945-BE7F-A9B8DBEB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9066D-BA47-244A-AF13-D38FD025B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5F4B-26A3-BB4F-8E4F-66AB7421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2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786483-E108-3E4D-8061-4E0E63C2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4851A-6550-1A45-968F-EFD16E1EB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5890D-BA8B-B248-B9A3-CA1301FDC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FA109-2B4A-B44E-ACDB-B4E025AD438E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73FB9-DB1A-724F-99E2-97C0946C5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FE4D-167D-574B-8CDC-CC5A091D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75F4B-26A3-BB4F-8E4F-66AB7421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4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sciences.ucf.edu/physics/microgravity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hyperlink" Target="https://planets.ucf.edu/" TargetMode="External"/><Relationship Id="rId4" Type="http://schemas.openxmlformats.org/officeDocument/2006/relationships/hyperlink" Target="https://sciences.ucf.edu/clas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hyperlink" Target="https://sciences.ucf.edu/physics/microgravity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6.png"/><Relationship Id="rId7" Type="http://schemas.openxmlformats.org/officeDocument/2006/relationships/image" Target="../media/image14.jp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hyperlink" Target="https://sciences.ucf.edu/physics/microgravity" TargetMode="Externa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6816" y="35763"/>
            <a:ext cx="994573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Addie Dove</a:t>
            </a:r>
          </a:p>
          <a:p>
            <a:pPr algn="ctr"/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Planetary Scientist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6F3726-58EE-4F78-983E-44A68D1965D1}"/>
              </a:ext>
            </a:extLst>
          </p:cNvPr>
          <p:cNvSpPr txBox="1"/>
          <p:nvPr/>
        </p:nvSpPr>
        <p:spPr>
          <a:xfrm>
            <a:off x="244981" y="1101659"/>
            <a:ext cx="1170203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Research driven by the links between science and exploration, and how 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scientific understanding can enhance and enable human and robotic exploration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Research focuses on: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dust charging and dynamics on planetary surfaces,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plasma interactions with planetary and spacecraft surfaces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planet formation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Significant projects/awards: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Deputy PI, Center for Lunar and Asteroid Surface Science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Deputy PI, Lunar-VISE mission selected through NASA PRISM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PI of UCF’s first flown CubeSat (</a:t>
            </a:r>
            <a:r>
              <a:rPr lang="en-US" dirty="0" err="1"/>
              <a:t>SurfSat</a:t>
            </a:r>
            <a:r>
              <a:rPr lang="en-US" dirty="0"/>
              <a:t> – launched Sept 2018)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NASA Flight Opportunities Awards for parabolic, suborbital flights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Involvement in a series of ISS Flight Experiments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NASA SSERVI </a:t>
            </a:r>
            <a:r>
              <a:rPr lang="en-US" dirty="0" err="1"/>
              <a:t>Neibur</a:t>
            </a:r>
            <a:r>
              <a:rPr lang="en-US" dirty="0"/>
              <a:t> Early Career Award 2017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UCF Luminary Award 2018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UCF Reach for the Stars Award 2021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UCF Research Incentive Award 2021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175D8C-E8E5-0540-B53F-E67CA925A2A1}"/>
              </a:ext>
            </a:extLst>
          </p:cNvPr>
          <p:cNvSpPr/>
          <p:nvPr/>
        </p:nvSpPr>
        <p:spPr>
          <a:xfrm>
            <a:off x="7720915" y="5326987"/>
            <a:ext cx="4380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https://sciences.ucf.edu/physics/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microgravity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https://sciences.ucf.edu/class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https://planets.ucf.edu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9FAD70E-5A8B-D046-A79D-1E615F9BB4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5429" y="3715668"/>
            <a:ext cx="1561204" cy="1474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15D946-6BBA-764F-BF09-33EF61C0A8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0230" y="3726069"/>
            <a:ext cx="1005182" cy="14640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98445B-1924-F949-BD6A-2252DB985F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0692" y="1867233"/>
            <a:ext cx="1754199" cy="169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77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tanding around a plane&#10;&#10;Description automatically generated">
            <a:extLst>
              <a:ext uri="{FF2B5EF4-FFF2-40B4-BE49-F238E27FC236}">
                <a16:creationId xmlns:a16="http://schemas.microsoft.com/office/drawing/2014/main" id="{3DDD2903-AFB0-3A47-B93D-FEFFE44F4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673" y="885575"/>
            <a:ext cx="3000683" cy="2250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8996" y="0"/>
            <a:ext cx="97930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Microgravity, Regolith Experiments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33FDE-5829-A341-8156-C91B41FA6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98996" cy="6858000"/>
          </a:xfrm>
          <a:prstGeom prst="rect">
            <a:avLst/>
          </a:prstGeom>
        </p:spPr>
      </p:pic>
      <p:pic>
        <p:nvPicPr>
          <p:cNvPr id="6" name="Picture 5" descr="A picture containing computer, table&#10;&#10;Description automatically generated">
            <a:extLst>
              <a:ext uri="{FF2B5EF4-FFF2-40B4-BE49-F238E27FC236}">
                <a16:creationId xmlns:a16="http://schemas.microsoft.com/office/drawing/2014/main" id="{3140F2F1-469F-404A-AF34-C054F13DE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8996" y="3715473"/>
            <a:ext cx="1997389" cy="2775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75842E-B25C-744E-A984-C27BE3FF0B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212" y="892875"/>
            <a:ext cx="2775320" cy="2775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1B1FE1-BC65-A140-BB4E-F18B8F19FD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1722" y="2700779"/>
            <a:ext cx="2871245" cy="3907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8EF4A4-628C-3346-A225-CD9B4B399A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93251" y="1347817"/>
            <a:ext cx="4134544" cy="3100908"/>
          </a:xfrm>
          <a:prstGeom prst="rect">
            <a:avLst/>
          </a:prstGeom>
        </p:spPr>
      </p:pic>
      <p:pic>
        <p:nvPicPr>
          <p:cNvPr id="12" name="Picture 11" descr="A group of people standing on top of a sandy beach&#10;&#10;Description automatically generated">
            <a:extLst>
              <a:ext uri="{FF2B5EF4-FFF2-40B4-BE49-F238E27FC236}">
                <a16:creationId xmlns:a16="http://schemas.microsoft.com/office/drawing/2014/main" id="{08BE5384-2B62-834D-B3D0-F7B065E06B3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8304" y="4493502"/>
            <a:ext cx="2799471" cy="20445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E84CCD-6E0F-6142-BA25-91101474DDD1}"/>
              </a:ext>
            </a:extLst>
          </p:cNvPr>
          <p:cNvSpPr txBox="1"/>
          <p:nvPr/>
        </p:nvSpPr>
        <p:spPr>
          <a:xfrm>
            <a:off x="2436133" y="6538071"/>
            <a:ext cx="6097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https://sciences.ucf.edu/physics/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microgravity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54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8996" y="0"/>
            <a:ext cx="97930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Dust and Spacecraft Charging Experiments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33FDE-5829-A341-8156-C91B41FA6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98996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E84CCD-6E0F-6142-BA25-91101474DDD1}"/>
              </a:ext>
            </a:extLst>
          </p:cNvPr>
          <p:cNvSpPr txBox="1"/>
          <p:nvPr/>
        </p:nvSpPr>
        <p:spPr>
          <a:xfrm>
            <a:off x="2436133" y="6538071"/>
            <a:ext cx="6097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https://sciences.ucf.edu/physics/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microgravity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B7BABE-372D-0445-A8D4-281E31A9F379}"/>
              </a:ext>
            </a:extLst>
          </p:cNvPr>
          <p:cNvGrpSpPr/>
          <p:nvPr/>
        </p:nvGrpSpPr>
        <p:grpSpPr>
          <a:xfrm>
            <a:off x="2530450" y="1955691"/>
            <a:ext cx="3565550" cy="2946618"/>
            <a:chOff x="3122722" y="3534998"/>
            <a:chExt cx="2966327" cy="23407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B0A313-BA79-C945-BAF3-447AC7F4D049}"/>
                </a:ext>
              </a:extLst>
            </p:cNvPr>
            <p:cNvSpPr txBox="1"/>
            <p:nvPr/>
          </p:nvSpPr>
          <p:spPr>
            <a:xfrm>
              <a:off x="3181350" y="3733801"/>
              <a:ext cx="28575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333399"/>
                  </a:solidFill>
                </a:rPr>
                <a:t>Graphic Goes Here</a:t>
              </a:r>
              <a:endParaRPr lang="en-US" sz="1400" dirty="0"/>
            </a:p>
          </p:txBody>
        </p:sp>
        <p:pic>
          <p:nvPicPr>
            <p:cNvPr id="16" name="Picture 15" descr="../Microgravity/COLLIDE/COLLIDE-3%20FOP/COLLIDE-3%204.jpg">
              <a:extLst>
                <a:ext uri="{FF2B5EF4-FFF2-40B4-BE49-F238E27FC236}">
                  <a16:creationId xmlns:a16="http://schemas.microsoft.com/office/drawing/2014/main" id="{7CCB7C17-A89E-5C4D-A34E-E0427292A0BB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22722" y="3534998"/>
              <a:ext cx="2966327" cy="2340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7C47C09-2EAB-5546-AA85-32CB0469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439046" y="3926224"/>
              <a:ext cx="1427436" cy="14292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CFE7CA-5D0D-1747-9B6E-E68143DDF372}"/>
                </a:ext>
              </a:extLst>
            </p:cNvPr>
            <p:cNvSpPr txBox="1"/>
            <p:nvPr/>
          </p:nvSpPr>
          <p:spPr>
            <a:xfrm>
              <a:off x="4939917" y="5315638"/>
              <a:ext cx="425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tray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DC7085-CF48-D24A-88A8-BC20460B8ACB}"/>
                </a:ext>
              </a:extLst>
            </p:cNvPr>
            <p:cNvSpPr txBox="1"/>
            <p:nvPr/>
          </p:nvSpPr>
          <p:spPr>
            <a:xfrm>
              <a:off x="4800600" y="5002440"/>
              <a:ext cx="4812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door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3666E33-0688-5E4A-BA44-6F53B09D4C66}"/>
                </a:ext>
              </a:extLst>
            </p:cNvPr>
            <p:cNvCxnSpPr/>
            <p:nvPr/>
          </p:nvCxnSpPr>
          <p:spPr bwMode="auto">
            <a:xfrm rot="5400000">
              <a:off x="5115810" y="4696387"/>
              <a:ext cx="0" cy="1064795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dash"/>
              <a:headEnd type="none" w="med" len="med"/>
              <a:tailEnd type="triangle" w="lg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2CDC0C-BFE8-5C4D-A1FC-324CE12DDE76}"/>
                </a:ext>
              </a:extLst>
            </p:cNvPr>
            <p:cNvSpPr txBox="1"/>
            <p:nvPr/>
          </p:nvSpPr>
          <p:spPr>
            <a:xfrm>
              <a:off x="4747570" y="4462345"/>
              <a:ext cx="8611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charged dust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6AF1BEE-000D-044E-845F-C4980788E316}"/>
                </a:ext>
              </a:extLst>
            </p:cNvPr>
            <p:cNvSpPr/>
            <p:nvPr/>
          </p:nvSpPr>
          <p:spPr>
            <a:xfrm>
              <a:off x="4890137" y="4629890"/>
              <a:ext cx="890435" cy="526951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8B8A4A-B478-1849-A05E-B0B1A079C8AC}"/>
              </a:ext>
            </a:extLst>
          </p:cNvPr>
          <p:cNvGrpSpPr/>
          <p:nvPr/>
        </p:nvGrpSpPr>
        <p:grpSpPr>
          <a:xfrm>
            <a:off x="2544983" y="4997331"/>
            <a:ext cx="3536484" cy="925820"/>
            <a:chOff x="160359" y="3562382"/>
            <a:chExt cx="8591042" cy="224905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5F37C69-9D57-EF4A-9184-2F4CCF75E2C4}"/>
                </a:ext>
              </a:extLst>
            </p:cNvPr>
            <p:cNvGrpSpPr/>
            <p:nvPr/>
          </p:nvGrpSpPr>
          <p:grpSpPr>
            <a:xfrm>
              <a:off x="160359" y="3562382"/>
              <a:ext cx="6379937" cy="2228850"/>
              <a:chOff x="1052065" y="3548062"/>
              <a:chExt cx="6379937" cy="2228850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783A08F7-EA02-3947-8486-26BC8FE478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52065" y="3548062"/>
                <a:ext cx="2171700" cy="222885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C88C8E5-159E-1243-9738-8EB7935F9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23765" y="3568269"/>
                <a:ext cx="4208237" cy="2208643"/>
              </a:xfrm>
              <a:prstGeom prst="rect">
                <a:avLst/>
              </a:prstGeom>
            </p:spPr>
          </p:pic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CB52011-A0F9-DE46-8C50-53CCD8B38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3991" y="3582589"/>
              <a:ext cx="2137410" cy="2228850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2C2EA040-D9C4-714D-99D1-1296B1E7B4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4880" y="1817391"/>
            <a:ext cx="2584143" cy="3611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7150E45-074D-3F4D-B73A-BE8399BF5C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7454" y="814342"/>
            <a:ext cx="2584143" cy="29634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B8F474C-F71C-3442-A862-40B7D34931C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111" y="3802974"/>
            <a:ext cx="2480310" cy="261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97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194</Words>
  <Application>Microsoft Macintosh PowerPoint</Application>
  <PresentationFormat>Widescreen</PresentationFormat>
  <Paragraphs>35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 Dove</dc:creator>
  <cp:lastModifiedBy>Sarah Hasnain</cp:lastModifiedBy>
  <cp:revision>8</cp:revision>
  <dcterms:created xsi:type="dcterms:W3CDTF">2023-09-20T20:09:42Z</dcterms:created>
  <dcterms:modified xsi:type="dcterms:W3CDTF">2023-09-20T20:31:30Z</dcterms:modified>
</cp:coreProperties>
</file>