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5" r:id="rId2"/>
    <p:sldMasterId id="2147483754" r:id="rId3"/>
    <p:sldMasterId id="2147483796" r:id="rId4"/>
    <p:sldMasterId id="2147483800" r:id="rId5"/>
    <p:sldMasterId id="2147483808" r:id="rId6"/>
    <p:sldMasterId id="2147483818" r:id="rId7"/>
  </p:sldMasterIdLst>
  <p:notesMasterIdLst>
    <p:notesMasterId r:id="rId18"/>
  </p:notesMasterIdLst>
  <p:sldIdLst>
    <p:sldId id="2165" r:id="rId8"/>
    <p:sldId id="15889" r:id="rId9"/>
    <p:sldId id="37952" r:id="rId10"/>
    <p:sldId id="37953" r:id="rId11"/>
    <p:sldId id="15928" r:id="rId12"/>
    <p:sldId id="15895" r:id="rId13"/>
    <p:sldId id="264" r:id="rId14"/>
    <p:sldId id="15931" r:id="rId15"/>
    <p:sldId id="37954" r:id="rId16"/>
    <p:sldId id="2249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27F"/>
    <a:srgbClr val="102F60"/>
    <a:srgbClr val="374354"/>
    <a:srgbClr val="333F4E"/>
    <a:srgbClr val="FFFC00"/>
    <a:srgbClr val="000000"/>
    <a:srgbClr val="4499FF"/>
    <a:srgbClr val="FFFF00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/>
    <p:restoredTop sz="72789"/>
  </p:normalViewPr>
  <p:slideViewPr>
    <p:cSldViewPr snapToGrid="0" snapToObjects="1">
      <p:cViewPr varScale="1">
        <p:scale>
          <a:sx n="91" d="100"/>
          <a:sy n="91" d="100"/>
        </p:scale>
        <p:origin x="1832" y="208"/>
      </p:cViewPr>
      <p:guideLst/>
    </p:cSldViewPr>
  </p:slideViewPr>
  <p:outlineViewPr>
    <p:cViewPr>
      <p:scale>
        <a:sx n="33" d="100"/>
        <a:sy n="33" d="100"/>
      </p:scale>
      <p:origin x="0" y="-661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4DE9B-072A-DA43-BFCC-961F4FEB56E9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21359-15F7-1E4E-94ED-77BE296B4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67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21359-15F7-1E4E-94ED-77BE296B4C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2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922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848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84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1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391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235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69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728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5F0F0-3408-9F4A-9B24-898CD7F5D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0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4ABF7FA-8EA1-F742-871A-FEAB06A59929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3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5600"/>
            <a:ext cx="9144000" cy="15708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295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55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2999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1" y="5486400"/>
            <a:ext cx="10286999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0" y="1485900"/>
            <a:ext cx="4953000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B9F7AC3-90A0-EF49-AE42-0519FF59C2D5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874499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181100"/>
            <a:ext cx="4952999" cy="41762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0" y="1181100"/>
            <a:ext cx="4953000" cy="41762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5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6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09B5394-2291-2344-AD63-E8F25A62D56E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5759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485900"/>
            <a:ext cx="4952999" cy="38714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0" y="1485900"/>
            <a:ext cx="4953000" cy="38714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5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6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C87B870-43DB-4042-A4E4-58FA209A6C0D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9697268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277927" y="1198563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14073" y="1198563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099"/>
            <a:ext cx="11277600" cy="76676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277927" y="1198563"/>
            <a:ext cx="0" cy="39830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7914073" y="1198563"/>
            <a:ext cx="0" cy="39830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0F22523-A4FD-5E4E-A847-52BFBA31415E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2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988364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6195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3924301"/>
            <a:ext cx="2979692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6195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3924301"/>
            <a:ext cx="2983450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6195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099"/>
            <a:ext cx="2988409" cy="223113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181100"/>
            <a:ext cx="297973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181100"/>
            <a:ext cx="298217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7267832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2388361B-29AB-9F49-93E6-8FC0BFBC2CEE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4277927" y="1503364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7914073" y="1503364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4277927" y="1503364"/>
            <a:ext cx="0" cy="3678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7914073" y="1503364"/>
            <a:ext cx="0" cy="3678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9101"/>
            <a:ext cx="2988364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924301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4229101"/>
            <a:ext cx="2979692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924301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4229101"/>
            <a:ext cx="2983450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924301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988409" cy="223113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485901"/>
            <a:ext cx="297973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485901"/>
            <a:ext cx="298217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03865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</p:spTree>
    <p:extLst>
      <p:ext uri="{BB962C8B-B14F-4D97-AF65-F5344CB8AC3E}">
        <p14:creationId xmlns:p14="http://schemas.microsoft.com/office/powerpoint/2010/main" val="214807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301354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619501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3924301"/>
            <a:ext cx="2332240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619501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84" y="3924301"/>
            <a:ext cx="2302298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619501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555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185550"/>
            <a:ext cx="2332275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18555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3924301"/>
            <a:ext cx="2338690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619501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185550"/>
            <a:ext cx="2337691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2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56992C7B-DBF6-744D-ABE9-AD69D3B61F17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006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6903"/>
            <a:ext cx="2301354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922103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4226903"/>
            <a:ext cx="2332240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922103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59037" y="4226903"/>
            <a:ext cx="2304687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0184" y="3922103"/>
            <a:ext cx="230354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485900"/>
            <a:ext cx="2332275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48590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8514" y="4226903"/>
            <a:ext cx="2339937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922103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485900"/>
            <a:ext cx="2337691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050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A3E529DA-21A5-C14F-BABC-49BE57657B45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008230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2834690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1" y="1185863"/>
            <a:ext cx="2463800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1" y="5188534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1" y="3548063"/>
            <a:ext cx="2463800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099"/>
            <a:ext cx="11277600" cy="76676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1EAA674B-C75F-3244-BF86-5527D153A4B7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95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134727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1" y="1485900"/>
            <a:ext cx="2463800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1" y="5488571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1" y="3848100"/>
            <a:ext cx="2463800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8B89EE15-5D8D-D647-B949-DA21CFB890EC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5652694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6756"/>
            <a:ext cx="12187257" cy="649832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10800000">
            <a:off x="0" y="4386808"/>
            <a:ext cx="12192000" cy="2113680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1181100"/>
            <a:ext cx="10553700" cy="114300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2437483"/>
            <a:ext cx="10553700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4A27A-71D7-D144-92D7-2DC26EE9771C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092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9205F54-4BF1-3C49-88E8-5230A96B49D3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1332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5600"/>
            <a:ext cx="5410200" cy="15708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66530"/>
            <a:ext cx="5334000" cy="573488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295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754113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2167"/>
            <a:ext cx="12187257" cy="649832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 rot="10800000">
            <a:off x="0" y="4389089"/>
            <a:ext cx="12192000" cy="211139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825130"/>
            <a:ext cx="10553700" cy="590344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4415474"/>
            <a:ext cx="10553700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1999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6BCDC1A7-1727-0044-ADAF-FC89EAB7D439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641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BDA206A-DC71-DE41-8C2D-33C38F2A7E5D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5317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-1"/>
            <a:ext cx="7962900" cy="6500489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4229100" y="1"/>
            <a:ext cx="0" cy="65004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2B4B586E-FB23-7343-A5F8-BF224083AB10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0292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5004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89900" y="5424303"/>
            <a:ext cx="3644900" cy="747897"/>
          </a:xfrm>
          <a:solidFill>
            <a:schemeClr val="bg1"/>
          </a:solidFill>
        </p:spPr>
        <p:txBody>
          <a:bodyPr lIns="365760" tIns="274320" rIns="365760" bIns="274320" anchor="t" anchorCtr="0">
            <a:spAutoFit/>
          </a:bodyPr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14D60BE6-C3EF-E248-B029-E7DCE29C4D6C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839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5612-DC24-164A-87F5-39F5D56C6380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515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BB3F-4548-5848-869B-42FFD2F28F9C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5089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4565"/>
            <a:ext cx="11277600" cy="386535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78169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EB3A3A-AE41-004F-92C8-3A977DC82012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Media Placeholder 10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video</a:t>
            </a:r>
          </a:p>
        </p:txBody>
      </p:sp>
    </p:spTree>
    <p:extLst>
      <p:ext uri="{BB962C8B-B14F-4D97-AF65-F5344CB8AC3E}">
        <p14:creationId xmlns:p14="http://schemas.microsoft.com/office/powerpoint/2010/main" val="1168302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12180-3E9D-A142-813E-5A768CF48DAD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414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19100"/>
            <a:ext cx="11277600" cy="351608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096000" y="884420"/>
            <a:ext cx="12192" cy="561606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-9939" y="3695999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0" y="884420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1445785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3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57200" y="1152294"/>
            <a:ext cx="5296819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5" name="Text Placeholder 14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53482" y="4295396"/>
            <a:ext cx="5299617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453483" y="4001905"/>
            <a:ext cx="5299616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9" name="Text Placeholder 14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6442617" y="1442068"/>
            <a:ext cx="5292183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Text Placeholder 1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442617" y="1148577"/>
            <a:ext cx="5289388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62" name="Text Placeholder 14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6438900" y="4291679"/>
            <a:ext cx="5293105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Text Placeholder 16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38900" y="3998188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440C69AA-4028-2346-851C-598F8815DC41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21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0"/>
            <a:ext cx="3048" cy="65004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255080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712591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57201" y="419100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1" y="3880422"/>
            <a:ext cx="5293104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457203" y="3586931"/>
            <a:ext cx="5295896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6438900" y="712591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438901" y="419100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35" hasCustomPrompt="1"/>
          </p:nvPr>
        </p:nvSpPr>
        <p:spPr>
          <a:xfrm>
            <a:off x="6438900" y="3876705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36" hasCustomPrompt="1"/>
          </p:nvPr>
        </p:nvSpPr>
        <p:spPr>
          <a:xfrm>
            <a:off x="6438900" y="3583214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EAD40597-9D3C-4B4A-A3D8-7DD42E93C242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25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98E691F-70E6-D64F-8D4F-FAA34A0DE440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-2372" y="0"/>
            <a:ext cx="12194372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6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451E-F603-1047-B03A-D9117F2AE499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791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827ABBC-B63F-9843-9679-6EEE1C17D1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BB8CF099-B6A0-084B-878B-FE449839F60D}"/>
              </a:ext>
            </a:extLst>
          </p:cNvPr>
          <p:cNvSpPr txBox="1">
            <a:spLocks/>
          </p:cNvSpPr>
          <p:nvPr userDrawn="1"/>
        </p:nvSpPr>
        <p:spPr>
          <a:xfrm>
            <a:off x="10046334" y="6500488"/>
            <a:ext cx="1373855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43C6B0-833C-AE40-A1F3-E718526892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27" y="1765620"/>
            <a:ext cx="5136773" cy="33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988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>
          <a:xfrm>
            <a:off x="10046334" y="6500488"/>
            <a:ext cx="1373855" cy="357511"/>
          </a:xfrm>
          <a:prstGeom prst="rect">
            <a:avLst/>
          </a:prstGeom>
        </p:spPr>
        <p:txBody>
          <a:bodyPr/>
          <a:lstStyle/>
          <a:p>
            <a:fld id="{871E74CD-29BE-4B77-94EE-C02F47109B98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987027CD-BED2-364A-9A69-47887601DD66}"/>
              </a:ext>
            </a:extLst>
          </p:cNvPr>
          <p:cNvSpPr txBox="1">
            <a:spLocks/>
          </p:cNvSpPr>
          <p:nvPr userDrawn="1"/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C392A5-4836-2A47-91BF-E5C36305BC75}"/>
              </a:ext>
            </a:extLst>
          </p:cNvPr>
          <p:cNvCxnSpPr/>
          <p:nvPr userDrawn="1"/>
        </p:nvCxnSpPr>
        <p:spPr>
          <a:xfrm>
            <a:off x="11434997" y="6604000"/>
            <a:ext cx="0" cy="155141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CD2C5DD6-ACFA-A44E-9CFC-1F45F988BBDE}"/>
              </a:ext>
            </a:extLst>
          </p:cNvPr>
          <p:cNvSpPr txBox="1">
            <a:spLocks/>
          </p:cNvSpPr>
          <p:nvPr userDrawn="1"/>
        </p:nvSpPr>
        <p:spPr>
          <a:xfrm>
            <a:off x="10046334" y="6500488"/>
            <a:ext cx="1373855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DF38D8-02AF-45BB-8278-6DC4E005D754}" type="datetime3">
              <a:rPr lang="en-US" smtClean="0"/>
              <a:pPr/>
              <a:t>18 October 2023</a:t>
            </a:fld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12FADF5-8A16-2042-9499-53CA45919C4E}"/>
              </a:ext>
            </a:extLst>
          </p:cNvPr>
          <p:cNvSpPr txBox="1">
            <a:spLocks/>
          </p:cNvSpPr>
          <p:nvPr userDrawn="1"/>
        </p:nvSpPr>
        <p:spPr>
          <a:xfrm>
            <a:off x="11444710" y="6500488"/>
            <a:ext cx="369465" cy="35751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>
                <a:solidFill>
                  <a:srgbClr val="00B0F0"/>
                </a:solidFill>
              </a:rPr>
              <a:pPr/>
              <a:t>‹#›</a:t>
            </a:fld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E92598-C582-3E4E-9F30-E7298555C2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98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75C0-81EB-2441-B8D3-C075216334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10/18/23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25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B08D-9E6A-DB4B-95E0-061747D3EA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10/18/23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057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A4CF-BE6C-2C46-8A3D-CB9B3A4CC4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10/18/23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3531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277F4-ED6F-8F41-96F2-8EBEB1C1C4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10/18/23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108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E0EF-B1C7-7D4A-8FFD-3FC4D65A07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10/18/23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494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DD0C6-EB43-3C4F-A72C-52656CA76A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10/18/23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791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952B-248C-9443-A8AF-87AB2E9C18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10/18/23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99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898A248-D4E4-514D-9AFD-666C05AB2873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778686" y="3886200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-2370" y="0"/>
            <a:ext cx="4063997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1628" y="0"/>
            <a:ext cx="406399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4027276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DFB6-2ABF-C14D-942F-D8D9834AC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10/18/23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24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1CCF-5226-D14F-B0C7-AB31D2E1C6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10/18/23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64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94539-12C5-B149-ADA1-5C6AA68A4E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10/18/23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0303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64EE-8008-CF40-9B9B-00A1B4ED55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10/18/23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822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gradFill>
          <a:gsLst>
            <a:gs pos="0">
              <a:schemeClr val="tx1"/>
            </a:gs>
            <a:gs pos="54000">
              <a:schemeClr val="tx1">
                <a:lumMod val="95000"/>
                <a:lumOff val="5000"/>
              </a:schemeClr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35200" y="76200"/>
            <a:ext cx="8737600" cy="914400"/>
          </a:xfrm>
          <a:prstGeom prst="rect">
            <a:avLst/>
          </a:prstGeom>
        </p:spPr>
        <p:txBody>
          <a:bodyPr lIns="91429" tIns="45714" rIns="91429" bIns="45714" anchor="ctr"/>
          <a:lstStyle>
            <a:lvl1pPr>
              <a:defRPr sz="3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480800" cy="495300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  <a:lvl2pPr marL="742863" indent="-285717">
              <a:buFont typeface="Wingdings" pitchFamily="2" charset="2"/>
              <a:buChar char="§"/>
              <a:defRPr sz="2000">
                <a:latin typeface="Arial" pitchFamily="34" charset="0"/>
                <a:cs typeface="Arial" pitchFamily="34" charset="0"/>
              </a:defRPr>
            </a:lvl2pPr>
            <a:lvl3pPr marL="1142867" indent="-228573">
              <a:buFont typeface="Wingdings" pitchFamily="2" charset="2"/>
              <a:buChar char="Ø"/>
              <a:defRPr sz="1800">
                <a:latin typeface="Arial" pitchFamily="34" charset="0"/>
                <a:cs typeface="Arial" pitchFamily="34" charset="0"/>
              </a:defRPr>
            </a:lvl3pPr>
            <a:lvl4pPr marL="1600013" indent="-228573">
              <a:buFont typeface="Wingdings" pitchFamily="2" charset="2"/>
              <a:buChar char="v"/>
              <a:defRPr sz="16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06400" y="6356350"/>
            <a:ext cx="2844800" cy="365125"/>
          </a:xfrm>
          <a:prstGeom prst="rect">
            <a:avLst/>
          </a:prstGeom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61D003BD-4F5E-8D48-98F6-744D19083E45}" type="datetime1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10/18/23</a:t>
            </a:fld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22573" y="6356351"/>
            <a:ext cx="3860800" cy="365125"/>
          </a:xfrm>
          <a:prstGeom prst="rect">
            <a:avLst/>
          </a:prstGeom>
        </p:spPr>
        <p:txBody>
          <a:bodyPr lIns="91429" tIns="45714" rIns="91429" bIns="45714" anchor="ctr"/>
          <a:lstStyle>
            <a:lvl1pPr algn="ctr">
              <a:defRPr sz="10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7191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124" y="319367"/>
            <a:ext cx="8451273" cy="508130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2690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19200" y="1"/>
            <a:ext cx="9855200" cy="1054385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1"/>
          </p:nvPr>
        </p:nvSpPr>
        <p:spPr>
          <a:xfrm>
            <a:off x="0" y="6719888"/>
            <a:ext cx="1930400" cy="1381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>
              <a:defRPr/>
            </a:pPr>
            <a:fld id="{F19A18F2-2E94-4E45-929F-F1201662DFFA}" type="datetime1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10/18/23</a:t>
            </a:fld>
            <a:endParaRPr lang="en-US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2"/>
          </p:nvPr>
        </p:nvSpPr>
        <p:spPr>
          <a:xfrm>
            <a:off x="3111500" y="6719888"/>
            <a:ext cx="5985933" cy="1381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19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"/>
            <a:ext cx="109728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628243"/>
            <a:ext cx="2844800" cy="210205"/>
          </a:xfrm>
          <a:prstGeom prst="rect">
            <a:avLst/>
          </a:prstGeom>
        </p:spPr>
        <p:txBody>
          <a:bodyPr/>
          <a:lstStyle/>
          <a:p>
            <a:fld id="{6CD54775-52AD-444C-BBFD-4BDD2BBC311B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10/18/23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28243"/>
            <a:ext cx="3860800" cy="21020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628243"/>
            <a:ext cx="28448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206500"/>
            <a:ext cx="10972800" cy="5416550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4833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"/>
            <a:ext cx="109728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628243"/>
            <a:ext cx="2844800" cy="210205"/>
          </a:xfrm>
          <a:prstGeom prst="rect">
            <a:avLst/>
          </a:prstGeom>
        </p:spPr>
        <p:txBody>
          <a:bodyPr/>
          <a:lstStyle/>
          <a:p>
            <a:fld id="{F187FAA4-54DB-B443-A672-E4800828FF7E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10/18/23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28243"/>
            <a:ext cx="3860800" cy="21020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638273"/>
            <a:ext cx="28448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206500"/>
            <a:ext cx="10972800" cy="5416550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1735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"/>
            <a:ext cx="109728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628243"/>
            <a:ext cx="2844800" cy="210205"/>
          </a:xfrm>
          <a:prstGeom prst="rect">
            <a:avLst/>
          </a:prstGeom>
        </p:spPr>
        <p:txBody>
          <a:bodyPr/>
          <a:lstStyle/>
          <a:p>
            <a:fld id="{00960036-F500-EF49-997E-64DDDF1D121F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10/18/23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28243"/>
            <a:ext cx="3860800" cy="21020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628243"/>
            <a:ext cx="28448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206500"/>
            <a:ext cx="10972800" cy="5416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7068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7EA7780-5DFD-AE4F-B1E0-892BD90D08BB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  <a:effectLst/>
        </p:spPr>
      </p:pic>
      <p:sp>
        <p:nvSpPr>
          <p:cNvPr id="13" name="Rectangle 12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0"/>
            <a:ext cx="6819900" cy="34156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57501"/>
            <a:ext cx="6819900" cy="77538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7"/>
            <a:ext cx="6819900" cy="21954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782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6936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"/>
            <a:ext cx="109728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628247"/>
            <a:ext cx="2844800" cy="210205"/>
          </a:xfrm>
          <a:prstGeom prst="rect">
            <a:avLst/>
          </a:prstGeom>
        </p:spPr>
        <p:txBody>
          <a:bodyPr/>
          <a:lstStyle/>
          <a:p>
            <a:fld id="{7AB1EC7F-9180-FE43-8749-F5F462EFBFE7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10/18/23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28247"/>
            <a:ext cx="3860800" cy="21020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628247"/>
            <a:ext cx="28448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206500"/>
            <a:ext cx="10972800" cy="5416550"/>
          </a:xfrm>
          <a:prstGeom prst="rect">
            <a:avLst/>
          </a:prstGeom>
        </p:spPr>
        <p:txBody>
          <a:bodyPr vert="horz" lIns="91388" tIns="45694" rIns="91388" bIns="4569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40921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132667"/>
            <a:ext cx="12192000" cy="25061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00009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FC3EDA-968D-6247-9F35-F1F62C83A0D1}" type="datetime1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10/18/23</a:t>
            </a:fld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8"/>
            <a:ext cx="3860800" cy="365125"/>
          </a:xfrm>
          <a:prstGeom prst="rect">
            <a:avLst/>
          </a:prstGeom>
        </p:spPr>
        <p:txBody>
          <a:bodyPr anchor="b"/>
          <a:lstStyle>
            <a:lvl1pPr algn="ctr">
              <a:defRPr sz="9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50652" y="6637338"/>
            <a:ext cx="641349" cy="2206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779291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0D5BF5-5B39-AA40-8630-FA705A0233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34D75E-54F5-AE47-BEAF-9D7AB55B7CB5}"/>
              </a:ext>
            </a:extLst>
          </p:cNvPr>
          <p:cNvSpPr/>
          <p:nvPr userDrawn="1"/>
        </p:nvSpPr>
        <p:spPr>
          <a:xfrm>
            <a:off x="0" y="-121591"/>
            <a:ext cx="12192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3C496-991D-144E-BC9C-4793C231E6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-20626"/>
            <a:ext cx="838200" cy="71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01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F145354-13C8-B341-8631-CC4F1B1E7B5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7958" y="1003412"/>
            <a:ext cx="11612070" cy="5173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9725" indent="-339725">
              <a:buFont typeface="Wingdings" panose="05000000000000000000" pitchFamily="2" charset="2"/>
              <a:buChar char="Ø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Courier New" panose="02070309020205020404" pitchFamily="49" charset="0"/>
              <a:buChar char="o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800" baseline="0" smtClean="0">
                <a:solidFill>
                  <a:schemeClr val="tx1"/>
                </a:solidFill>
                <a:latin typeface="Arial" charset="0"/>
                <a:ea typeface=""/>
              </a:defRPr>
            </a:lvl1pPr>
          </a:lstStyle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4543425" y="1104900"/>
            <a:ext cx="6858000" cy="1066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>
                    <a:lumMod val="85000"/>
                  </a:schemeClr>
                </a:solidFill>
                <a:latin typeface="Arial Bold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53199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-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57D87D-B083-1949-A3B1-135F9ABF9E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01"/>
          <a:stretch/>
        </p:blipFill>
        <p:spPr>
          <a:xfrm>
            <a:off x="0" y="0"/>
            <a:ext cx="12192000" cy="63847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2499" y="1181100"/>
            <a:ext cx="9177903" cy="1572399"/>
          </a:xfrm>
        </p:spPr>
        <p:txBody>
          <a:bodyPr anchor="t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D0412-58CC-0741-86E0-E3CDFB4DE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ADD08-BEB5-FC4D-BF82-448164A52017}" type="datetime3">
              <a:rPr lang="en-US" smtClean="0"/>
              <a:pPr/>
              <a:t>18 October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FC704-FB8D-5E44-9CFD-8F9D72A4E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ACCC02-114F-174D-9CD9-91B805013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021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E727549F-637E-442E-8389-6D56CFFE61A1}" type="datetime1">
              <a:rPr lang="en-US">
                <a:solidFill>
                  <a:prstClr val="black"/>
                </a:solidFill>
              </a:rPr>
              <a:pPr>
                <a:defRPr/>
              </a:pPr>
              <a:t>10/18/23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15CEFF4A-9B7C-2E47-9269-886DBC6A7EF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99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95BD575C-622A-4207-841B-8F794EFE5B94}" type="datetime1">
              <a:rPr lang="en-US">
                <a:solidFill>
                  <a:prstClr val="black"/>
                </a:solidFill>
              </a:rPr>
              <a:pPr>
                <a:defRPr/>
              </a:pPr>
              <a:t>10/18/23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D810410D-3055-BC45-960A-FF8F0D1C08B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2866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29787E3-803E-486B-A3B8-E0444E3F83B3}"/>
              </a:ext>
            </a:extLst>
          </p:cNvPr>
          <p:cNvSpPr txBox="1">
            <a:spLocks/>
          </p:cNvSpPr>
          <p:nvPr userDrawn="1"/>
        </p:nvSpPr>
        <p:spPr>
          <a:xfrm>
            <a:off x="340360" y="4422099"/>
            <a:ext cx="10515600" cy="584775"/>
          </a:xfrm>
          <a:prstGeom prst="rect">
            <a:avLst/>
          </a:prstGeom>
        </p:spPr>
        <p:txBody>
          <a:bodyPr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endParaRPr lang="en-US" sz="3200" kern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63FD63-0560-400C-8175-CB58AFD98B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19" y="3966231"/>
            <a:ext cx="6888481" cy="492443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188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7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5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3E929EF-D1D7-4778-8325-82A2A7EB63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919" y="4458674"/>
            <a:ext cx="6888481" cy="538609"/>
          </a:xfrm>
          <a:prstGeom prst="rect">
            <a:avLst/>
          </a:prstGeom>
        </p:spPr>
        <p:txBody>
          <a:bodyPr wrap="square" tIns="0" bIns="45720">
            <a:sp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188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7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5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7286AE4-19F8-4DD1-8C7C-C1E4A1C423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919" y="4997283"/>
            <a:ext cx="6888481" cy="276999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188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7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5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0658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C18C9-973C-4959-A003-1E50F2656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48BDB-4ED3-43EA-AE6E-F3301AB6E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C1907-9A8E-47B7-9D3A-820924743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93FB-3590-4799-9695-B1B3AB6F2BF0}" type="datetimeFigureOut">
              <a:rPr lang="en-US" smtClean="0"/>
              <a:t>10/18/23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C9155-EBF3-4509-9A13-6248DD3A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8F4E4-6148-40CE-8E3F-F46C32AA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4D1A-A052-44C8-AA35-473A293E36A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2F0791-E91A-01DD-E4C6-7F2067A3D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59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711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rlow Condensed" panose="000005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066800"/>
            <a:ext cx="5588000" cy="5181600"/>
          </a:xfrm>
        </p:spPr>
        <p:txBody>
          <a:bodyPr/>
          <a:lstStyle>
            <a:lvl1pPr>
              <a:defRPr sz="1800">
                <a:latin typeface="Acumin Pro" panose="020B0504020202020204" pitchFamily="34" charset="0"/>
              </a:defRPr>
            </a:lvl1pPr>
            <a:lvl2pPr>
              <a:defRPr sz="1600">
                <a:latin typeface="Acumin Pro" panose="020B0504020202020204" pitchFamily="34" charset="0"/>
              </a:defRPr>
            </a:lvl2pPr>
            <a:lvl3pPr>
              <a:defRPr sz="1600">
                <a:latin typeface="Acumin Pro" panose="020B0504020202020204" pitchFamily="34" charset="0"/>
              </a:defRPr>
            </a:lvl3pPr>
            <a:lvl4pPr>
              <a:defRPr sz="1600">
                <a:latin typeface="Acumin Pro" panose="020B0504020202020204" pitchFamily="34" charset="0"/>
              </a:defRPr>
            </a:lvl4pPr>
            <a:lvl5pPr>
              <a:defRPr sz="1600">
                <a:latin typeface="Acumin Pro" panose="020B05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0"/>
            <a:ext cx="5588000" cy="5181600"/>
          </a:xfrm>
        </p:spPr>
        <p:txBody>
          <a:bodyPr/>
          <a:lstStyle>
            <a:lvl1pPr>
              <a:defRPr sz="1800">
                <a:latin typeface="Acumin Pro" panose="020B0504020202020204" pitchFamily="34" charset="0"/>
              </a:defRPr>
            </a:lvl1pPr>
            <a:lvl2pPr>
              <a:defRPr sz="1600">
                <a:latin typeface="Acumin Pro" panose="020B0504020202020204" pitchFamily="34" charset="0"/>
              </a:defRPr>
            </a:lvl2pPr>
            <a:lvl3pPr>
              <a:defRPr sz="1600">
                <a:latin typeface="Acumin Pro" panose="020B0504020202020204" pitchFamily="34" charset="0"/>
              </a:defRPr>
            </a:lvl3pPr>
            <a:lvl4pPr>
              <a:defRPr sz="1600">
                <a:latin typeface="Acumin Pro" panose="020B0504020202020204" pitchFamily="34" charset="0"/>
              </a:defRPr>
            </a:lvl4pPr>
            <a:lvl5pPr>
              <a:defRPr sz="1600">
                <a:latin typeface="Acumin Pro" panose="020B05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Honeybee Robotics Proprietary - Do Not Distribute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E69E0-AB4E-4B5C-9269-18F57A6CA5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744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5863"/>
            <a:ext cx="10287000" cy="4986338"/>
          </a:xfrm>
        </p:spPr>
        <p:txBody>
          <a:bodyPr lIns="0" tIns="0" rIns="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455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8A78A2-68A8-442E-9A15-65AD75505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46870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800"/>
            </a:lvl1pPr>
            <a:lvl2pPr marL="742938" indent="-285750">
              <a:buFont typeface="Arial" panose="020B0604020202020204" pitchFamily="34" charset="0"/>
              <a:buChar char="•"/>
              <a:defRPr sz="1800"/>
            </a:lvl2pPr>
            <a:lvl3pPr marL="1200127" indent="-285750">
              <a:buFont typeface="Arial" panose="020B0604020202020204" pitchFamily="34" charset="0"/>
              <a:buChar char="•"/>
              <a:defRPr sz="1800"/>
            </a:lvl3pPr>
            <a:lvl4pPr marL="1657316" indent="-285750">
              <a:buFont typeface="Arial" panose="020B0604020202020204" pitchFamily="34" charset="0"/>
              <a:buChar char="•"/>
              <a:defRPr sz="1800"/>
            </a:lvl4pPr>
            <a:lvl5pPr marL="2114505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35801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E07991-8532-4DF0-9064-F38783263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2" y="914399"/>
            <a:ext cx="5730239" cy="548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1B0ABB-FE06-4631-9A18-00DD0F1DFD3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63019" y="914399"/>
            <a:ext cx="5730239" cy="548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47649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A69E27-8565-4016-A59C-9B6A30E77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2" y="914399"/>
            <a:ext cx="5730239" cy="2697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46A6FB-FEC4-4EC3-A9C5-9E8AEB94702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63019" y="914399"/>
            <a:ext cx="5730239" cy="2697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DC1BBA-022F-4AF8-A460-CFEF728B5C55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163019" y="3703320"/>
            <a:ext cx="5730239" cy="2697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2AF5D-F9ED-4057-BC4C-18DBB5858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E5DD495-ED6E-425E-9ED2-AF0FDBD89A2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04801" y="3703320"/>
            <a:ext cx="5730239" cy="2697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8372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D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86A028-ABBA-4C83-9B34-58818B73A6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54945" y="914402"/>
            <a:ext cx="5730239" cy="5486401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C96810-01D5-4A1E-BB86-45547D4DB7D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2" y="914402"/>
            <a:ext cx="5730239" cy="5486401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2AF5D-F9ED-4057-BC4C-18DBB5858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9FD244-27BD-4BD4-94FD-7273ED3DC624}"/>
              </a:ext>
            </a:extLst>
          </p:cNvPr>
          <p:cNvSpPr/>
          <p:nvPr userDrawn="1"/>
        </p:nvSpPr>
        <p:spPr bwMode="auto">
          <a:xfrm>
            <a:off x="304800" y="914402"/>
            <a:ext cx="5730240" cy="548640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4E1DD5-7202-4ED6-B956-3F2616852489}"/>
              </a:ext>
            </a:extLst>
          </p:cNvPr>
          <p:cNvSpPr/>
          <p:nvPr userDrawn="1"/>
        </p:nvSpPr>
        <p:spPr bwMode="auto">
          <a:xfrm>
            <a:off x="6156963" y="914402"/>
            <a:ext cx="5730240" cy="548640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8153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2AF5D-F9ED-4057-BC4C-18DBB5858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9FD244-27BD-4BD4-94FD-7273ED3DC624}"/>
              </a:ext>
            </a:extLst>
          </p:cNvPr>
          <p:cNvSpPr/>
          <p:nvPr userDrawn="1"/>
        </p:nvSpPr>
        <p:spPr bwMode="auto">
          <a:xfrm>
            <a:off x="304800" y="914399"/>
            <a:ext cx="5730240" cy="269748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2E0D81-8D98-4AF4-AAFE-EEBB18196C7B}"/>
              </a:ext>
            </a:extLst>
          </p:cNvPr>
          <p:cNvSpPr/>
          <p:nvPr userDrawn="1"/>
        </p:nvSpPr>
        <p:spPr bwMode="auto">
          <a:xfrm>
            <a:off x="304800" y="3703320"/>
            <a:ext cx="5730240" cy="269748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4E1DD5-7202-4ED6-B956-3F2616852489}"/>
              </a:ext>
            </a:extLst>
          </p:cNvPr>
          <p:cNvSpPr/>
          <p:nvPr userDrawn="1"/>
        </p:nvSpPr>
        <p:spPr bwMode="auto">
          <a:xfrm>
            <a:off x="6156963" y="914399"/>
            <a:ext cx="5730240" cy="269748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3737DE-7434-4844-B19D-83336FA3D72D}"/>
              </a:ext>
            </a:extLst>
          </p:cNvPr>
          <p:cNvSpPr/>
          <p:nvPr userDrawn="1"/>
        </p:nvSpPr>
        <p:spPr bwMode="auto">
          <a:xfrm>
            <a:off x="6156963" y="3703320"/>
            <a:ext cx="5730240" cy="269748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C96810-01D5-4A1E-BB86-45547D4DB7D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2" y="914399"/>
            <a:ext cx="5730239" cy="2697480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86A028-ABBA-4C83-9B34-58818B73A6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54945" y="914399"/>
            <a:ext cx="5730239" cy="2697480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FB2CE3-C2DA-46AF-99F0-A71BD7923A5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54945" y="3703320"/>
            <a:ext cx="5730239" cy="2697480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6C520D8-FF89-44FF-9CBC-94AF803BF79A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04803" y="3703320"/>
            <a:ext cx="5730239" cy="2697480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760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29787E3-803E-486B-A3B8-E0444E3F83B3}"/>
              </a:ext>
            </a:extLst>
          </p:cNvPr>
          <p:cNvSpPr txBox="1">
            <a:spLocks/>
          </p:cNvSpPr>
          <p:nvPr userDrawn="1"/>
        </p:nvSpPr>
        <p:spPr>
          <a:xfrm>
            <a:off x="340360" y="4422099"/>
            <a:ext cx="10515600" cy="584775"/>
          </a:xfrm>
          <a:prstGeom prst="rect">
            <a:avLst/>
          </a:prstGeom>
        </p:spPr>
        <p:txBody>
          <a:bodyPr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endParaRPr lang="en-US" sz="3200" kern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63FD63-0560-400C-8175-CB58AFD98B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19" y="3966231"/>
            <a:ext cx="6888481" cy="492443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188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7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5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3E929EF-D1D7-4778-8325-82A2A7EB63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919" y="4458674"/>
            <a:ext cx="6888481" cy="538609"/>
          </a:xfrm>
          <a:prstGeom prst="rect">
            <a:avLst/>
          </a:prstGeom>
        </p:spPr>
        <p:txBody>
          <a:bodyPr wrap="square" tIns="0" bIns="45720">
            <a:sp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188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7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5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7286AE4-19F8-4DD1-8C7C-C1E4A1C423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919" y="4997283"/>
            <a:ext cx="6888481" cy="276999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188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7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5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728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charset="0"/>
              </a:rPr>
              <a:pPr>
                <a:defRPr/>
              </a:pPr>
              <a:t>‹#›</a:t>
            </a:fld>
            <a:endParaRPr lang="uk-UA" sz="1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PPBE</a:t>
            </a:r>
            <a:r>
              <a:rPr lang="en-US" sz="800" baseline="0" dirty="0">
                <a:solidFill>
                  <a:schemeClr val="bg1"/>
                </a:solidFill>
              </a:rPr>
              <a:t> 22 Existing Project – New Content 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815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067" y="0"/>
            <a:ext cx="9144000" cy="1066800"/>
          </a:xfrm>
          <a:prstGeom prst="rect">
            <a:avLst/>
          </a:prstGeom>
        </p:spPr>
        <p:txBody>
          <a:bodyPr anchor="ctr"/>
          <a:lstStyle>
            <a:lvl1pPr>
              <a:defRPr sz="240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16645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000"/>
              </a:spcBef>
              <a:buFontTx/>
              <a:buNone/>
              <a:tabLst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279400" indent="-165100">
              <a:lnSpc>
                <a:spcPct val="95000"/>
              </a:lnSpc>
              <a:spcBef>
                <a:spcPts val="500"/>
              </a:spcBef>
              <a:buFont typeface="Arial" charset="0"/>
              <a:buChar char="•"/>
              <a:tabLst/>
              <a:defRPr sz="1800" baseline="0">
                <a:solidFill>
                  <a:schemeClr val="bg1"/>
                </a:solidFill>
                <a:latin typeface="arial" charset="0"/>
              </a:defRPr>
            </a:lvl2pPr>
            <a:lvl3pPr marL="571500" indent="-228600">
              <a:lnSpc>
                <a:spcPct val="95000"/>
              </a:lnSpc>
              <a:spcBef>
                <a:spcPts val="500"/>
              </a:spcBef>
              <a:buFont typeface=".AppleSystemUIFont" charset="-120"/>
              <a:buChar char="‒"/>
              <a:tabLst/>
              <a:defRPr sz="1800" baseline="0">
                <a:solidFill>
                  <a:schemeClr val="bg1"/>
                </a:solidFill>
                <a:latin typeface="arial" charset="0"/>
              </a:defRPr>
            </a:lvl3pPr>
            <a:lvl4pPr>
              <a:lnSpc>
                <a:spcPct val="95000"/>
              </a:lnSpc>
              <a:spcBef>
                <a:spcPts val="500"/>
              </a:spcBef>
              <a:defRPr sz="1800" baseline="0">
                <a:solidFill>
                  <a:schemeClr val="bg1"/>
                </a:solidFill>
                <a:latin typeface="arial" charset="0"/>
              </a:defRPr>
            </a:lvl4pPr>
            <a:lvl5pPr>
              <a:lnSpc>
                <a:spcPct val="95000"/>
              </a:lnSpc>
              <a:spcBef>
                <a:spcPts val="500"/>
              </a:spcBef>
              <a:defRPr sz="1800" baseline="0">
                <a:solidFill>
                  <a:schemeClr val="bg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200" baseline="0" smtClean="0">
                <a:solidFill>
                  <a:schemeClr val="bg1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94793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6">
          <p15:clr>
            <a:srgbClr val="FBAE40"/>
          </p15:clr>
        </p15:guide>
        <p15:guide id="2" pos="3840">
          <p15:clr>
            <a:srgbClr val="FBAE40"/>
          </p15:clr>
        </p15:guide>
        <p15:guide id="3" pos="678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1737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0" y="6161924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PPBE</a:t>
            </a:r>
            <a:r>
              <a:rPr lang="en-US" sz="800" baseline="0" dirty="0">
                <a:solidFill>
                  <a:schemeClr val="bg1"/>
                </a:solidFill>
              </a:rPr>
              <a:t> 22 Existing Project – New Content 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224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for_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951540-E53C-E74E-9A92-C692D23003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87967" y="1307364"/>
            <a:ext cx="5055650" cy="5078321"/>
          </a:xfrm>
        </p:spPr>
        <p:txBody>
          <a:bodyPr lIns="0" tIns="0" rIns="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6B4E2-F6A1-AB41-B966-6EB53929315C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B22182-A2A4-CB46-9920-A744C95DAC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93A17E-A766-8A4A-85E7-BE709339B9D1}"/>
              </a:ext>
            </a:extLst>
          </p:cNvPr>
          <p:cNvCxnSpPr/>
          <p:nvPr userDrawn="1"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6693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12616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126164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PPBE</a:t>
            </a:r>
            <a:r>
              <a:rPr lang="en-US" sz="800" baseline="0" dirty="0">
                <a:solidFill>
                  <a:schemeClr val="bg1"/>
                </a:solidFill>
              </a:rPr>
              <a:t> 22 Existing Project – New Content 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534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0"/>
            <a:ext cx="9144000" cy="1066800"/>
          </a:xfrm>
          <a:prstGeom prst="rect">
            <a:avLst/>
          </a:prstGeom>
        </p:spPr>
        <p:txBody>
          <a:bodyPr anchor="ctr"/>
          <a:lstStyle>
            <a:lvl1pPr>
              <a:defRPr lang="en-US" sz="240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FY18</a:t>
            </a:r>
            <a:r>
              <a:rPr lang="en-US" sz="800" baseline="0" dirty="0">
                <a:solidFill>
                  <a:schemeClr val="bg1"/>
                </a:solidFill>
              </a:rPr>
              <a:t> Mid Year Review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575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8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PPBE</a:t>
            </a:r>
            <a:r>
              <a:rPr lang="en-US" sz="800" baseline="0" dirty="0">
                <a:solidFill>
                  <a:schemeClr val="bg1"/>
                </a:solidFill>
              </a:rPr>
              <a:t> 22 Existing Project – New Content 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15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445127"/>
            <a:ext cx="4011084" cy="87228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45127"/>
            <a:ext cx="6815667" cy="439361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500560"/>
            <a:ext cx="4011084" cy="35213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200" baseline="0" smtClean="0">
                <a:solidFill>
                  <a:schemeClr val="bg1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PPBE</a:t>
            </a:r>
            <a:r>
              <a:rPr lang="en-US" sz="800" baseline="0" dirty="0">
                <a:solidFill>
                  <a:schemeClr val="bg1"/>
                </a:solidFill>
              </a:rPr>
              <a:t> 22 Existing Project – New Content 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95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solidFill>
            <a:schemeClr val="tx1"/>
          </a:solidFill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548063"/>
            <a:ext cx="7315200" cy="3179512"/>
          </a:xfrm>
          <a:prstGeom prst="rect">
            <a:avLst/>
          </a:prstGeo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PPBE</a:t>
            </a:r>
            <a:r>
              <a:rPr lang="en-US" sz="800" baseline="0" dirty="0">
                <a:solidFill>
                  <a:schemeClr val="bg1"/>
                </a:solidFill>
              </a:rPr>
              <a:t> 22 Existing Project – New Content 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6972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PPBE</a:t>
            </a:r>
            <a:r>
              <a:rPr lang="en-US" sz="800" baseline="0" dirty="0">
                <a:solidFill>
                  <a:schemeClr val="bg1"/>
                </a:solidFill>
              </a:rPr>
              <a:t> 22 Existing Project – New Content 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054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91FA71E-0212-4DBE-A395-9FE7E0C98054}"/>
              </a:ext>
            </a:extLst>
          </p:cNvPr>
          <p:cNvSpPr/>
          <p:nvPr userDrawn="1"/>
        </p:nvSpPr>
        <p:spPr>
          <a:xfrm>
            <a:off x="-1" y="-54243"/>
            <a:ext cx="12192001" cy="4803982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399F38E9-0B99-4D1D-B88F-6FAB4BE286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968" y="4990191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800" b="1" kern="1200" dirty="0" smtClean="0">
                <a:solidFill>
                  <a:srgbClr val="003478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18D4118-BF90-462F-9D5A-CEE417B46C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968" y="5493495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 (Optional)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F0D77D0A-1632-4CDC-A4D3-915F3444BD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968" y="6068095"/>
            <a:ext cx="3104322" cy="2867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b="1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Name, Full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CDAB2-5F36-8183-F2EC-12976822F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3805" y="5353162"/>
            <a:ext cx="2762560" cy="416509"/>
          </a:xfrm>
          <a:prstGeom prst="rect">
            <a:avLst/>
          </a:prstGeom>
        </p:spPr>
      </p:pic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EC51FD09-7A7E-68BC-55B2-2AA99FDC3A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0079" y="2743200"/>
            <a:ext cx="8937553" cy="8811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4000" b="1" kern="1200" dirty="0" smtClean="0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Title Slide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DA36B9-6BD4-6617-B660-083E6AEF8EBD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42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3840">
          <p15:clr>
            <a:srgbClr val="FBAE40"/>
          </p15:clr>
        </p15:guide>
        <p15:guide id="3" pos="2568">
          <p15:clr>
            <a:srgbClr val="FBAE40"/>
          </p15:clr>
        </p15:guide>
        <p15:guide id="4" pos="5112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3456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 Title Slide Three Imag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6617D5-B90F-45FD-B3DA-A0A816BE6062}"/>
              </a:ext>
            </a:extLst>
          </p:cNvPr>
          <p:cNvSpPr/>
          <p:nvPr userDrawn="1"/>
        </p:nvSpPr>
        <p:spPr>
          <a:xfrm>
            <a:off x="0" y="4661453"/>
            <a:ext cx="12191999" cy="21965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DDB7EFD5-F946-484D-A6C2-5B2D6182EA9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-28"/>
            <a:ext cx="4052888" cy="46614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E7EBE47-C42F-463E-A18D-5FA034BA22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069556" y="-28"/>
            <a:ext cx="4052888" cy="46614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328F9AF-62EA-4F6E-BF8B-65716F02AC8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139112" y="-28"/>
            <a:ext cx="4052888" cy="46614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399F38E9-0B99-4D1D-B88F-6FAB4BE286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968" y="4990191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800" b="1" kern="1200" dirty="0" smtClean="0">
                <a:solidFill>
                  <a:srgbClr val="003478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18D4118-BF90-462F-9D5A-CEE417B46C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968" y="5493495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 (Optional)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F0D77D0A-1632-4CDC-A4D3-915F3444BD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968" y="6068095"/>
            <a:ext cx="3104322" cy="2867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b="1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Name, Full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1FA71E-0212-4DBE-A395-9FE7E0C98054}"/>
              </a:ext>
            </a:extLst>
          </p:cNvPr>
          <p:cNvSpPr/>
          <p:nvPr userDrawn="1"/>
        </p:nvSpPr>
        <p:spPr>
          <a:xfrm>
            <a:off x="-1" y="4654799"/>
            <a:ext cx="12196259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5B4DB-32BA-141F-6C53-30AD514827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3805" y="5353162"/>
            <a:ext cx="2762560" cy="4165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E41EB6-F1C9-A0CF-B224-27D5D15A5016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88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3840">
          <p15:clr>
            <a:srgbClr val="FBAE40"/>
          </p15:clr>
        </p15:guide>
        <p15:guide id="3" pos="2568">
          <p15:clr>
            <a:srgbClr val="FBAE40"/>
          </p15:clr>
        </p15:guide>
        <p15:guide id="4" pos="5112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3456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l Title Slide One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6617D5-B90F-45FD-B3DA-A0A816BE6062}"/>
              </a:ext>
            </a:extLst>
          </p:cNvPr>
          <p:cNvSpPr/>
          <p:nvPr userDrawn="1"/>
        </p:nvSpPr>
        <p:spPr>
          <a:xfrm>
            <a:off x="0" y="4661453"/>
            <a:ext cx="12191999" cy="21965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DDB7EFD5-F946-484D-A6C2-5B2D6182EA9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-28"/>
            <a:ext cx="12191998" cy="46614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399F38E9-0B99-4D1D-B88F-6FAB4BE286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968" y="4990191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800" b="1" kern="1200" dirty="0" smtClean="0">
                <a:solidFill>
                  <a:srgbClr val="003478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18D4118-BF90-462F-9D5A-CEE417B46C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968" y="5493495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 (Optional)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F0D77D0A-1632-4CDC-A4D3-915F3444BD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968" y="6068095"/>
            <a:ext cx="3104322" cy="2867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b="1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Name, Full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1FA71E-0212-4DBE-A395-9FE7E0C98054}"/>
              </a:ext>
            </a:extLst>
          </p:cNvPr>
          <p:cNvSpPr/>
          <p:nvPr userDrawn="1"/>
        </p:nvSpPr>
        <p:spPr>
          <a:xfrm>
            <a:off x="-1" y="4654799"/>
            <a:ext cx="12196259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CDAB2-5F36-8183-F2EC-12976822F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3805" y="5353162"/>
            <a:ext cx="2762560" cy="4165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A5D0AF-7C6D-4D37-7A0A-14E2F96C14FA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78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3840">
          <p15:clr>
            <a:srgbClr val="FBAE40"/>
          </p15:clr>
        </p15:guide>
        <p15:guide id="3" pos="2568">
          <p15:clr>
            <a:srgbClr val="FBAE40"/>
          </p15:clr>
        </p15:guide>
        <p15:guide id="4" pos="5112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3456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570CFE-0D40-4114-88B7-2BA43DB1F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59252" y="0"/>
            <a:ext cx="3732748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41C60BF-CFA2-410A-B843-9CEAFCB519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35024"/>
            <a:ext cx="7505700" cy="42052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4572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600"/>
            </a:lvl3pPr>
            <a:lvl4pPr marL="13716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None/>
              <a:defRPr sz="1400"/>
            </a:lvl4pPr>
            <a:lvl5pPr marL="1828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  <a:lvl6pPr marL="22860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None/>
              <a:defRPr sz="1400"/>
            </a:lvl6pPr>
          </a:lstStyle>
          <a:p>
            <a:pPr lvl="0"/>
            <a:r>
              <a:rPr lang="en-US" dirty="0"/>
              <a:t>Click to edit text</a:t>
            </a:r>
          </a:p>
          <a:p>
            <a:pPr lvl="0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F92B20-A5A6-4909-A73A-C6C85E980E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2262C48F-4708-42DE-8E80-44A3B0CD34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17055" y="2216427"/>
            <a:ext cx="2998301" cy="15902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10A8ED32-609D-7C19-DC91-9420513683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599" y="5719303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C7BB89-2C21-8E87-69D4-8F4D16BAA2D3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7F3881-0CD4-BBC4-DE0D-7670831C26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172E3C-0D0D-BA0A-267E-6CB79B537E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80EC690-6145-8029-9086-E6C77A2BE867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941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686301"/>
          </a:xfrm>
        </p:spPr>
        <p:txBody>
          <a:bodyPr/>
          <a:lstStyle/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12B8C9E-6C25-9D45-BD6C-30504F0142BB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780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469F77-D9CE-43A9-9C6F-5AAA6A3F0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59252" y="0"/>
            <a:ext cx="3732748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20C3-3808-4215-B0DC-3782872EA2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35024"/>
            <a:ext cx="7505700" cy="4205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8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2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/>
            </a:lvl6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2F6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210C54A-DD08-4364-8254-1321A8844A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15825" y="2216427"/>
            <a:ext cx="2998301" cy="15902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3D48B3-C899-488E-8ADA-A4B90B205F83}"/>
              </a:ext>
            </a:extLst>
          </p:cNvPr>
          <p:cNvSpPr/>
          <p:nvPr userDrawn="1"/>
        </p:nvSpPr>
        <p:spPr>
          <a:xfrm>
            <a:off x="8815359" y="3970165"/>
            <a:ext cx="2999232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2F4A05-4C17-6B0C-4237-3C99BA56493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599" y="5719303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9D6F48-80D0-1D20-DF5F-2BF55579277A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B043C9-B1C8-6359-98EF-D96796473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D19A5E-E778-56A9-2062-A5ED4675B1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BFD7036-DFAC-C0D0-2B4F-9F5AB7319F21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225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Support Image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162D26B-0852-410F-A36B-EAD531A8E2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10983686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D68753-5D2F-461F-AF48-50A66CC7D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719303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AC75BF9-3914-4E65-81BD-B09D23C768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41438"/>
            <a:ext cx="5324061" cy="397009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6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4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100"/>
            </a:lvl4pPr>
            <a:lvl5pPr>
              <a:lnSpc>
                <a:spcPct val="100000"/>
              </a:lnSpc>
              <a:spcBef>
                <a:spcPts val="600"/>
              </a:spcBef>
              <a:defRPr sz="11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100"/>
            </a:lvl6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4D7AB-5058-4107-958E-EF7D6E1E8288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096000" y="1189033"/>
            <a:ext cx="5486399" cy="4366941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93AC55-DBC3-68C8-CB23-C4B45BFE20A7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C05A12-1E20-0215-A526-E2A843BDF9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009574-7F14-3FAA-EEF1-8386789320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D73B6B8-C436-FC94-8BB3-4696F9F37AC1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2604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469F77-D9CE-43A9-9C6F-5AAA6A3F0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59252" y="0"/>
            <a:ext cx="3732748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B956E94C-9969-4AB2-8117-F619D597A2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599" y="4798258"/>
            <a:ext cx="3610734" cy="5887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8F9C99-6215-4A1B-BF56-662E2AB3DC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3961" y="4798258"/>
            <a:ext cx="3610734" cy="5887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210C54A-DD08-4364-8254-1321A8844A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17055" y="2216427"/>
            <a:ext cx="2998301" cy="15902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3D48B3-C899-488E-8ADA-A4B90B205F83}"/>
              </a:ext>
            </a:extLst>
          </p:cNvPr>
          <p:cNvSpPr/>
          <p:nvPr userDrawn="1"/>
        </p:nvSpPr>
        <p:spPr>
          <a:xfrm>
            <a:off x="8797177" y="3970165"/>
            <a:ext cx="3050266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42C592AB-64AC-4BED-9399-369D4231D92E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609599" y="1282149"/>
            <a:ext cx="3610734" cy="3329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Chart Placeholder 4">
            <a:extLst>
              <a:ext uri="{FF2B5EF4-FFF2-40B4-BE49-F238E27FC236}">
                <a16:creationId xmlns:a16="http://schemas.microsoft.com/office/drawing/2014/main" id="{14525D09-DF4B-465A-B4C9-783517805A75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4503961" y="1282148"/>
            <a:ext cx="3610734" cy="3329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CAF2C09-6C4F-DCFF-85A3-4CF6EC0DC1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599" y="5719303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3B9400-132F-DEF6-EA46-EDF25F5A18C4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498C32F-5623-2AA7-F792-39D0A4B41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CB4456-BEB5-0C6D-0A90-F0D0239D8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70AC68E-EACD-8069-F1FF-E36CB9B71FD4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876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20C3-3808-4215-B0DC-3782872EA2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35024"/>
            <a:ext cx="7505700" cy="42052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18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600"/>
            </a:lvl2pPr>
            <a:lvl3pPr>
              <a:lnSpc>
                <a:spcPct val="100000"/>
              </a:lnSpc>
              <a:spcBef>
                <a:spcPts val="600"/>
              </a:spcBef>
              <a:defRPr sz="14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200"/>
            </a:lvl6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9A26BD1-014A-4113-86CB-7536D7778B1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59788" y="0"/>
            <a:ext cx="3732212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D14C3FAA-13C8-D347-8F54-8B7489B22B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599" y="5719303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0E67DC-9D0C-C209-8D47-6D2D87097A5A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CD98E8-CF38-BB10-6551-01C87EB8AD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FD3F67-8AB5-AAC3-9233-643638FFB3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E9DDA44-06EA-FE46-A4E7-BFE4BA2CB0A2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856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595D06-54FB-4096-9761-C161613AAED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59788" y="0"/>
            <a:ext cx="3732212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B956E94C-9969-4AB2-8117-F619D597A2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599" y="4798258"/>
            <a:ext cx="3610734" cy="5887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8F9C99-6215-4A1B-BF56-662E2AB3DC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3961" y="4798258"/>
            <a:ext cx="3610734" cy="5887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42C592AB-64AC-4BED-9399-369D4231D92E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609599" y="1470993"/>
            <a:ext cx="3610734" cy="3140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Chart Placeholder 4">
            <a:extLst>
              <a:ext uri="{FF2B5EF4-FFF2-40B4-BE49-F238E27FC236}">
                <a16:creationId xmlns:a16="http://schemas.microsoft.com/office/drawing/2014/main" id="{14525D09-DF4B-465A-B4C9-783517805A75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4503961" y="1470992"/>
            <a:ext cx="3610734" cy="3140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7D283DF-8242-C10D-B0D1-09338E9E6A1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599" y="5559814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EC59EF-E69C-284C-74DE-3713E419E09E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1A31FFA-D45E-05A8-241F-FB73C5025C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24F733-0338-AC33-B556-98C963CC79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D6151ED-F9C6-1A31-E49C-CF0C212E3649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927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0863943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B956E94C-9969-4AB2-8117-F619D597A2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598" y="4798258"/>
            <a:ext cx="2999232" cy="823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8F9C99-6215-4A1B-BF56-662E2AB3DC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8624" y="4798258"/>
            <a:ext cx="2998301" cy="823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210C54A-DD08-4364-8254-1321A8844A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459252" y="4798258"/>
            <a:ext cx="2998301" cy="823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FBEC01-9F7C-4B40-BB53-7CA71DF23C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09598" y="1550504"/>
            <a:ext cx="2999232" cy="2961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72BC0D6B-8A30-40EF-AB45-BA0C194FDCF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578624" y="1550504"/>
            <a:ext cx="2998301" cy="2961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8957662E-BFCE-48F9-862F-DF8DE0A7D64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59252" y="1553128"/>
            <a:ext cx="2998301" cy="2961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22AF72-7D09-7718-79FC-23C0F02E4214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111A947-29A3-BF11-1A63-EC436A3B7F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A61104-9893-7D61-B81D-04B0520407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BEC4113-64BB-2281-3CD4-188D84A29053}"/>
              </a:ext>
            </a:extLst>
          </p:cNvPr>
          <p:cNvSpPr txBox="1"/>
          <p:nvPr userDrawn="1"/>
        </p:nvSpPr>
        <p:spPr>
          <a:xfrm>
            <a:off x="71253" y="6547104"/>
            <a:ext cx="5905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l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9574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0983686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B956E94C-9969-4AB2-8117-F619D597A2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5302002"/>
            <a:ext cx="2998301" cy="3800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AB518037-F3DC-4DBC-AA07-629E5C8B49FC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609600" y="1258606"/>
            <a:ext cx="10972800" cy="393886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FCAD2B6C-443D-28D6-F18D-18F54A9EEC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804362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8539D1-CD98-51D1-F7A5-CAEEFB3AD880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A3AF1A-3C67-4F0B-04A4-30651C1DB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8AD54A-8787-DB93-4C11-29C142509A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0DE8E3D-FE09-94E9-C0A5-1D128FCB7DFA}"/>
              </a:ext>
            </a:extLst>
          </p:cNvPr>
          <p:cNvSpPr txBox="1"/>
          <p:nvPr userDrawn="1"/>
        </p:nvSpPr>
        <p:spPr>
          <a:xfrm>
            <a:off x="73152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530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1005457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C59C980-A3D0-4EF8-9506-D402C5A6FD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41438"/>
            <a:ext cx="5324061" cy="3970097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6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2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/>
            </a:lvl6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4CC6854-32C8-45B3-B6D3-D2E66DF7D4C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8341" y="1341437"/>
            <a:ext cx="5324061" cy="3970097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6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2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/>
            </a:lvl6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2AA9E988-1444-5E64-B3F6-5961B2D426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719303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7A1C23-DB2A-3C30-0E13-68FEB9198F02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E08D145-1541-BB76-77A5-4CFDD4821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56350E4-F0C0-A49A-E707-97727F6150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2C31FCC-A5FE-C2CF-C0F7-E0ECA558E390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381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21D4684-8BB0-4FE9-B1CB-B9F65E4F9DC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3429000"/>
            <a:ext cx="12192000" cy="34289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7DA89AA-3199-43A5-B716-88F9B206E89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1550504"/>
            <a:ext cx="2998300" cy="2951924"/>
          </a:xfrm>
          <a:prstGeom prst="rect">
            <a:avLst/>
          </a:prstGeom>
          <a:solidFill>
            <a:srgbClr val="003478"/>
          </a:solidFill>
        </p:spPr>
        <p:txBody>
          <a:bodyPr lIns="274320" tIns="274320" rIns="274320" bIns="36576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B37C666-26F7-4F2C-92CE-67B0C3E52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10983686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2F6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6E546E26-95A4-4F81-AEA4-F78B3F1908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96851" y="1550504"/>
            <a:ext cx="2998300" cy="2951924"/>
          </a:xfrm>
          <a:prstGeom prst="rect">
            <a:avLst/>
          </a:prstGeom>
          <a:solidFill>
            <a:srgbClr val="003478"/>
          </a:solidFill>
        </p:spPr>
        <p:txBody>
          <a:bodyPr lIns="274320" tIns="274320" rIns="274320" bIns="36576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1FFA57FE-AEF6-472C-8D21-CC48F53E9B2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584102" y="1550504"/>
            <a:ext cx="2998300" cy="2951924"/>
          </a:xfrm>
          <a:prstGeom prst="rect">
            <a:avLst/>
          </a:prstGeom>
          <a:solidFill>
            <a:srgbClr val="003478"/>
          </a:solidFill>
        </p:spPr>
        <p:txBody>
          <a:bodyPr lIns="274320" tIns="274320" rIns="274320" bIns="36576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4CBB22-8DA5-45F3-DC73-5F55B7563929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CEFE68C-2428-7C9D-C4BE-12D5988ACF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0E8DFB-1D27-E3B8-A7FD-8FFFE0CF8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731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Photo with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0984631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9B4C5E7-2BAE-493F-BBFD-70C9914341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60634" y="1619940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54C5A27-7B3C-4273-A211-4F8CF1D0C8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882808" y="1619940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C816A4C0-7387-4691-A213-8237D3C5C1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54007" y="3531567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43098FF-AC40-42B4-B12D-6ECFA4F080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86120" y="3531567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3F9BCE2-3ADE-4F3D-B650-E42610BAF83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9540" y="1619940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17F0C345-FD44-4CB9-AA15-F9A7B0CA6DE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441714" y="1619940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14A06D38-ACF1-4C38-B96C-4A022CD87DC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2913" y="3531567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E961B3A-4844-482D-8E3E-7A2D4FC9156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445026" y="3531567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E71B3E1-54DA-4FBD-B4D4-E14162E1B85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3208" y="1619941"/>
            <a:ext cx="3657600" cy="3657600"/>
          </a:xfrm>
          <a:prstGeom prst="rect">
            <a:avLst/>
          </a:prstGeom>
          <a:solidFill>
            <a:srgbClr val="003478"/>
          </a:solidFill>
        </p:spPr>
        <p:txBody>
          <a:bodyPr lIns="365760" rIns="36576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C386BB78-113E-72A3-1A10-779C47F4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719303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58584-ECE1-F481-B358-7467C37E1790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DC0A6E-5DEF-7E07-BF97-044EAB9B44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1DA883-40F4-9DF5-A250-44B6AA32EF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CE3AE62-3C01-8F04-8AE0-E82868DB4A24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05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5864"/>
            <a:ext cx="4952999" cy="4171494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1" y="5486400"/>
            <a:ext cx="10286999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0" y="1185864"/>
            <a:ext cx="4953000" cy="4171494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C16241-9A65-974E-97DB-275BDA682FC7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6205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673C045F-876A-487E-9097-CF25663536C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2648" y="1331304"/>
            <a:ext cx="10962862" cy="37078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6E007D-4A49-4350-A5D2-296D7DED61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0984633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8CA206A-CB1D-4E4E-8256-938ED74FCA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910" y="5206735"/>
            <a:ext cx="5108023" cy="238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Arial" panose="020B0604020202020204" pitchFamily="34" charset="0"/>
              </a:defRPr>
            </a:lvl1pPr>
            <a:lvl2pPr marL="457200" indent="0">
              <a:buNone/>
              <a:defRPr sz="1000">
                <a:latin typeface="Arial Nova Cond" panose="020B0604020202020204" pitchFamily="34" charset="0"/>
              </a:defRPr>
            </a:lvl2pPr>
            <a:lvl3pPr marL="914400" indent="0">
              <a:buNone/>
              <a:defRPr sz="1000">
                <a:latin typeface="Arial Nova Cond" panose="020B0604020202020204" pitchFamily="34" charset="0"/>
              </a:defRPr>
            </a:lvl3pPr>
            <a:lvl4pPr marL="1371600" indent="0">
              <a:buNone/>
              <a:defRPr sz="1000">
                <a:latin typeface="Arial Nova Cond" panose="020B0604020202020204" pitchFamily="34" charset="0"/>
              </a:defRPr>
            </a:lvl4pPr>
            <a:lvl5pPr marL="1828800" indent="0">
              <a:buNone/>
              <a:defRPr sz="1000">
                <a:latin typeface="Arial Nova Cond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Footnote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04CEAC4-5E47-14AB-3A81-6C2468206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719303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11D703-3B71-95A3-5B15-C6A4D9DA9305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DF24E5-A600-5242-246C-6C4C188729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65637D-2634-5FD6-9556-09A5BD5498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B253AF9-EF5E-6A8C-1936-5C5C44F3A041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037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2511" y="3009440"/>
            <a:ext cx="9218621" cy="650277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rgbClr val="0034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Transition Slide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7064096-BC33-4BE5-921C-3C44EFC9E5AC}"/>
              </a:ext>
            </a:extLst>
          </p:cNvPr>
          <p:cNvCxnSpPr>
            <a:cxnSpLocks/>
          </p:cNvCxnSpPr>
          <p:nvPr userDrawn="1"/>
        </p:nvCxnSpPr>
        <p:spPr>
          <a:xfrm>
            <a:off x="5406021" y="4128578"/>
            <a:ext cx="1371600" cy="0"/>
          </a:xfrm>
          <a:prstGeom prst="line">
            <a:avLst/>
          </a:prstGeom>
          <a:ln w="57150">
            <a:solidFill>
              <a:srgbClr val="0034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284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rgbClr val="0034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B0B67E-E42D-187F-1790-1AFBC4B7F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5030" y="2668858"/>
            <a:ext cx="8091658" cy="121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microsoft.com/office/2007/relationships/hdphoto" Target="../media/hdphoto1.wdp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image" Target="../media/image1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4.png"/><Relationship Id="rId4" Type="http://schemas.openxmlformats.org/officeDocument/2006/relationships/image" Target="../media/image16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2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image" Target="../media/image24.jpeg"/><Relationship Id="rId5" Type="http://schemas.openxmlformats.org/officeDocument/2006/relationships/slideLayout" Target="../slideLayouts/slideLayout7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0488"/>
            <a:ext cx="12192000" cy="356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1100"/>
            <a:ext cx="10287000" cy="49910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add text</a:t>
            </a:r>
          </a:p>
          <a:p>
            <a:pPr marL="693738" marR="0" lvl="1" indent="-24606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50938" marR="0" lvl="2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6550" marR="0" lvl="3" indent="-22701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Courier New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63750" marR="0" lvl="4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11428508" y="6604000"/>
            <a:ext cx="0" cy="155141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16" y="6500488"/>
            <a:ext cx="3203942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9845" y="6500488"/>
            <a:ext cx="1373855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74931B7-E6F4-684C-ACFC-44768C603396}" type="datetime3">
              <a:rPr lang="en-US" smtClean="0"/>
              <a:t>18 October 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8221" y="6500488"/>
            <a:ext cx="369465" cy="3575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8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93738" marR="0" indent="-246063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.AppleSystemUIFont" charset="-120"/>
        <a:buChar char="-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50938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80000"/>
        <a:buFont typeface="Wingdings" charset="2"/>
        <a:buChar char="§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6550" marR="0" indent="-227013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80000"/>
        <a:buFont typeface="Courier New" charset="0"/>
        <a:buChar char="o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63750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Arial"/>
        <a:buChar char="•"/>
        <a:tabLst/>
        <a:defRPr sz="16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4">
          <p15:clr>
            <a:srgbClr val="F26B43"/>
          </p15:clr>
        </p15:guide>
        <p15:guide id="2" pos="288">
          <p15:clr>
            <a:srgbClr val="F26B43"/>
          </p15:clr>
        </p15:guide>
        <p15:guide id="3" pos="7392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3840">
          <p15:clr>
            <a:srgbClr val="F26B43"/>
          </p15:clr>
        </p15:guide>
        <p15:guide id="7" orient="horz" pos="744">
          <p15:clr>
            <a:srgbClr val="F26B43"/>
          </p15:clr>
        </p15:guide>
        <p15:guide id="8" pos="600">
          <p15:clr>
            <a:srgbClr val="F26B43"/>
          </p15:clr>
        </p15:guide>
        <p15:guide id="9" pos="7080">
          <p15:clr>
            <a:srgbClr val="F26B43"/>
          </p15:clr>
        </p15:guide>
        <p15:guide id="10" pos="4056">
          <p15:clr>
            <a:srgbClr val="F26B43"/>
          </p15:clr>
        </p15:guide>
        <p15:guide id="11" pos="3624">
          <p15:clr>
            <a:srgbClr val="F26B43"/>
          </p15:clr>
        </p15:guide>
        <p15:guide id="13" orient="horz" pos="93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04C0E2E-CD65-BE45-86A8-48182FA7EC56}"/>
              </a:ext>
            </a:extLst>
          </p:cNvPr>
          <p:cNvSpPr/>
          <p:nvPr userDrawn="1"/>
        </p:nvSpPr>
        <p:spPr>
          <a:xfrm>
            <a:off x="0" y="-101600"/>
            <a:ext cx="12192000" cy="1905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FC71C-69F7-4B4D-A275-344B02ECE8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10/18/23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984241-931B-3E41-963A-37B6BDF50BA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1600"/>
            <a:ext cx="121920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D4113F-4E20-674A-A883-6ACFA8EEBC2B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alphaModFix amt="70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350" y="5410200"/>
            <a:ext cx="8369300" cy="1447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04CE72-424F-7841-A4BC-E02CFADDD063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-20626"/>
            <a:ext cx="838200" cy="71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3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6" r:id="rId20"/>
    <p:sldLayoutId id="2147483717" r:id="rId21"/>
    <p:sldLayoutId id="2147483869" r:id="rId2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12192000" cy="914400"/>
            <a:chOff x="0" y="1752600"/>
            <a:chExt cx="9144000" cy="914400"/>
          </a:xfrm>
        </p:grpSpPr>
        <p:pic>
          <p:nvPicPr>
            <p:cNvPr id="4" name="Picture 3" descr="a.jpg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752600"/>
              <a:ext cx="3581400" cy="914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 userDrawn="1"/>
          </p:nvSpPr>
          <p:spPr bwMode="auto">
            <a:xfrm>
              <a:off x="228600" y="1752600"/>
              <a:ext cx="8915400" cy="914400"/>
            </a:xfrm>
            <a:prstGeom prst="rect">
              <a:avLst/>
            </a:prstGeom>
            <a:gradFill flip="none" rotWithShape="1">
              <a:gsLst>
                <a:gs pos="25000">
                  <a:schemeClr val="tx1">
                    <a:alpha val="0"/>
                  </a:schemeClr>
                </a:gs>
                <a:gs pos="34000">
                  <a:schemeClr val="tx1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800" i="1"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1975" y="1884045"/>
              <a:ext cx="753034" cy="64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31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FA81E5-61D1-401D-BF36-997EA3D029B7}"/>
              </a:ext>
            </a:extLst>
          </p:cNvPr>
          <p:cNvSpPr/>
          <p:nvPr userDrawn="1"/>
        </p:nvSpPr>
        <p:spPr bwMode="auto">
          <a:xfrm>
            <a:off x="-3" y="0"/>
            <a:ext cx="12192000" cy="6858000"/>
          </a:xfrm>
          <a:prstGeom prst="rect">
            <a:avLst/>
          </a:prstGeom>
          <a:solidFill>
            <a:schemeClr val="accent2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D9494D-C276-FB4D-114A-B3DEA73DAB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0" r="9690" b="8044"/>
          <a:stretch/>
        </p:blipFill>
        <p:spPr>
          <a:xfrm>
            <a:off x="-1" y="7470"/>
            <a:ext cx="9143997" cy="6860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AC8E14-E06F-4E45-B08C-D759A1D70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805" y="6100508"/>
            <a:ext cx="1718382" cy="50685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6604AD-8B47-48FA-BE90-7E631FD9D547}"/>
              </a:ext>
            </a:extLst>
          </p:cNvPr>
          <p:cNvGrpSpPr/>
          <p:nvPr userDrawn="1"/>
        </p:nvGrpSpPr>
        <p:grpSpPr>
          <a:xfrm>
            <a:off x="9435668" y="1964154"/>
            <a:ext cx="2464656" cy="2466052"/>
            <a:chOff x="9435668" y="2186751"/>
            <a:chExt cx="2464656" cy="246605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82A4876-31DD-43F6-B61E-534A5325D0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8600" y="2186751"/>
              <a:ext cx="2058793" cy="1124712"/>
            </a:xfrm>
            <a:prstGeom prst="rect">
              <a:avLst/>
            </a:prstGeom>
          </p:spPr>
        </p:pic>
        <p:pic>
          <p:nvPicPr>
            <p:cNvPr id="16" name="Picture 1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033E922-FC7B-4F89-8A74-B35E42198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668" y="4083899"/>
              <a:ext cx="2464656" cy="568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47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FA81E5-61D1-401D-BF36-997EA3D029B7}"/>
              </a:ext>
            </a:extLst>
          </p:cNvPr>
          <p:cNvSpPr/>
          <p:nvPr userDrawn="1"/>
        </p:nvSpPr>
        <p:spPr bwMode="auto">
          <a:xfrm>
            <a:off x="0" y="0"/>
            <a:ext cx="12192000" cy="822960"/>
          </a:xfrm>
          <a:prstGeom prst="rect">
            <a:avLst/>
          </a:prstGeom>
          <a:solidFill>
            <a:schemeClr val="accent2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3" y="97941"/>
            <a:ext cx="7227539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11582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40EB94-3DBE-419E-9843-E238A0C615A5}"/>
              </a:ext>
            </a:extLst>
          </p:cNvPr>
          <p:cNvSpPr txBox="1"/>
          <p:nvPr userDrawn="1"/>
        </p:nvSpPr>
        <p:spPr>
          <a:xfrm>
            <a:off x="11029321" y="6400800"/>
            <a:ext cx="1040761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DEE994A-6C19-4C10-AACD-8C8ECB3D8C2A}" type="slidenum">
              <a:rPr lang="en-US" sz="1100" smtClean="0">
                <a:solidFill>
                  <a:srgbClr val="989898"/>
                </a:solidFill>
              </a:rPr>
              <a:t>‹#›</a:t>
            </a:fld>
            <a:endParaRPr lang="en-US" sz="1100" dirty="0">
              <a:solidFill>
                <a:srgbClr val="989898"/>
              </a:solidFill>
            </a:endParaRP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0AC8B1F8-85E5-4BBC-9A3C-111FF380DB6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260" y="176912"/>
            <a:ext cx="2306953" cy="457200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6F6A201-E047-470F-81F5-755F6CB12D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131" y="176912"/>
            <a:ext cx="198695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6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>
          <p15:clr>
            <a:srgbClr val="F26B43"/>
          </p15:clr>
        </p15:guide>
        <p15:guide id="3" orient="horz" pos="4032">
          <p15:clr>
            <a:srgbClr val="F26B43"/>
          </p15:clr>
        </p15:guide>
        <p15:guide id="4" pos="7488">
          <p15:clr>
            <a:srgbClr val="F26B43"/>
          </p15:clr>
        </p15:guide>
        <p15:guide id="5" pos="19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nner OCT template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" y="-1"/>
            <a:ext cx="12192000" cy="11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795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92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36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3912">
          <p15:clr>
            <a:srgbClr val="F26B43"/>
          </p15:clr>
        </p15:guide>
        <p15:guide id="7" orient="horz" pos="41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lsic.jhuapl.edu/Events/Agenda/index.php?id=481" TargetMode="Externa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342C89-BE9C-DA42-8C4F-3393732FF6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C909E4-C768-F04B-B2BC-BB82187C8F45}"/>
              </a:ext>
            </a:extLst>
          </p:cNvPr>
          <p:cNvSpPr/>
          <p:nvPr/>
        </p:nvSpPr>
        <p:spPr>
          <a:xfrm>
            <a:off x="0" y="0"/>
            <a:ext cx="12192001" cy="6858001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210B3-B280-B942-9DF1-0BBF09169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303590"/>
            <a:ext cx="10215748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/>
              <a:t>LSIC Surface Power Telecon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04790-5E82-3744-927D-A03E287B4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283891"/>
            <a:ext cx="91440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dirty="0"/>
              <a:t>October 26</a:t>
            </a:r>
            <a:r>
              <a:rPr lang="en-US" baseline="30000" dirty="0"/>
              <a:t>th</a:t>
            </a:r>
            <a:r>
              <a:rPr lang="en-US" dirty="0"/>
              <a:t>, 2023</a:t>
            </a:r>
          </a:p>
          <a:p>
            <a:r>
              <a:rPr lang="en-US" dirty="0"/>
              <a:t>Begins at 11:03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8A6F0-3DE7-4A4B-AA3D-EB21080475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99FF"/>
                </a:solidFill>
              </a:rPr>
              <a:t>Dr. Sean Young, Dr. Matt Clement</a:t>
            </a:r>
          </a:p>
          <a:p>
            <a:r>
              <a:rPr lang="en-US" dirty="0">
                <a:solidFill>
                  <a:srgbClr val="0099FF"/>
                </a:solidFill>
              </a:rPr>
              <a:t>Sam Andrade, Julie Peck, Dr. Joseph Kozak, Abigail Wagner</a:t>
            </a:r>
            <a:br>
              <a:rPr lang="en-US" dirty="0">
                <a:solidFill>
                  <a:srgbClr val="F9E180"/>
                </a:solidFill>
              </a:rPr>
            </a:br>
            <a:r>
              <a:rPr lang="en-US" dirty="0"/>
              <a:t>Johns Hopkins Applied Physics Laboratory</a:t>
            </a:r>
            <a:br>
              <a:rPr lang="en-US" dirty="0"/>
            </a:br>
            <a:r>
              <a:rPr lang="en-US" dirty="0"/>
              <a:t>Space Exploration Sector</a:t>
            </a:r>
          </a:p>
          <a:p>
            <a:endParaRPr lang="en-US" dirty="0"/>
          </a:p>
          <a:p>
            <a:r>
              <a:rPr lang="en-US" dirty="0"/>
              <a:t>LSIC Surface Power Facilitator POC: </a:t>
            </a:r>
            <a:r>
              <a:rPr lang="en-US" dirty="0" err="1"/>
              <a:t>matt.clement@jhuapl.edu</a:t>
            </a:r>
            <a:r>
              <a:rPr lang="en-US" dirty="0"/>
              <a:t> </a:t>
            </a:r>
            <a:endParaRPr lang="en-US" sz="1200" dirty="0">
              <a:solidFill>
                <a:srgbClr val="F9E18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F941C3-28C5-D646-B829-8402B749B8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240" y="4064861"/>
            <a:ext cx="3457129" cy="800261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876E7-B53B-AC4F-8E0D-E1FF8A6D6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55" y="323931"/>
            <a:ext cx="3203114" cy="5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51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300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B2B0FC-60DE-E948-B92D-06CF5185F88C}"/>
              </a:ext>
            </a:extLst>
          </p:cNvPr>
          <p:cNvSpPr txBox="1"/>
          <p:nvPr/>
        </p:nvSpPr>
        <p:spPr>
          <a:xfrm>
            <a:off x="137514" y="636015"/>
            <a:ext cx="11998968" cy="503214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lvl="2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Community Updates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LSIC Fall Meeting and Transition to Commercial Workshop Summary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Solicitations and Awards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Conferences/Workshops/Telecons</a:t>
            </a:r>
            <a:endParaRPr lang="en-US" sz="2000" dirty="0">
              <a:solidFill>
                <a:prstClr val="white"/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white"/>
                </a:solidFill>
              </a:rPr>
              <a:t>November 7: LSIC 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Briem Akademi Std Regular"/>
              </a:rPr>
              <a:t>Path to </a:t>
            </a:r>
            <a:r>
              <a:rPr lang="en-US" sz="2000" i="0" dirty="0">
                <a:solidFill>
                  <a:schemeClr val="bg1"/>
                </a:solidFill>
                <a:effectLst/>
                <a:latin typeface="Briem Akademi Std Regular"/>
              </a:rPr>
              <a:t>Sustainable Technologies in the Lunar Surface Environment Workshop (Joint DM/EE)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Briem Akademi Std Regular"/>
              </a:rPr>
              <a:t>Upcoming 2022/2023 Surface Power Telecons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defRPr/>
            </a:pPr>
            <a:endParaRPr lang="en-US" sz="1200" dirty="0">
              <a:solidFill>
                <a:prstClr val="white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Speakers: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Eric </a:t>
            </a:r>
            <a:r>
              <a:rPr lang="en-US" sz="2400" dirty="0" err="1">
                <a:solidFill>
                  <a:prstClr val="white"/>
                </a:solidFill>
              </a:rPr>
              <a:t>Maxeiner</a:t>
            </a:r>
            <a:r>
              <a:rPr lang="en-US" sz="2400" dirty="0">
                <a:solidFill>
                  <a:prstClr val="white"/>
                </a:solidFill>
              </a:rPr>
              <a:t> (Rolls Royce)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Dr. Jonathan Adams (Rolls Royce)</a:t>
            </a:r>
          </a:p>
          <a:p>
            <a:pPr>
              <a:defRPr/>
            </a:pPr>
            <a:endParaRPr lang="en-US" sz="900" dirty="0">
              <a:solidFill>
                <a:prstClr val="white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Q&amp;A</a:t>
            </a: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24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Fall Meeting Summary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B2B0FC-60DE-E948-B92D-06CF5185F88C}"/>
              </a:ext>
            </a:extLst>
          </p:cNvPr>
          <p:cNvSpPr txBox="1"/>
          <p:nvPr/>
        </p:nvSpPr>
        <p:spPr>
          <a:xfrm>
            <a:off x="137514" y="636015"/>
            <a:ext cx="11998968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lvl="2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Walt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Engelund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STMD LIFT-1 RFI Announcement</a:t>
            </a:r>
            <a:endParaRPr lang="en-US" sz="240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7830C1-D58F-A5F9-A4F7-2BF399F31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356" y="1533572"/>
            <a:ext cx="8901644" cy="500779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52B1BC6-6BAF-6943-37A4-BC8128226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15" y="2223573"/>
            <a:ext cx="2428240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322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Fall Meeting Summary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B2B0FC-60DE-E948-B92D-06CF5185F88C}"/>
              </a:ext>
            </a:extLst>
          </p:cNvPr>
          <p:cNvSpPr txBox="1"/>
          <p:nvPr/>
        </p:nvSpPr>
        <p:spPr>
          <a:xfrm>
            <a:off x="137514" y="636015"/>
            <a:ext cx="11998968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lvl="2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Phil Root LSIC/DARPA Announcement</a:t>
            </a:r>
            <a:endParaRPr lang="en-US" sz="240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878D7-76A8-68D2-0206-23C794F9F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482" y="1541135"/>
            <a:ext cx="8780518" cy="492255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0B6DAFD-D853-BD79-021F-9A9241801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98" y="2372849"/>
            <a:ext cx="233680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543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829F83-5CCB-E99F-B909-F82AA81003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60"/>
          <a:stretch/>
        </p:blipFill>
        <p:spPr>
          <a:xfrm>
            <a:off x="-12095" y="3150981"/>
            <a:ext cx="12165028" cy="3797228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Solicitations and Awards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B2B0FC-60DE-E948-B92D-06CF5185F88C}"/>
              </a:ext>
            </a:extLst>
          </p:cNvPr>
          <p:cNvSpPr txBox="1"/>
          <p:nvPr/>
        </p:nvSpPr>
        <p:spPr>
          <a:xfrm>
            <a:off x="193032" y="1228496"/>
            <a:ext cx="11998968" cy="2163289"/>
          </a:xfrm>
          <a:prstGeom prst="rect">
            <a:avLst/>
          </a:prstGeom>
          <a:noFill/>
          <a:ln w="19050">
            <a:noFill/>
          </a:ln>
        </p:spPr>
        <p:txBody>
          <a:bodyPr wrap="square" numCol="2" rtlCol="0">
            <a:no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NASA Space Technology Graduate Research </a:t>
            </a:r>
            <a:r>
              <a:rPr lang="en-US" sz="2400" b="1" u="sng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Opprotunities</a:t>
            </a:r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2024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Proposals Due: November 1, 2023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1" u="sng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Detect, Track, and Remediate: The Challenge of small space Debris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Proposals Due: November 15,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728EE8-6BE5-B8E7-4598-8C0EEF922B59}"/>
              </a:ext>
            </a:extLst>
          </p:cNvPr>
          <p:cNvSpPr txBox="1"/>
          <p:nvPr/>
        </p:nvSpPr>
        <p:spPr>
          <a:xfrm>
            <a:off x="193032" y="2743111"/>
            <a:ext cx="11380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Tech Solicitations (NEW SITE LIVE: </a:t>
            </a:r>
            <a:r>
              <a:rPr lang="en-US" sz="2400" b="1" u="sng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techport.nasa.gov</a:t>
            </a:r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/opportunities/</a:t>
            </a:r>
            <a:r>
              <a:rPr lang="en-US" sz="2400" b="1" u="sng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stmd</a:t>
            </a:r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47C683-7823-BCA0-7308-623469454700}"/>
              </a:ext>
            </a:extLst>
          </p:cNvPr>
          <p:cNvSpPr txBox="1"/>
          <p:nvPr/>
        </p:nvSpPr>
        <p:spPr>
          <a:xfrm>
            <a:off x="275011" y="701906"/>
            <a:ext cx="11380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Upcoming Due Dates:</a:t>
            </a:r>
          </a:p>
        </p:txBody>
      </p:sp>
    </p:spTree>
    <p:extLst>
      <p:ext uri="{BB962C8B-B14F-4D97-AF65-F5344CB8AC3E}">
        <p14:creationId xmlns:p14="http://schemas.microsoft.com/office/powerpoint/2010/main" val="447716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Upcoming Meetings and Workshops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E25A0-8301-3440-95A2-56985C329E5E}"/>
              </a:ext>
            </a:extLst>
          </p:cNvPr>
          <p:cNvSpPr txBox="1"/>
          <p:nvPr/>
        </p:nvSpPr>
        <p:spPr>
          <a:xfrm>
            <a:off x="162551" y="619945"/>
            <a:ext cx="10986792" cy="747897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/>
              </a:rPr>
              <a:t>LSIC Path to Sustainable Technologies in the Lunar Surface Environment Workshop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/>
              </a:rPr>
              <a:t>November 7, Virtual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/>
              </a:rPr>
              <a:t>4</a:t>
            </a:r>
            <a:r>
              <a:rPr lang="en-US" sz="2400" b="1" baseline="30000" dirty="0">
                <a:solidFill>
                  <a:schemeClr val="bg1"/>
                </a:solidFill>
                <a:latin typeface="Calibri" panose="020F0502020204030204"/>
              </a:rPr>
              <a:t>th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/>
              </a:rPr>
              <a:t> Annual Cislunar Security Conference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/>
              </a:rPr>
              <a:t>December 5-7, Laurel, MD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/>
              </a:rPr>
              <a:t>Applied Power Electronics Conference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/>
              </a:rPr>
              <a:t>February 25-29, Long Beach, CA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4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FAA Commercial Space Transportation Conference 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February 21-22, Washington, DC</a:t>
            </a:r>
          </a:p>
          <a:p>
            <a:pPr lvl="1">
              <a:defRPr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/>
              </a:rPr>
              <a:t>IEEE Aerospace Conference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/>
              </a:rPr>
              <a:t>March 2-9, Big Sky, MT</a:t>
            </a:r>
          </a:p>
          <a:p>
            <a:pPr lvl="1">
              <a:defRPr/>
            </a:pPr>
            <a:endParaRPr lang="en-US" sz="2400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/>
              </a:rPr>
              <a:t>Lunar and Planetary Science Conference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/>
              </a:rPr>
              <a:t>March 11-15, The Woodlands, TX</a:t>
            </a:r>
          </a:p>
          <a:p>
            <a:pPr lvl="1">
              <a:defRPr/>
            </a:pPr>
            <a:endParaRPr lang="en-US" sz="2400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/>
              </a:rPr>
              <a:t>More complete calendar on LSIC website, email with additional events!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2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9005272-49E8-6F4E-86E2-908CBE4DBF0E}"/>
              </a:ext>
            </a:extLst>
          </p:cNvPr>
          <p:cNvSpPr txBox="1">
            <a:spLocks/>
          </p:cNvSpPr>
          <p:nvPr/>
        </p:nvSpPr>
        <p:spPr>
          <a:xfrm>
            <a:off x="952500" y="1179514"/>
            <a:ext cx="10287000" cy="480218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Path to Sustainable Technologies in the Lunar Surface Environment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We will focus on the qualification path to fielding long-lived technologies on the lunar surface. Stakeholders across industry, academia, and NASA will come together in a collaborative format to discuss the current state of the art, as well as essential knowledge and technology gaps related to the combined lunar and dust environment.</a:t>
            </a:r>
          </a:p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November 7, 2023</a:t>
            </a:r>
          </a:p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Interactive, Virtual Workshop</a:t>
            </a:r>
          </a:p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Topics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Existing Standards and Facilities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Stakeholder Needs</a:t>
            </a:r>
          </a:p>
          <a:p>
            <a:pPr lvl="2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NASA panel</a:t>
            </a:r>
          </a:p>
          <a:p>
            <a:pPr lvl="2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Industry &amp; Academia Panel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Town Hall on Next Steps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Q&amp;As for all presentations</a:t>
            </a:r>
          </a:p>
          <a:p>
            <a:pPr lvl="1"/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Registration is now open!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2"/>
              </a:rPr>
              <a:t>https://lsic.jhuapl.edu/Events/Agenda/index.php?id=481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11D2836-C149-0542-B271-D902A2EFA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409" y="393315"/>
            <a:ext cx="10960919" cy="61252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Announcing DM &amp; EE Joint Workshop!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994C53-8D6C-9C4E-A2B5-785D316E6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32501" y="6400799"/>
            <a:ext cx="1371600" cy="457201"/>
          </a:xfrm>
        </p:spPr>
        <p:txBody>
          <a:bodyPr/>
          <a:lstStyle/>
          <a:p>
            <a:fld id="{A21D9640-F8D1-F74D-978C-E9D18C9206A9}" type="datetime3">
              <a:rPr lang="en-US" smtClean="0"/>
              <a:pPr/>
              <a:t>18 October 2023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91033-8243-404A-AD9D-B89DC99C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8328" y="6400799"/>
            <a:ext cx="486558" cy="457201"/>
          </a:xfrm>
        </p:spPr>
        <p:txBody>
          <a:bodyPr/>
          <a:lstStyle/>
          <a:p>
            <a:fld id="{4EBCDCBD-78E1-0D41-A999-31B5EBF8E02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823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Upcoming Surface Power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Telecons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E25A0-8301-3440-95A2-56985C329E5E}"/>
              </a:ext>
            </a:extLst>
          </p:cNvPr>
          <p:cNvSpPr txBox="1"/>
          <p:nvPr/>
        </p:nvSpPr>
        <p:spPr>
          <a:xfrm>
            <a:off x="80555" y="612844"/>
            <a:ext cx="10287333" cy="72019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hope to see you all at our upcoming telecons.  As a reminder, Surface Power Telecons typically take place on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fourth Thursday of every month at 11AM ET.</a:t>
            </a:r>
          </a:p>
          <a:p>
            <a:pPr>
              <a:defRPr/>
            </a:pPr>
            <a:endParaRPr lang="en-US" sz="1400" b="1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Thursday December 7</a:t>
            </a:r>
            <a:r>
              <a:rPr kumimoji="0" lang="en-US" sz="22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(OFF SCHEDULE)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u="sng" dirty="0">
                <a:solidFill>
                  <a:schemeClr val="bg1"/>
                </a:solidFill>
                <a:latin typeface="Calibri" panose="020F0502020204030204"/>
              </a:rPr>
              <a:t>Topic</a:t>
            </a:r>
            <a:r>
              <a:rPr lang="en-US" sz="2200" dirty="0">
                <a:solidFill>
                  <a:schemeClr val="bg1"/>
                </a:solidFill>
                <a:latin typeface="Calibri" panose="020F0502020204030204"/>
              </a:rPr>
              <a:t>: Year in Review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u="sng" dirty="0">
                <a:solidFill>
                  <a:schemeClr val="bg1"/>
                </a:solidFill>
                <a:latin typeface="Calibri" panose="020F0502020204030204"/>
              </a:rPr>
              <a:t>Speakers</a:t>
            </a:r>
            <a:r>
              <a:rPr lang="en-US" sz="2200" dirty="0">
                <a:solidFill>
                  <a:schemeClr val="bg1"/>
                </a:solidFill>
                <a:latin typeface="Calibri" panose="020F0502020204030204"/>
              </a:rPr>
              <a:t>: APL Surface Power Team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200" u="sng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Thursday January 17</a:t>
            </a:r>
            <a:r>
              <a:rPr kumimoji="0" lang="en-US" sz="22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(OFF SCHEDULE)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u="sng" dirty="0">
                <a:solidFill>
                  <a:schemeClr val="bg1"/>
                </a:solidFill>
                <a:latin typeface="Calibri" panose="020F0502020204030204"/>
              </a:rPr>
              <a:t>Topic</a:t>
            </a:r>
            <a:r>
              <a:rPr lang="en-US" sz="2200" dirty="0">
                <a:solidFill>
                  <a:schemeClr val="bg1"/>
                </a:solidFill>
                <a:latin typeface="Calibri" panose="020F0502020204030204"/>
              </a:rPr>
              <a:t>: Site Selection (JOINT WITH ISRU)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u="sng" dirty="0">
                <a:solidFill>
                  <a:schemeClr val="bg1"/>
                </a:solidFill>
                <a:latin typeface="Calibri" panose="020F0502020204030204"/>
              </a:rPr>
              <a:t>Speakers</a:t>
            </a:r>
            <a:r>
              <a:rPr lang="en-US" sz="2200" dirty="0">
                <a:solidFill>
                  <a:schemeClr val="bg1"/>
                </a:solidFill>
                <a:latin typeface="Calibri" panose="020F0502020204030204"/>
              </a:rPr>
              <a:t>: Giovanni Leone (Univ. De Atacama),</a:t>
            </a:r>
          </a:p>
          <a:p>
            <a:pPr>
              <a:defRPr/>
            </a:pPr>
            <a:r>
              <a:rPr lang="en-US" sz="2200" dirty="0">
                <a:solidFill>
                  <a:schemeClr val="bg1"/>
                </a:solidFill>
                <a:latin typeface="Calibri" panose="020F0502020204030204"/>
              </a:rPr>
              <a:t>	          Kori Hough (Astrobotic)</a:t>
            </a:r>
          </a:p>
          <a:p>
            <a:pPr>
              <a:defRPr/>
            </a:pPr>
            <a:endParaRPr lang="en-US" sz="1200" u="sng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Thursday February 24</a:t>
            </a:r>
            <a:endParaRPr kumimoji="0" lang="en-US" sz="220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u="sng" dirty="0">
                <a:solidFill>
                  <a:schemeClr val="bg1"/>
                </a:solidFill>
                <a:latin typeface="Calibri" panose="020F0502020204030204"/>
              </a:rPr>
              <a:t>Topic</a:t>
            </a:r>
            <a:r>
              <a:rPr lang="en-US" sz="2200" dirty="0">
                <a:solidFill>
                  <a:schemeClr val="bg1"/>
                </a:solidFill>
                <a:latin typeface="Calibri" panose="020F0502020204030204"/>
              </a:rPr>
              <a:t>: Rad-Hard Electronics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u="sng" dirty="0">
                <a:solidFill>
                  <a:schemeClr val="bg1"/>
                </a:solidFill>
                <a:latin typeface="Calibri" panose="020F0502020204030204"/>
              </a:rPr>
              <a:t>Speakers</a:t>
            </a:r>
            <a:r>
              <a:rPr lang="en-US" sz="2200" dirty="0">
                <a:solidFill>
                  <a:schemeClr val="bg1"/>
                </a:solidFill>
                <a:latin typeface="Calibri" panose="020F0502020204030204"/>
              </a:rPr>
              <a:t>: Bob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/>
              </a:rPr>
              <a:t>Kaplar</a:t>
            </a:r>
            <a:r>
              <a:rPr lang="en-US" sz="2200" dirty="0">
                <a:solidFill>
                  <a:schemeClr val="bg1"/>
                </a:solidFill>
                <a:latin typeface="Calibri" panose="020F0502020204030204"/>
              </a:rPr>
              <a:t> and Jason Neely (Sandia National Laboratory)</a:t>
            </a:r>
          </a:p>
          <a:p>
            <a:pPr>
              <a:defRPr/>
            </a:pPr>
            <a:endParaRPr lang="en-US" sz="1200" u="sng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Thursday March 28</a:t>
            </a:r>
            <a:endParaRPr kumimoji="0" lang="en-US" sz="220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u="sng" dirty="0">
                <a:solidFill>
                  <a:schemeClr val="bg1"/>
                </a:solidFill>
                <a:latin typeface="Calibri" panose="020F0502020204030204"/>
              </a:rPr>
              <a:t>Topic</a:t>
            </a:r>
            <a:r>
              <a:rPr lang="en-US" sz="2200" dirty="0">
                <a:solidFill>
                  <a:schemeClr val="bg1"/>
                </a:solidFill>
                <a:latin typeface="Calibri" panose="020F0502020204030204"/>
              </a:rPr>
              <a:t>: Modular Power Generation and Delivery Systems from Programmable Metamaterials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u="sng" dirty="0">
                <a:solidFill>
                  <a:schemeClr val="bg1"/>
                </a:solidFill>
                <a:latin typeface="Calibri" panose="020F0502020204030204"/>
              </a:rPr>
              <a:t>Speakers</a:t>
            </a:r>
            <a:r>
              <a:rPr lang="en-US" sz="2200" dirty="0">
                <a:solidFill>
                  <a:schemeClr val="bg1"/>
                </a:solidFill>
                <a:latin typeface="Calibri" panose="020F0502020204030204"/>
              </a:rPr>
              <a:t>: Olivia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/>
              </a:rPr>
              <a:t>Formoso</a:t>
            </a:r>
            <a:r>
              <a:rPr lang="en-US" sz="2200" dirty="0">
                <a:solidFill>
                  <a:schemeClr val="bg1"/>
                </a:solidFill>
                <a:latin typeface="Calibri" panose="020F0502020204030204"/>
              </a:rPr>
              <a:t> (NASA Ames Research Center)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kumimoji="0" lang="en-US" sz="2400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endParaRPr lang="en-US" sz="800" b="1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3074" name="Picture 2" descr="Shown here is a rendering of 13 candidate landing regions for Artemis III. Each region is approximately 9.3 by 9.3 miles (15 by 15 kilometers). ">
            <a:extLst>
              <a:ext uri="{FF2B5EF4-FFF2-40B4-BE49-F238E27FC236}">
                <a16:creationId xmlns:a16="http://schemas.microsoft.com/office/drawing/2014/main" id="{8AE5C6C3-674D-1E80-058C-62F4270F6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479" y="1527244"/>
            <a:ext cx="6015444" cy="338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701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October Speakers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E25A0-8301-3440-95A2-56985C329E5E}"/>
              </a:ext>
            </a:extLst>
          </p:cNvPr>
          <p:cNvSpPr txBox="1"/>
          <p:nvPr/>
        </p:nvSpPr>
        <p:spPr>
          <a:xfrm>
            <a:off x="936275" y="4263478"/>
            <a:ext cx="10986792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/>
              </a:rPr>
              <a:t>Dr. Eric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/>
              </a:rPr>
              <a:t>Maxeiner</a:t>
            </a:r>
            <a:endParaRPr lang="en-US" sz="2400" b="1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VP Business Development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/>
              </a:rPr>
              <a:t>Rolls-Royce Defense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6CF5EF-FFCF-D8C0-49BF-4036B9709C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 bwMode="auto">
          <a:xfrm>
            <a:off x="359500" y="1173659"/>
            <a:ext cx="4142162" cy="30121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5E5C0A-5E5C-2419-09B3-8065B67EB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659" y="975962"/>
            <a:ext cx="2884544" cy="3287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BE1EAB-D790-6CCE-D3AB-2E05F3108856}"/>
              </a:ext>
            </a:extLst>
          </p:cNvPr>
          <p:cNvSpPr txBox="1"/>
          <p:nvPr/>
        </p:nvSpPr>
        <p:spPr>
          <a:xfrm>
            <a:off x="8277266" y="4263478"/>
            <a:ext cx="10986792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/>
              </a:rPr>
              <a:t>Dr. Jonathan Adams</a:t>
            </a:r>
          </a:p>
          <a:p>
            <a:pPr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Novel Nuclear Assistant Chief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/>
              </a:rPr>
              <a:t>Engineer</a:t>
            </a:r>
          </a:p>
          <a:p>
            <a:pPr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Rolls-Royce</a:t>
            </a:r>
          </a:p>
        </p:txBody>
      </p:sp>
      <p:pic>
        <p:nvPicPr>
          <p:cNvPr id="1026" name="Picture 2" descr="Rolls-Royce SMR Logo">
            <a:extLst>
              <a:ext uri="{FF2B5EF4-FFF2-40B4-BE49-F238E27FC236}">
                <a16:creationId xmlns:a16="http://schemas.microsoft.com/office/drawing/2014/main" id="{207DA0B6-4F04-2F33-BDA1-562110428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69"/>
          <a:stretch/>
        </p:blipFill>
        <p:spPr bwMode="auto">
          <a:xfrm>
            <a:off x="5363894" y="1633547"/>
            <a:ext cx="1464212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503226"/>
      </p:ext>
    </p:extLst>
  </p:cSld>
  <p:clrMapOvr>
    <a:masterClrMapping/>
  </p:clrMapOvr>
</p:sld>
</file>

<file path=ppt/theme/theme1.xml><?xml version="1.0" encoding="utf-8"?>
<a:theme xmlns:a="http://schemas.openxmlformats.org/drawingml/2006/main" name="APL-PowerPoint-Theme_dark">
  <a:themeElements>
    <a:clrScheme name="APL PPT Template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bg1"/>
          </a:solidFill>
        </a:ln>
      </a:spPr>
      <a:bodyPr rtlCol="0" anchor="ctr"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SIC_SP_Template2" id="{C6ADA3D5-F5E8-F240-B112-05BEB6FD8BD6}" vid="{62A04129-1660-E04B-8B02-E4664D80B477}"/>
    </a:ext>
  </a:extLst>
</a:theme>
</file>

<file path=ppt/theme/theme2.xml><?xml version="1.0" encoding="utf-8"?>
<a:theme xmlns:a="http://schemas.openxmlformats.org/drawingml/2006/main" name="6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IC_SP_Template2" id="{C6ADA3D5-F5E8-F240-B112-05BEB6FD8BD6}" vid="{16564095-1E1E-3941-BC5A-4165F13D0F5C}"/>
    </a:ext>
  </a:extLst>
</a:theme>
</file>

<file path=ppt/theme/theme3.xml><?xml version="1.0" encoding="utf-8"?>
<a:theme xmlns:a="http://schemas.openxmlformats.org/drawingml/2006/main" name="2_Office Theme">
  <a:themeElements>
    <a:clrScheme name="Custom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SIC_SP_Template2" id="{C6ADA3D5-F5E8-F240-B112-05BEB6FD8BD6}" vid="{1DC68319-E44B-124A-A53C-F8A24E0D5CB0}"/>
    </a:ext>
  </a:extLst>
</a:theme>
</file>

<file path=ppt/theme/theme4.xml><?xml version="1.0" encoding="utf-8"?>
<a:theme xmlns:a="http://schemas.openxmlformats.org/drawingml/2006/main" name="1_Titles">
  <a:themeElements>
    <a:clrScheme name="Custom 1">
      <a:dk1>
        <a:srgbClr val="2D2A26"/>
      </a:dk1>
      <a:lt1>
        <a:srgbClr val="FFFFFF"/>
      </a:lt1>
      <a:dk2>
        <a:srgbClr val="76777A"/>
      </a:dk2>
      <a:lt2>
        <a:srgbClr val="C8C8C8"/>
      </a:lt2>
      <a:accent1>
        <a:srgbClr val="F5B335"/>
      </a:accent1>
      <a:accent2>
        <a:srgbClr val="002F87"/>
      </a:accent2>
      <a:accent3>
        <a:srgbClr val="B2292E"/>
      </a:accent3>
      <a:accent4>
        <a:srgbClr val="3D7CC9"/>
      </a:accent4>
      <a:accent5>
        <a:srgbClr val="BDA460"/>
      </a:accent5>
      <a:accent6>
        <a:srgbClr val="E87200"/>
      </a:accent6>
      <a:hlink>
        <a:srgbClr val="3D7CC9"/>
      </a:hlink>
      <a:folHlink>
        <a:srgbClr val="F5B335"/>
      </a:folHlink>
    </a:clrScheme>
    <a:fontScheme name="HBR v2.1">
      <a:majorFont>
        <a:latin typeface="Barlow Condensed"/>
        <a:ea typeface=""/>
        <a:cs typeface=""/>
      </a:majorFont>
      <a:minorFont>
        <a:latin typeface="Acumin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R_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7419976-1995-42EE-AFB6-E76576D823C0}" vid="{A7DB05BD-6615-4838-9847-7278807BAFA9}"/>
    </a:ext>
  </a:extLst>
</a:theme>
</file>

<file path=ppt/theme/theme5.xml><?xml version="1.0" encoding="utf-8"?>
<a:theme xmlns:a="http://schemas.openxmlformats.org/drawingml/2006/main" name="Content">
  <a:themeElements>
    <a:clrScheme name="Custom 1">
      <a:dk1>
        <a:srgbClr val="2D2A26"/>
      </a:dk1>
      <a:lt1>
        <a:srgbClr val="FFFFFF"/>
      </a:lt1>
      <a:dk2>
        <a:srgbClr val="76777A"/>
      </a:dk2>
      <a:lt2>
        <a:srgbClr val="C8C8C8"/>
      </a:lt2>
      <a:accent1>
        <a:srgbClr val="F5B335"/>
      </a:accent1>
      <a:accent2>
        <a:srgbClr val="002F87"/>
      </a:accent2>
      <a:accent3>
        <a:srgbClr val="B2292E"/>
      </a:accent3>
      <a:accent4>
        <a:srgbClr val="3D7CC9"/>
      </a:accent4>
      <a:accent5>
        <a:srgbClr val="BDA460"/>
      </a:accent5>
      <a:accent6>
        <a:srgbClr val="E87200"/>
      </a:accent6>
      <a:hlink>
        <a:srgbClr val="3D7CC9"/>
      </a:hlink>
      <a:folHlink>
        <a:srgbClr val="F5B335"/>
      </a:folHlink>
    </a:clrScheme>
    <a:fontScheme name="HBR v2.1">
      <a:majorFont>
        <a:latin typeface="Barlow Condensed"/>
        <a:ea typeface=""/>
        <a:cs typeface=""/>
      </a:majorFont>
      <a:minorFont>
        <a:latin typeface="Acumin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R_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7419976-1995-42EE-AFB6-E76576D823C0}" vid="{A7DB05BD-6615-4838-9847-7278807BAFA9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Office Theme">
  <a:themeElements>
    <a:clrScheme name="Custom 20">
      <a:dk1>
        <a:srgbClr val="000000"/>
      </a:dk1>
      <a:lt1>
        <a:srgbClr val="FFFFFF"/>
      </a:lt1>
      <a:dk2>
        <a:srgbClr val="414042"/>
      </a:dk2>
      <a:lt2>
        <a:srgbClr val="F7F8F9"/>
      </a:lt2>
      <a:accent1>
        <a:srgbClr val="002F6C"/>
      </a:accent1>
      <a:accent2>
        <a:srgbClr val="00809E"/>
      </a:accent2>
      <a:accent3>
        <a:srgbClr val="00968F"/>
      </a:accent3>
      <a:accent4>
        <a:srgbClr val="F7D117"/>
      </a:accent4>
      <a:accent5>
        <a:srgbClr val="64B3E8"/>
      </a:accent5>
      <a:accent6>
        <a:srgbClr val="A4899F"/>
      </a:accent6>
      <a:hlink>
        <a:srgbClr val="0563C1"/>
      </a:hlink>
      <a:folHlink>
        <a:srgbClr val="A4899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ckheed Martin PowerPoint_2018_Blue-Title2" id="{FF18C928-1474-A540-8A09-1C36D92B1F60}" vid="{5E11714D-AF48-9E40-8241-CE818B50FA06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APL-PowerPoint-Theme_dark</Template>
  <TotalTime>16547</TotalTime>
  <Words>598</Words>
  <Application>Microsoft Macintosh PowerPoint</Application>
  <PresentationFormat>Widescreen</PresentationFormat>
  <Paragraphs>118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34" baseType="lpstr">
      <vt:lpstr>.AppleSystemUIFont</vt:lpstr>
      <vt:lpstr>Acumin Pro</vt:lpstr>
      <vt:lpstr>Arial</vt:lpstr>
      <vt:lpstr>Arial</vt:lpstr>
      <vt:lpstr>Arial Black</vt:lpstr>
      <vt:lpstr>Arial Bold</vt:lpstr>
      <vt:lpstr>Arial Nova Cond</vt:lpstr>
      <vt:lpstr>Barlow Condensed</vt:lpstr>
      <vt:lpstr>Briem Akademi Std Regular</vt:lpstr>
      <vt:lpstr>Calibri</vt:lpstr>
      <vt:lpstr>Calibri Light</vt:lpstr>
      <vt:lpstr>Courier New</vt:lpstr>
      <vt:lpstr>Helvetica</vt:lpstr>
      <vt:lpstr>Helvetica Neue</vt:lpstr>
      <vt:lpstr>Symbol</vt:lpstr>
      <vt:lpstr>Verdana</vt:lpstr>
      <vt:lpstr>Wingdings</vt:lpstr>
      <vt:lpstr>APL-PowerPoint-Theme_dark</vt:lpstr>
      <vt:lpstr>65_Office Theme</vt:lpstr>
      <vt:lpstr>2_Office Theme</vt:lpstr>
      <vt:lpstr>1_Titles</vt:lpstr>
      <vt:lpstr>Content</vt:lpstr>
      <vt:lpstr>3_Office Theme</vt:lpstr>
      <vt:lpstr>1_Office Theme</vt:lpstr>
      <vt:lpstr>LSIC Surface Power Telecon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Announcing DM &amp; EE Joint Workshop!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LSIC Surface Power Telecon </dc:title>
  <dc:creator>Young, Sean A. (SES)</dc:creator>
  <cp:lastModifiedBy>Clement, Matthew S LCDR USN COMNAVRESFORCOM VA (USA)</cp:lastModifiedBy>
  <cp:revision>90</cp:revision>
  <dcterms:created xsi:type="dcterms:W3CDTF">2022-10-21T17:12:05Z</dcterms:created>
  <dcterms:modified xsi:type="dcterms:W3CDTF">2023-10-18T16:41:12Z</dcterms:modified>
</cp:coreProperties>
</file>