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 id="2147483752" r:id="rId5"/>
  </p:sldMasterIdLst>
  <p:notesMasterIdLst>
    <p:notesMasterId r:id="rId17"/>
  </p:notesMasterIdLst>
  <p:sldIdLst>
    <p:sldId id="256" r:id="rId6"/>
    <p:sldId id="269" r:id="rId7"/>
    <p:sldId id="37954" r:id="rId8"/>
    <p:sldId id="37945" r:id="rId9"/>
    <p:sldId id="37953" r:id="rId10"/>
    <p:sldId id="37952" r:id="rId11"/>
    <p:sldId id="37948" r:id="rId12"/>
    <p:sldId id="37949" r:id="rId13"/>
    <p:sldId id="37950" r:id="rId14"/>
    <p:sldId id="37951"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AFFF"/>
    <a:srgbClr val="6E9FE0"/>
    <a:srgbClr val="00B1D3"/>
    <a:srgbClr val="F7E17F"/>
    <a:srgbClr val="7F7F7F"/>
    <a:srgbClr val="39A4EA"/>
    <a:srgbClr val="B2D2F2"/>
    <a:srgbClr val="00AFDE"/>
    <a:srgbClr val="D65E29"/>
    <a:srgbClr val="EA8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94279"/>
  </p:normalViewPr>
  <p:slideViewPr>
    <p:cSldViewPr snapToGrid="0" snapToObjects="1" showGuides="1">
      <p:cViewPr>
        <p:scale>
          <a:sx n="80" d="100"/>
          <a:sy n="80" d="100"/>
        </p:scale>
        <p:origin x="960" y="3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9A375-B218-184B-B243-CB7E0F1616A7}" type="datetimeFigureOut">
              <a:rPr lang="en-US" smtClean="0"/>
              <a:t>7/26/2023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5F0F0-3408-9F4A-9B24-898CD7F5D4E4}" type="slidenum">
              <a:rPr lang="en-US" smtClean="0"/>
              <a:t>‹#›</a:t>
            </a:fld>
            <a:endParaRPr lang="en-US" dirty="0"/>
          </a:p>
        </p:txBody>
      </p:sp>
    </p:spTree>
    <p:extLst>
      <p:ext uri="{BB962C8B-B14F-4D97-AF65-F5344CB8AC3E}">
        <p14:creationId xmlns:p14="http://schemas.microsoft.com/office/powerpoint/2010/main" val="172700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1</a:t>
            </a:fld>
            <a:endParaRPr lang="en-US" dirty="0"/>
          </a:p>
        </p:txBody>
      </p:sp>
    </p:spTree>
    <p:extLst>
      <p:ext uri="{BB962C8B-B14F-4D97-AF65-F5344CB8AC3E}">
        <p14:creationId xmlns:p14="http://schemas.microsoft.com/office/powerpoint/2010/main" val="838607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lsic.jhuapl.edu</a:t>
            </a:r>
            <a:r>
              <a:rPr lang="en-US" dirty="0"/>
              <a:t>/Events/Agenda/</a:t>
            </a:r>
            <a:r>
              <a:rPr lang="en-US" dirty="0" err="1"/>
              <a:t>index.php?id</a:t>
            </a:r>
            <a:r>
              <a:rPr lang="en-US" dirty="0"/>
              <a:t>=380</a:t>
            </a:r>
          </a:p>
        </p:txBody>
      </p:sp>
      <p:sp>
        <p:nvSpPr>
          <p:cNvPr id="4" name="Slide Number Placeholder 3"/>
          <p:cNvSpPr>
            <a:spLocks noGrp="1"/>
          </p:cNvSpPr>
          <p:nvPr>
            <p:ph type="sldNum" sz="quarter" idx="5"/>
          </p:nvPr>
        </p:nvSpPr>
        <p:spPr/>
        <p:txBody>
          <a:bodyPr/>
          <a:lstStyle/>
          <a:p>
            <a:fld id="{FDFB011E-50D2-E14E-8BE4-F2B7A4914DD7}" type="slidenum">
              <a:rPr lang="en-US" smtClean="0"/>
              <a:t>4</a:t>
            </a:fld>
            <a:endParaRPr lang="en-US"/>
          </a:p>
        </p:txBody>
      </p:sp>
    </p:spTree>
    <p:extLst>
      <p:ext uri="{BB962C8B-B14F-4D97-AF65-F5344CB8AC3E}">
        <p14:creationId xmlns:p14="http://schemas.microsoft.com/office/powerpoint/2010/main" val="4001861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 fi</a:t>
            </a:r>
          </a:p>
        </p:txBody>
      </p:sp>
      <p:sp>
        <p:nvSpPr>
          <p:cNvPr id="4" name="Slide Number Placeholder 3"/>
          <p:cNvSpPr>
            <a:spLocks noGrp="1"/>
          </p:cNvSpPr>
          <p:nvPr>
            <p:ph type="sldNum" sz="quarter" idx="5"/>
          </p:nvPr>
        </p:nvSpPr>
        <p:spPr/>
        <p:txBody>
          <a:bodyPr/>
          <a:lstStyle/>
          <a:p>
            <a:fld id="{FDFB011E-50D2-E14E-8BE4-F2B7A4914DD7}" type="slidenum">
              <a:rPr lang="en-US" smtClean="0"/>
              <a:t>5</a:t>
            </a:fld>
            <a:endParaRPr lang="en-US"/>
          </a:p>
        </p:txBody>
      </p:sp>
    </p:spTree>
    <p:extLst>
      <p:ext uri="{BB962C8B-B14F-4D97-AF65-F5344CB8AC3E}">
        <p14:creationId xmlns:p14="http://schemas.microsoft.com/office/powerpoint/2010/main" val="4234562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FB011E-50D2-E14E-8BE4-F2B7A4914DD7}" type="slidenum">
              <a:rPr lang="en-US" smtClean="0"/>
              <a:t>6</a:t>
            </a:fld>
            <a:endParaRPr lang="en-US"/>
          </a:p>
        </p:txBody>
      </p:sp>
    </p:spTree>
    <p:extLst>
      <p:ext uri="{BB962C8B-B14F-4D97-AF65-F5344CB8AC3E}">
        <p14:creationId xmlns:p14="http://schemas.microsoft.com/office/powerpoint/2010/main" val="295135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 to Register for the Surface Power Reliability Workshop: https://</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lsic.jhuapl.edu</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/Events/Agenda/</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index.php?id</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=443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5133E-5659-4735-BCAF-C37C66477F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357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
    <p:bg>
      <p:bgPr>
        <a:solidFill>
          <a:schemeClr val="tx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9DA5B29-708D-9644-92E6-9A66D7BCD149}"/>
              </a:ext>
            </a:extLst>
          </p:cNvPr>
          <p:cNvPicPr>
            <a:picLocks noChangeAspect="1"/>
          </p:cNvPicPr>
          <p:nvPr userDrawn="1"/>
        </p:nvPicPr>
        <p:blipFill rotWithShape="1">
          <a:blip r:embed="rId2" cstate="email">
            <a:alphaModFix amt="51000"/>
            <a:extLst>
              <a:ext uri="{28A0092B-C50C-407E-A947-70E740481C1C}">
                <a14:useLocalDpi xmlns:a14="http://schemas.microsoft.com/office/drawing/2010/main"/>
              </a:ext>
            </a:extLst>
          </a:blip>
          <a:srcRect b="6666"/>
          <a:stretch/>
        </p:blipFill>
        <p:spPr>
          <a:xfrm>
            <a:off x="0" y="0"/>
            <a:ext cx="12192000" cy="6400800"/>
          </a:xfrm>
          <a:prstGeom prst="rect">
            <a:avLst/>
          </a:prstGeom>
        </p:spPr>
      </p:pic>
      <p:sp>
        <p:nvSpPr>
          <p:cNvPr id="2" name="Title 1"/>
          <p:cNvSpPr>
            <a:spLocks noGrp="1"/>
          </p:cNvSpPr>
          <p:nvPr>
            <p:ph type="ctrTitle" hasCustomPrompt="1"/>
          </p:nvPr>
        </p:nvSpPr>
        <p:spPr>
          <a:xfrm>
            <a:off x="609600" y="2527145"/>
            <a:ext cx="7463246" cy="1572399"/>
          </a:xfrm>
        </p:spPr>
        <p:txBody>
          <a:bodyPr anchor="b">
            <a:normAutofit/>
          </a:bodyPr>
          <a:lstStyle>
            <a:lvl1pPr algn="l">
              <a:defRPr sz="42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609600" y="4174912"/>
            <a:ext cx="6588034" cy="667915"/>
          </a:xfrm>
        </p:spPr>
        <p:txBody>
          <a:bodyPr lIns="0" tIns="0" rIns="0" bIns="0">
            <a:normAutofit/>
          </a:bodyPr>
          <a:lstStyle>
            <a:lvl1pPr marL="0" indent="0" algn="l">
              <a:buNone/>
              <a:defRPr sz="2200" b="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a:t>
            </a:r>
          </a:p>
        </p:txBody>
      </p:sp>
      <p:sp>
        <p:nvSpPr>
          <p:cNvPr id="12" name="Text Placeholder 11"/>
          <p:cNvSpPr>
            <a:spLocks noGrp="1"/>
          </p:cNvSpPr>
          <p:nvPr>
            <p:ph type="body" sz="quarter" idx="13" hasCustomPrompt="1"/>
          </p:nvPr>
        </p:nvSpPr>
        <p:spPr>
          <a:xfrm>
            <a:off x="609600" y="4963051"/>
            <a:ext cx="5410200" cy="430710"/>
          </a:xfrm>
        </p:spPr>
        <p:txBody>
          <a:bodyPr lIns="0" tIns="0" rIns="0" bIns="0">
            <a:normAutofit/>
          </a:bodyPr>
          <a:lstStyle>
            <a:lvl1pPr marL="0" indent="0">
              <a:lnSpc>
                <a:spcPct val="114000"/>
              </a:lnSpc>
              <a:spcBef>
                <a:spcPts val="0"/>
              </a:spcBef>
              <a:buNone/>
              <a:defRPr sz="1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p>
        </p:txBody>
      </p:sp>
      <p:sp>
        <p:nvSpPr>
          <p:cNvPr id="4" name="Date Placeholder 3">
            <a:extLst>
              <a:ext uri="{FF2B5EF4-FFF2-40B4-BE49-F238E27FC236}">
                <a16:creationId xmlns:a16="http://schemas.microsoft.com/office/drawing/2014/main" id="{5EA7DB62-2571-004B-B1E5-A3CBB8F1A9F1}"/>
              </a:ext>
            </a:extLst>
          </p:cNvPr>
          <p:cNvSpPr>
            <a:spLocks noGrp="1"/>
          </p:cNvSpPr>
          <p:nvPr>
            <p:ph type="dt" sz="half" idx="14"/>
          </p:nvPr>
        </p:nvSpPr>
        <p:spPr/>
        <p:txBody>
          <a:bodyPr/>
          <a:lstStyle/>
          <a:p>
            <a:r>
              <a:rPr lang="en-US"/>
              <a:t>31 May 2023</a:t>
            </a:r>
            <a:endParaRPr lang="en-US" dirty="0"/>
          </a:p>
        </p:txBody>
      </p:sp>
      <p:sp>
        <p:nvSpPr>
          <p:cNvPr id="6" name="Footer Placeholder 5">
            <a:extLst>
              <a:ext uri="{FF2B5EF4-FFF2-40B4-BE49-F238E27FC236}">
                <a16:creationId xmlns:a16="http://schemas.microsoft.com/office/drawing/2014/main" id="{BA2983AA-F74E-1544-B035-0DAAEF3B7346}"/>
              </a:ext>
            </a:extLst>
          </p:cNvPr>
          <p:cNvSpPr>
            <a:spLocks noGrp="1"/>
          </p:cNvSpPr>
          <p:nvPr>
            <p:ph type="ftr" sz="quarter" idx="15"/>
          </p:nvPr>
        </p:nvSpPr>
        <p:spPr/>
        <p:txBody>
          <a:bodyPr/>
          <a:lstStyle/>
          <a:p>
            <a:endParaRPr lang="en-US" dirty="0"/>
          </a:p>
        </p:txBody>
      </p:sp>
      <p:sp>
        <p:nvSpPr>
          <p:cNvPr id="7" name="Slide Number Placeholder 6">
            <a:extLst>
              <a:ext uri="{FF2B5EF4-FFF2-40B4-BE49-F238E27FC236}">
                <a16:creationId xmlns:a16="http://schemas.microsoft.com/office/drawing/2014/main" id="{92FF989A-3868-074B-B7CE-511EF2342AB0}"/>
              </a:ext>
            </a:extLst>
          </p:cNvPr>
          <p:cNvSpPr>
            <a:spLocks noGrp="1"/>
          </p:cNvSpPr>
          <p:nvPr>
            <p:ph type="sldNum" sz="quarter" idx="16"/>
          </p:nvPr>
        </p:nvSpPr>
        <p:spPr/>
        <p:txBody>
          <a:bodyPr/>
          <a:lstStyle/>
          <a:p>
            <a:fld id="{4EBCDCBD-78E1-0D41-A999-31B5EBF8E02C}" type="slidenum">
              <a:rPr lang="en-US" smtClean="0"/>
              <a:pPr/>
              <a:t>‹#›</a:t>
            </a:fld>
            <a:endParaRPr lang="en-US" dirty="0"/>
          </a:p>
        </p:txBody>
      </p:sp>
      <p:sp>
        <p:nvSpPr>
          <p:cNvPr id="9" name="Text Placeholder 8">
            <a:extLst>
              <a:ext uri="{FF2B5EF4-FFF2-40B4-BE49-F238E27FC236}">
                <a16:creationId xmlns:a16="http://schemas.microsoft.com/office/drawing/2014/main" id="{A719FF58-7530-1B42-A924-B31CC6B7DAEE}"/>
              </a:ext>
            </a:extLst>
          </p:cNvPr>
          <p:cNvSpPr>
            <a:spLocks noGrp="1"/>
          </p:cNvSpPr>
          <p:nvPr>
            <p:ph type="body" sz="quarter" idx="17" hasCustomPrompt="1"/>
          </p:nvPr>
        </p:nvSpPr>
        <p:spPr>
          <a:xfrm>
            <a:off x="609600" y="5446997"/>
            <a:ext cx="5410200" cy="223744"/>
          </a:xfrm>
        </p:spPr>
        <p:txBody>
          <a:bodyPr>
            <a:normAutofit/>
          </a:bodyPr>
          <a:lstStyle>
            <a:lvl1pPr marL="0" indent="0">
              <a:buNone/>
              <a:defRPr sz="1200">
                <a:solidFill>
                  <a:srgbClr val="00AFDE"/>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Name@jhuapl.edu</a:t>
            </a:r>
            <a:endParaRPr lang="en-US" dirty="0"/>
          </a:p>
        </p:txBody>
      </p:sp>
      <p:pic>
        <p:nvPicPr>
          <p:cNvPr id="21" name="Picture 20">
            <a:extLst>
              <a:ext uri="{FF2B5EF4-FFF2-40B4-BE49-F238E27FC236}">
                <a16:creationId xmlns:a16="http://schemas.microsoft.com/office/drawing/2014/main" id="{76CEDA39-61ED-9C40-8C60-0F9F1985B039}"/>
              </a:ext>
            </a:extLst>
          </p:cNvPr>
          <p:cNvPicPr>
            <a:picLocks noChangeAspect="1"/>
          </p:cNvPicPr>
          <p:nvPr userDrawn="1"/>
        </p:nvPicPr>
        <p:blipFill>
          <a:blip r:embed="rId3"/>
          <a:stretch>
            <a:fillRect/>
          </a:stretch>
        </p:blipFill>
        <p:spPr>
          <a:xfrm>
            <a:off x="362170" y="209861"/>
            <a:ext cx="4947732" cy="1127046"/>
          </a:xfrm>
          <a:prstGeom prst="rect">
            <a:avLst/>
          </a:prstGeom>
        </p:spPr>
      </p:pic>
      <p:pic>
        <p:nvPicPr>
          <p:cNvPr id="14" name="Picture 13">
            <a:extLst>
              <a:ext uri="{FF2B5EF4-FFF2-40B4-BE49-F238E27FC236}">
                <a16:creationId xmlns:a16="http://schemas.microsoft.com/office/drawing/2014/main" id="{4FDA35A2-CF79-D247-8651-C17E8C503BE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0441" t="24099" r="10441" b="24099"/>
          <a:stretch/>
        </p:blipFill>
        <p:spPr>
          <a:xfrm>
            <a:off x="9156454" y="473242"/>
            <a:ext cx="2425946" cy="654616"/>
          </a:xfrm>
          <a:prstGeom prst="rect">
            <a:avLst/>
          </a:prstGeom>
        </p:spPr>
      </p:pic>
      <p:pic>
        <p:nvPicPr>
          <p:cNvPr id="15" name="Picture 14">
            <a:extLst>
              <a:ext uri="{FF2B5EF4-FFF2-40B4-BE49-F238E27FC236}">
                <a16:creationId xmlns:a16="http://schemas.microsoft.com/office/drawing/2014/main" id="{B8C40DAD-8136-D648-8C6C-B48C22BB1B5A}"/>
              </a:ext>
            </a:extLst>
          </p:cNvPr>
          <p:cNvPicPr>
            <a:picLocks noChangeAspect="1"/>
          </p:cNvPicPr>
          <p:nvPr userDrawn="1"/>
        </p:nvPicPr>
        <p:blipFill>
          <a:blip r:embed="rId5"/>
          <a:stretch>
            <a:fillRect/>
          </a:stretch>
        </p:blipFill>
        <p:spPr>
          <a:xfrm>
            <a:off x="8077459" y="368820"/>
            <a:ext cx="866212" cy="866212"/>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ark-title-subtitle-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12735"/>
            <a:ext cx="10972800" cy="342899"/>
          </a:xfrm>
        </p:spPr>
        <p:txBody>
          <a:bodyPr>
            <a:noAutofit/>
          </a:bodyPr>
          <a:lstStyle>
            <a:lvl1pPr>
              <a:defRPr sz="2800">
                <a:solidFill>
                  <a:schemeClr val="accent4"/>
                </a:solidFill>
              </a:defRPr>
            </a:lvl1pPr>
          </a:lstStyle>
          <a:p>
            <a:r>
              <a:rPr lang="en-US" dirty="0"/>
              <a:t>Click to add title </a:t>
            </a:r>
          </a:p>
        </p:txBody>
      </p:sp>
      <p:sp>
        <p:nvSpPr>
          <p:cNvPr id="3" name="Content Placeholder 2"/>
          <p:cNvSpPr>
            <a:spLocks noGrp="1"/>
          </p:cNvSpPr>
          <p:nvPr>
            <p:ph idx="1" hasCustomPrompt="1"/>
          </p:nvPr>
        </p:nvSpPr>
        <p:spPr>
          <a:xfrm>
            <a:off x="952500" y="1485900"/>
            <a:ext cx="10287000" cy="4495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609600" y="795015"/>
            <a:ext cx="10972800" cy="386085"/>
          </a:xfrm>
        </p:spPr>
        <p:txBody>
          <a:bodyPr>
            <a:normAutofit/>
          </a:bodyPr>
          <a:lstStyle>
            <a:lvl1pPr marL="0" indent="0">
              <a:buNone/>
              <a:defRPr sz="2000" baseline="0">
                <a:solidFill>
                  <a:schemeClr val="bg2">
                    <a:lumMod val="90000"/>
                  </a:schemeClr>
                </a:solidFill>
              </a:defRPr>
            </a:lvl1pPr>
          </a:lstStyle>
          <a:p>
            <a:r>
              <a:rPr lang="en-US" sz="2000" b="0" dirty="0"/>
              <a:t>Click to add subtitle</a:t>
            </a:r>
            <a:endParaRPr lang="en-US" sz="1600" b="0" dirty="0"/>
          </a:p>
        </p:txBody>
      </p:sp>
      <p:sp>
        <p:nvSpPr>
          <p:cNvPr id="14" name="Date Placeholder 13"/>
          <p:cNvSpPr>
            <a:spLocks noGrp="1"/>
          </p:cNvSpPr>
          <p:nvPr>
            <p:ph type="dt" sz="half" idx="14"/>
          </p:nvPr>
        </p:nvSpPr>
        <p:spPr/>
        <p:txBody>
          <a:bodyPr/>
          <a:lstStyle/>
          <a:p>
            <a:r>
              <a:rPr lang="en-US"/>
              <a:t>31 May 2023</a:t>
            </a:r>
            <a:endParaRPr lang="en-US" dirty="0"/>
          </a:p>
        </p:txBody>
      </p:sp>
      <p:sp>
        <p:nvSpPr>
          <p:cNvPr id="15" name="Footer Placeholder 14"/>
          <p:cNvSpPr>
            <a:spLocks noGrp="1"/>
          </p:cNvSpPr>
          <p:nvPr>
            <p:ph type="ftr" sz="quarter" idx="15"/>
          </p:nvPr>
        </p:nvSpPr>
        <p:spPr/>
        <p:txBody>
          <a:bodyPr/>
          <a:lstStyle/>
          <a:p>
            <a:endParaRPr lang="en-US" dirty="0"/>
          </a:p>
        </p:txBody>
      </p:sp>
      <p:sp>
        <p:nvSpPr>
          <p:cNvPr id="16" name="Slide Number Placeholder 15"/>
          <p:cNvSpPr>
            <a:spLocks noGrp="1"/>
          </p:cNvSpPr>
          <p:nvPr>
            <p:ph type="sldNum" sz="quarter" idx="16"/>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329976897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ark-two-colum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a:xfrm>
            <a:off x="952500" y="1181100"/>
            <a:ext cx="4953000" cy="393083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0" y="5387340"/>
            <a:ext cx="10286999" cy="594360"/>
          </a:xfrm>
          <a:solidFill>
            <a:schemeClr val="accent2">
              <a:lumMod val="75000"/>
            </a:schemeClr>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1" y="1181100"/>
            <a:ext cx="4952998" cy="393083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17"/>
          <p:cNvSpPr>
            <a:spLocks noGrp="1"/>
          </p:cNvSpPr>
          <p:nvPr>
            <p:ph type="dt" sz="half" idx="15"/>
          </p:nvPr>
        </p:nvSpPr>
        <p:spPr/>
        <p:txBody>
          <a:bodyPr/>
          <a:lstStyle/>
          <a:p>
            <a:r>
              <a:rPr lang="en-US"/>
              <a:t>31 May 2023</a:t>
            </a:r>
            <a:endParaRPr lang="en-US" dirty="0"/>
          </a:p>
        </p:txBody>
      </p:sp>
      <p:sp>
        <p:nvSpPr>
          <p:cNvPr id="19" name="Footer Placeholder 18"/>
          <p:cNvSpPr>
            <a:spLocks noGrp="1"/>
          </p:cNvSpPr>
          <p:nvPr>
            <p:ph type="ftr" sz="quarter" idx="16"/>
          </p:nvPr>
        </p:nvSpPr>
        <p:spPr/>
        <p:txBody>
          <a:bodyPr/>
          <a:lstStyle/>
          <a:p>
            <a:endParaRPr lang="en-US" dirty="0"/>
          </a:p>
        </p:txBody>
      </p:sp>
      <p:sp>
        <p:nvSpPr>
          <p:cNvPr id="20" name="Slide Number Placeholder 19"/>
          <p:cNvSpPr>
            <a:spLocks noGrp="1"/>
          </p:cNvSpPr>
          <p:nvPr>
            <p:ph type="sldNum" sz="quarter" idx="17"/>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547335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two-column-subtitle">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52500" y="1485900"/>
            <a:ext cx="4953000" cy="36271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0" y="5387338"/>
            <a:ext cx="10286999" cy="594360"/>
          </a:xfrm>
          <a:solidFill>
            <a:schemeClr val="accent2">
              <a:lumMod val="75000"/>
            </a:schemeClr>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1" y="1485900"/>
            <a:ext cx="4952998" cy="36271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hasCustomPrompt="1"/>
          </p:nvPr>
        </p:nvSpPr>
        <p:spPr>
          <a:xfrm>
            <a:off x="609600" y="406400"/>
            <a:ext cx="10972800" cy="342899"/>
          </a:xfrm>
        </p:spPr>
        <p:txBody>
          <a:bodyPr>
            <a:noAutofit/>
          </a:bodyPr>
          <a:lstStyle>
            <a:lvl1pPr>
              <a:defRPr sz="2800">
                <a:solidFill>
                  <a:schemeClr val="accent4"/>
                </a:solidFill>
              </a:defRPr>
            </a:lvl1pPr>
          </a:lstStyle>
          <a:p>
            <a:r>
              <a:rPr lang="en-US" dirty="0"/>
              <a:t>Click to add title </a:t>
            </a:r>
          </a:p>
        </p:txBody>
      </p:sp>
      <p:sp>
        <p:nvSpPr>
          <p:cNvPr id="12" name="Text Placeholder 8"/>
          <p:cNvSpPr>
            <a:spLocks noGrp="1"/>
          </p:cNvSpPr>
          <p:nvPr>
            <p:ph type="body" sz="quarter" idx="18" hasCustomPrompt="1"/>
          </p:nvPr>
        </p:nvSpPr>
        <p:spPr>
          <a:xfrm>
            <a:off x="609600" y="801380"/>
            <a:ext cx="10972800" cy="379720"/>
          </a:xfrm>
        </p:spPr>
        <p:txBody>
          <a:bodyPr>
            <a:normAutofit/>
          </a:bodyPr>
          <a:lstStyle>
            <a:lvl1pPr marL="0" indent="0">
              <a:buNone/>
              <a:defRPr sz="2000" baseline="0">
                <a:solidFill>
                  <a:schemeClr val="bg2">
                    <a:lumMod val="90000"/>
                  </a:schemeClr>
                </a:solidFill>
              </a:defRPr>
            </a:lvl1pPr>
          </a:lstStyle>
          <a:p>
            <a:r>
              <a:rPr lang="en-US" sz="2000" b="0" dirty="0"/>
              <a:t>Click to add subtitle</a:t>
            </a:r>
            <a:endParaRPr lang="en-US" sz="1600" b="0" dirty="0"/>
          </a:p>
        </p:txBody>
      </p:sp>
      <p:sp>
        <p:nvSpPr>
          <p:cNvPr id="16" name="Date Placeholder 15"/>
          <p:cNvSpPr>
            <a:spLocks noGrp="1"/>
          </p:cNvSpPr>
          <p:nvPr>
            <p:ph type="dt" sz="half" idx="19"/>
          </p:nvPr>
        </p:nvSpPr>
        <p:spPr/>
        <p:txBody>
          <a:bodyPr/>
          <a:lstStyle/>
          <a:p>
            <a:r>
              <a:rPr lang="en-US"/>
              <a:t>31 May 2023</a:t>
            </a:r>
            <a:endParaRPr lang="en-US" dirty="0"/>
          </a:p>
        </p:txBody>
      </p:sp>
      <p:sp>
        <p:nvSpPr>
          <p:cNvPr id="17" name="Footer Placeholder 16"/>
          <p:cNvSpPr>
            <a:spLocks noGrp="1"/>
          </p:cNvSpPr>
          <p:nvPr>
            <p:ph type="ftr" sz="quarter" idx="20"/>
          </p:nvPr>
        </p:nvSpPr>
        <p:spPr/>
        <p:txBody>
          <a:bodyPr/>
          <a:lstStyle/>
          <a:p>
            <a:endParaRPr lang="en-US" dirty="0"/>
          </a:p>
        </p:txBody>
      </p:sp>
      <p:sp>
        <p:nvSpPr>
          <p:cNvPr id="18" name="Slide Number Placeholder 17"/>
          <p:cNvSpPr>
            <a:spLocks noGrp="1"/>
          </p:cNvSpPr>
          <p:nvPr>
            <p:ph type="sldNum" sz="quarter" idx="21"/>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726616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dark-tit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9" name="Date Placeholder 8"/>
          <p:cNvSpPr>
            <a:spLocks noGrp="1"/>
          </p:cNvSpPr>
          <p:nvPr>
            <p:ph type="dt" sz="half" idx="10"/>
          </p:nvPr>
        </p:nvSpPr>
        <p:spPr/>
        <p:txBody>
          <a:bodyPr/>
          <a:lstStyle/>
          <a:p>
            <a:r>
              <a:rPr lang="en-US"/>
              <a:t>31 May 2023</a:t>
            </a:r>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1686595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title-subtitle">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09600" y="419100"/>
            <a:ext cx="10972800" cy="342899"/>
          </a:xfrm>
        </p:spPr>
        <p:txBody>
          <a:bodyPr>
            <a:noAutofit/>
          </a:bodyPr>
          <a:lstStyle>
            <a:lvl1pPr>
              <a:defRPr sz="2800">
                <a:solidFill>
                  <a:schemeClr val="accent4"/>
                </a:solidFill>
              </a:defRPr>
            </a:lvl1pPr>
          </a:lstStyle>
          <a:p>
            <a:r>
              <a:rPr lang="en-US" dirty="0"/>
              <a:t>Click to add title </a:t>
            </a:r>
          </a:p>
        </p:txBody>
      </p:sp>
      <p:sp>
        <p:nvSpPr>
          <p:cNvPr id="9" name="Text Placeholder 8"/>
          <p:cNvSpPr>
            <a:spLocks noGrp="1"/>
          </p:cNvSpPr>
          <p:nvPr>
            <p:ph type="body" sz="quarter" idx="13" hasCustomPrompt="1"/>
          </p:nvPr>
        </p:nvSpPr>
        <p:spPr>
          <a:xfrm>
            <a:off x="609600" y="801380"/>
            <a:ext cx="10972800" cy="379720"/>
          </a:xfrm>
        </p:spPr>
        <p:txBody>
          <a:bodyPr>
            <a:normAutofit/>
          </a:bodyPr>
          <a:lstStyle>
            <a:lvl1pPr marL="0" indent="0">
              <a:buNone/>
              <a:defRPr sz="2000" baseline="0">
                <a:solidFill>
                  <a:schemeClr val="bg2">
                    <a:lumMod val="90000"/>
                  </a:schemeClr>
                </a:solidFill>
              </a:defRPr>
            </a:lvl1pPr>
          </a:lstStyle>
          <a:p>
            <a:r>
              <a:rPr lang="en-US" sz="2000" b="0" dirty="0"/>
              <a:t>Click to add subtitle</a:t>
            </a:r>
            <a:endParaRPr lang="en-US" sz="1600" b="0" dirty="0"/>
          </a:p>
        </p:txBody>
      </p:sp>
      <p:sp>
        <p:nvSpPr>
          <p:cNvPr id="10" name="Date Placeholder 9"/>
          <p:cNvSpPr>
            <a:spLocks noGrp="1"/>
          </p:cNvSpPr>
          <p:nvPr>
            <p:ph type="dt" sz="half" idx="14"/>
          </p:nvPr>
        </p:nvSpPr>
        <p:spPr/>
        <p:txBody>
          <a:bodyPr/>
          <a:lstStyle/>
          <a:p>
            <a:r>
              <a:rPr lang="en-US"/>
              <a:t>31 May 2023</a:t>
            </a:r>
            <a:endParaRPr lang="en-US" dirty="0"/>
          </a:p>
        </p:txBody>
      </p:sp>
      <p:sp>
        <p:nvSpPr>
          <p:cNvPr id="11" name="Footer Placeholder 10"/>
          <p:cNvSpPr>
            <a:spLocks noGrp="1"/>
          </p:cNvSpPr>
          <p:nvPr>
            <p:ph type="ftr" sz="quarter" idx="15"/>
          </p:nvPr>
        </p:nvSpPr>
        <p:spPr/>
        <p:txBody>
          <a:bodyPr/>
          <a:lstStyle/>
          <a:p>
            <a:endParaRPr lang="en-US" dirty="0"/>
          </a:p>
        </p:txBody>
      </p:sp>
      <p:sp>
        <p:nvSpPr>
          <p:cNvPr id="12" name="Slide Number Placeholder 11"/>
          <p:cNvSpPr>
            <a:spLocks noGrp="1"/>
          </p:cNvSpPr>
          <p:nvPr>
            <p:ph type="sldNum" sz="quarter" idx="16"/>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926403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slid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57D87D-B083-1949-A3B1-135F9ABF9E7C}"/>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Lst>
          </a:blip>
          <a:srcRect b="6901"/>
          <a:stretch/>
        </p:blipFill>
        <p:spPr>
          <a:xfrm>
            <a:off x="0" y="0"/>
            <a:ext cx="12192000" cy="6384758"/>
          </a:xfrm>
          <a:prstGeom prst="rect">
            <a:avLst/>
          </a:prstGeom>
        </p:spPr>
      </p:pic>
      <p:sp>
        <p:nvSpPr>
          <p:cNvPr id="2" name="Title 1"/>
          <p:cNvSpPr>
            <a:spLocks noGrp="1"/>
          </p:cNvSpPr>
          <p:nvPr>
            <p:ph type="ctrTitle" hasCustomPrompt="1"/>
          </p:nvPr>
        </p:nvSpPr>
        <p:spPr>
          <a:xfrm>
            <a:off x="952499" y="1181100"/>
            <a:ext cx="9177903" cy="1572399"/>
          </a:xfrm>
        </p:spPr>
        <p:txBody>
          <a:bodyPr anchor="t" anchorCtr="0">
            <a:normAutofit/>
          </a:bodyPr>
          <a:lstStyle>
            <a:lvl1pPr algn="l">
              <a:defRPr sz="4000">
                <a:solidFill>
                  <a:schemeClr val="bg1"/>
                </a:solidFill>
              </a:defRPr>
            </a:lvl1pPr>
          </a:lstStyle>
          <a:p>
            <a:r>
              <a:rPr lang="en-US" dirty="0"/>
              <a:t>Click to add title</a:t>
            </a:r>
          </a:p>
        </p:txBody>
      </p:sp>
      <p:sp>
        <p:nvSpPr>
          <p:cNvPr id="3" name="Date Placeholder 2">
            <a:extLst>
              <a:ext uri="{FF2B5EF4-FFF2-40B4-BE49-F238E27FC236}">
                <a16:creationId xmlns:a16="http://schemas.microsoft.com/office/drawing/2014/main" id="{127D0412-58CC-0741-86E0-E3CDFB4DEFC7}"/>
              </a:ext>
            </a:extLst>
          </p:cNvPr>
          <p:cNvSpPr>
            <a:spLocks noGrp="1"/>
          </p:cNvSpPr>
          <p:nvPr>
            <p:ph type="dt" sz="half" idx="10"/>
          </p:nvPr>
        </p:nvSpPr>
        <p:spPr/>
        <p:txBody>
          <a:bodyPr/>
          <a:lstStyle/>
          <a:p>
            <a:r>
              <a:rPr lang="en-US"/>
              <a:t>31 May 2023</a:t>
            </a:r>
            <a:endParaRPr lang="en-US" dirty="0"/>
          </a:p>
        </p:txBody>
      </p:sp>
      <p:sp>
        <p:nvSpPr>
          <p:cNvPr id="4" name="Footer Placeholder 3">
            <a:extLst>
              <a:ext uri="{FF2B5EF4-FFF2-40B4-BE49-F238E27FC236}">
                <a16:creationId xmlns:a16="http://schemas.microsoft.com/office/drawing/2014/main" id="{9CBFC704-FB8D-5E44-9CFD-8F9D72A4E1D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BACCC02-114F-174D-9CD9-91B805013AF4}"/>
              </a:ext>
            </a:extLst>
          </p:cNvPr>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37367567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ic-blank">
    <p:bg>
      <p:bgPr>
        <a:solidFill>
          <a:schemeClr val="tx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BDE031-7EB4-DC48-BE14-EF10AA85EEE3}"/>
              </a:ext>
            </a:extLst>
          </p:cNvPr>
          <p:cNvSpPr>
            <a:spLocks noGrp="1"/>
          </p:cNvSpPr>
          <p:nvPr>
            <p:ph type="dt" sz="half" idx="10"/>
          </p:nvPr>
        </p:nvSpPr>
        <p:spPr/>
        <p:txBody>
          <a:bodyPr/>
          <a:lstStyle/>
          <a:p>
            <a:r>
              <a:rPr lang="en-US"/>
              <a:t>31 May 2023</a:t>
            </a:r>
            <a:endParaRPr lang="en-US" dirty="0"/>
          </a:p>
        </p:txBody>
      </p:sp>
      <p:sp>
        <p:nvSpPr>
          <p:cNvPr id="3" name="Footer Placeholder 2">
            <a:extLst>
              <a:ext uri="{FF2B5EF4-FFF2-40B4-BE49-F238E27FC236}">
                <a16:creationId xmlns:a16="http://schemas.microsoft.com/office/drawing/2014/main" id="{51F4CD8C-3F33-0F4F-A7E0-06E6C7590E8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96877A2-0616-DE40-AAED-D44C41741997}"/>
              </a:ext>
            </a:extLst>
          </p:cNvPr>
          <p:cNvSpPr>
            <a:spLocks noGrp="1"/>
          </p:cNvSpPr>
          <p:nvPr>
            <p:ph type="sldNum" sz="quarter" idx="12"/>
          </p:nvPr>
        </p:nvSpPr>
        <p:spPr/>
        <p:txBody>
          <a:bodyPr/>
          <a:lstStyle/>
          <a:p>
            <a:fld id="{4EBCDCBD-78E1-0D41-A999-31B5EBF8E02C}" type="slidenum">
              <a:rPr lang="en-US" smtClean="0"/>
              <a:pPr/>
              <a:t>‹#›</a:t>
            </a:fld>
            <a:endParaRPr lang="en-US" dirty="0"/>
          </a:p>
        </p:txBody>
      </p:sp>
      <p:pic>
        <p:nvPicPr>
          <p:cNvPr id="5" name="Picture 4">
            <a:extLst>
              <a:ext uri="{FF2B5EF4-FFF2-40B4-BE49-F238E27FC236}">
                <a16:creationId xmlns:a16="http://schemas.microsoft.com/office/drawing/2014/main" id="{2C1293AF-1E02-8A4E-89B4-AA3C2C22BBF4}"/>
              </a:ext>
            </a:extLst>
          </p:cNvPr>
          <p:cNvPicPr>
            <a:picLocks noChangeAspect="1"/>
          </p:cNvPicPr>
          <p:nvPr userDrawn="1"/>
        </p:nvPicPr>
        <p:blipFill rotWithShape="1">
          <a:blip r:embed="rId2" cstate="email">
            <a:alphaModFix amt="30000"/>
            <a:extLst>
              <a:ext uri="{28A0092B-C50C-407E-A947-70E740481C1C}">
                <a14:useLocalDpi xmlns:a14="http://schemas.microsoft.com/office/drawing/2010/main"/>
              </a:ext>
            </a:extLst>
          </a:blip>
          <a:srcRect b="6901"/>
          <a:stretch/>
        </p:blipFill>
        <p:spPr>
          <a:xfrm>
            <a:off x="0" y="0"/>
            <a:ext cx="12192000" cy="6384758"/>
          </a:xfrm>
          <a:prstGeom prst="rect">
            <a:avLst/>
          </a:prstGeom>
        </p:spPr>
      </p:pic>
    </p:spTree>
    <p:extLst>
      <p:ext uri="{BB962C8B-B14F-4D97-AF65-F5344CB8AC3E}">
        <p14:creationId xmlns:p14="http://schemas.microsoft.com/office/powerpoint/2010/main" val="377322529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d-slide_image">
    <p:bg>
      <p:bgPr>
        <a:solidFill>
          <a:schemeClr val="tx1"/>
        </a:solidFill>
        <a:effectLst/>
      </p:bgPr>
    </p:bg>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r>
              <a:rPr lang="en-US"/>
              <a:t>31 May 2023</a:t>
            </a:r>
            <a:endParaRPr lang="en-US" dirty="0"/>
          </a:p>
        </p:txBody>
      </p:sp>
      <p:sp>
        <p:nvSpPr>
          <p:cNvPr id="12" name="Footer Placeholder 11"/>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4EBCDCBD-78E1-0D41-A999-31B5EBF8E02C}" type="slidenum">
              <a:rPr lang="en-US" smtClean="0"/>
              <a:pPr/>
              <a:t>‹#›</a:t>
            </a:fld>
            <a:endParaRPr lang="en-US" dirty="0"/>
          </a:p>
        </p:txBody>
      </p:sp>
      <p:pic>
        <p:nvPicPr>
          <p:cNvPr id="7" name="Picture 6">
            <a:extLst>
              <a:ext uri="{FF2B5EF4-FFF2-40B4-BE49-F238E27FC236}">
                <a16:creationId xmlns:a16="http://schemas.microsoft.com/office/drawing/2014/main" id="{F1039706-4D5B-1D49-85D6-8CC1C3356816}"/>
              </a:ext>
            </a:extLst>
          </p:cNvPr>
          <p:cNvPicPr>
            <a:picLocks noChangeAspect="1"/>
          </p:cNvPicPr>
          <p:nvPr userDrawn="1"/>
        </p:nvPicPr>
        <p:blipFill rotWithShape="1">
          <a:blip r:embed="rId2" cstate="email">
            <a:alphaModFix amt="30000"/>
            <a:extLst>
              <a:ext uri="{28A0092B-C50C-407E-A947-70E740481C1C}">
                <a14:useLocalDpi xmlns:a14="http://schemas.microsoft.com/office/drawing/2010/main"/>
              </a:ext>
            </a:extLst>
          </a:blip>
          <a:srcRect b="6901"/>
          <a:stretch/>
        </p:blipFill>
        <p:spPr>
          <a:xfrm>
            <a:off x="0" y="0"/>
            <a:ext cx="12192000" cy="6384758"/>
          </a:xfrm>
          <a:prstGeom prst="rect">
            <a:avLst/>
          </a:prstGeom>
        </p:spPr>
      </p:pic>
      <p:pic>
        <p:nvPicPr>
          <p:cNvPr id="15" name="Picture 14">
            <a:extLst>
              <a:ext uri="{FF2B5EF4-FFF2-40B4-BE49-F238E27FC236}">
                <a16:creationId xmlns:a16="http://schemas.microsoft.com/office/drawing/2014/main" id="{248B003B-24E3-0A43-A616-86A38001E877}"/>
              </a:ext>
            </a:extLst>
          </p:cNvPr>
          <p:cNvPicPr>
            <a:picLocks noChangeAspect="1"/>
          </p:cNvPicPr>
          <p:nvPr userDrawn="1"/>
        </p:nvPicPr>
        <p:blipFill rotWithShape="1">
          <a:blip r:embed="rId3"/>
          <a:srcRect b="24956"/>
          <a:stretch/>
        </p:blipFill>
        <p:spPr>
          <a:xfrm>
            <a:off x="1851258" y="2148473"/>
            <a:ext cx="8489484" cy="1451224"/>
          </a:xfrm>
          <a:prstGeom prst="rect">
            <a:avLst/>
          </a:prstGeom>
        </p:spPr>
      </p:pic>
      <p:pic>
        <p:nvPicPr>
          <p:cNvPr id="16" name="Picture 15">
            <a:extLst>
              <a:ext uri="{FF2B5EF4-FFF2-40B4-BE49-F238E27FC236}">
                <a16:creationId xmlns:a16="http://schemas.microsoft.com/office/drawing/2014/main" id="{52E090BB-98AC-B444-9B6A-4690C42A1633}"/>
              </a:ext>
            </a:extLst>
          </p:cNvPr>
          <p:cNvPicPr>
            <a:picLocks noChangeAspect="1"/>
          </p:cNvPicPr>
          <p:nvPr userDrawn="1"/>
        </p:nvPicPr>
        <p:blipFill rotWithShape="1">
          <a:blip r:embed="rId3"/>
          <a:srcRect t="75044"/>
          <a:stretch/>
        </p:blipFill>
        <p:spPr>
          <a:xfrm>
            <a:off x="1851258" y="3599697"/>
            <a:ext cx="8489484" cy="48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hasCustomPrompt="1"/>
          </p:nvPr>
        </p:nvSpPr>
        <p:spPr>
          <a:xfrm>
            <a:off x="952500" y="1185863"/>
            <a:ext cx="10287000" cy="4986338"/>
          </a:xfrm>
        </p:spPr>
        <p:txBody>
          <a:bodyPr lIns="0" tIns="0" rIns="0"/>
          <a:lstStyle>
            <a:lvl1pPr>
              <a:defRPr sz="20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31 May 2023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802211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wo-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 </a:t>
            </a:r>
          </a:p>
        </p:txBody>
      </p:sp>
      <p:sp>
        <p:nvSpPr>
          <p:cNvPr id="3" name="Content Placeholder 2"/>
          <p:cNvSpPr>
            <a:spLocks noGrp="1"/>
          </p:cNvSpPr>
          <p:nvPr>
            <p:ph idx="1" hasCustomPrompt="1"/>
          </p:nvPr>
        </p:nvSpPr>
        <p:spPr>
          <a:xfrm>
            <a:off x="952500" y="1185864"/>
            <a:ext cx="4952999" cy="4171494"/>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1" y="5486400"/>
            <a:ext cx="10286999"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0" y="1185864"/>
            <a:ext cx="4953000" cy="4171494"/>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5"/>
          </p:nvPr>
        </p:nvSpPr>
        <p:spPr/>
        <p:txBody>
          <a:bodyPr/>
          <a:lstStyle/>
          <a:p>
            <a:r>
              <a:rPr lang="en-US"/>
              <a:t>31 May 2023</a:t>
            </a:r>
            <a:endParaRPr lang="en-US" dirty="0"/>
          </a:p>
        </p:txBody>
      </p:sp>
      <p:sp>
        <p:nvSpPr>
          <p:cNvPr id="8" name="Footer Placeholder 7"/>
          <p:cNvSpPr>
            <a:spLocks noGrp="1"/>
          </p:cNvSpPr>
          <p:nvPr>
            <p:ph type="ftr" sz="quarter" idx="16"/>
          </p:nvPr>
        </p:nvSpPr>
        <p:spPr/>
        <p:txBody>
          <a:bodyPr/>
          <a:lstStyle/>
          <a:p>
            <a:endParaRPr lang="en-US" dirty="0"/>
          </a:p>
        </p:txBody>
      </p:sp>
      <p:sp>
        <p:nvSpPr>
          <p:cNvPr id="9" name="Slide Number Placeholder 8"/>
          <p:cNvSpPr>
            <a:spLocks noGrp="1"/>
          </p:cNvSpPr>
          <p:nvPr>
            <p:ph type="sldNum" sz="quarter" idx="17"/>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321748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title-content">
    <p:spTree>
      <p:nvGrpSpPr>
        <p:cNvPr id="1" name=""/>
        <p:cNvGrpSpPr/>
        <p:nvPr/>
      </p:nvGrpSpPr>
      <p:grpSpPr>
        <a:xfrm>
          <a:off x="0" y="0"/>
          <a:ext cx="0" cy="0"/>
          <a:chOff x="0" y="0"/>
          <a:chExt cx="0" cy="0"/>
        </a:xfrm>
      </p:grpSpPr>
      <p:sp>
        <p:nvSpPr>
          <p:cNvPr id="13" name="Title 12"/>
          <p:cNvSpPr>
            <a:spLocks noGrp="1"/>
          </p:cNvSpPr>
          <p:nvPr>
            <p:ph type="title" hasCustomPrompt="1"/>
          </p:nvPr>
        </p:nvSpPr>
        <p:spPr/>
        <p:txBody>
          <a:bodyPr/>
          <a:lstStyle/>
          <a:p>
            <a:r>
              <a:rPr lang="en-US" dirty="0"/>
              <a:t>Click to add title</a:t>
            </a:r>
          </a:p>
        </p:txBody>
      </p:sp>
      <p:sp>
        <p:nvSpPr>
          <p:cNvPr id="9" name="Content Placeholder 8"/>
          <p:cNvSpPr>
            <a:spLocks noGrp="1"/>
          </p:cNvSpPr>
          <p:nvPr>
            <p:ph sz="quarter" idx="13" hasCustomPrompt="1"/>
          </p:nvPr>
        </p:nvSpPr>
        <p:spPr>
          <a:xfrm>
            <a:off x="952500" y="1179514"/>
            <a:ext cx="10287000" cy="480218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11"/>
          <p:cNvSpPr>
            <a:spLocks noGrp="1"/>
          </p:cNvSpPr>
          <p:nvPr>
            <p:ph type="dt" sz="half" idx="14"/>
          </p:nvPr>
        </p:nvSpPr>
        <p:spPr/>
        <p:txBody>
          <a:bodyPr/>
          <a:lstStyle/>
          <a:p>
            <a:r>
              <a:rPr lang="en-US"/>
              <a:t>31 May 2023</a:t>
            </a:r>
            <a:endParaRPr lang="en-US" dirty="0"/>
          </a:p>
        </p:txBody>
      </p:sp>
      <p:sp>
        <p:nvSpPr>
          <p:cNvPr id="14" name="Footer Placeholder 13"/>
          <p:cNvSpPr>
            <a:spLocks noGrp="1"/>
          </p:cNvSpPr>
          <p:nvPr>
            <p:ph type="ftr" sz="quarter" idx="15"/>
          </p:nvPr>
        </p:nvSpPr>
        <p:spPr/>
        <p:txBody>
          <a:bodyPr/>
          <a:lstStyle/>
          <a:p>
            <a:endParaRPr lang="en-US" dirty="0"/>
          </a:p>
        </p:txBody>
      </p:sp>
      <p:sp>
        <p:nvSpPr>
          <p:cNvPr id="15" name="Slide Number Placeholder 14"/>
          <p:cNvSpPr>
            <a:spLocks noGrp="1"/>
          </p:cNvSpPr>
          <p:nvPr>
            <p:ph type="sldNum" sz="quarter" idx="16"/>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1 Black">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r>
              <a:rPr lang="en-US"/>
              <a:t>31 May 2023</a:t>
            </a:r>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a:t>
            </a:fld>
            <a:endParaRPr lang="en-US" dirty="0"/>
          </a:p>
        </p:txBody>
      </p:sp>
      <p:sp>
        <p:nvSpPr>
          <p:cNvPr id="13" name="Rectangle 12"/>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57" y="1333"/>
            <a:ext cx="12187256" cy="6855332"/>
          </a:xfrm>
          <a:prstGeom prst="rect">
            <a:avLst/>
          </a:prstGeom>
        </p:spPr>
      </p:pic>
      <p:sp>
        <p:nvSpPr>
          <p:cNvPr id="10" name="Rectangle 9"/>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325600"/>
            <a:ext cx="9144000" cy="1570899"/>
          </a:xfrm>
        </p:spPr>
        <p:txBody>
          <a:bodyPr anchor="b">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685800" y="4038600"/>
            <a:ext cx="9144000" cy="838200"/>
          </a:xfrm>
        </p:spPr>
        <p:txBody>
          <a:bodyPr lIns="0" tIns="0" rIns="0" bIns="0"/>
          <a:lstStyle>
            <a:lvl1pPr marL="0" indent="0" algn="l">
              <a:buNone/>
              <a:defRPr sz="2400" b="1"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685800" y="4876800"/>
            <a:ext cx="5410200" cy="1295400"/>
          </a:xfrm>
        </p:spPr>
        <p:txBody>
          <a:bodyPr lIns="0" tIns="0" rIns="0" bIns="0">
            <a:normAutofit/>
          </a:bodyPr>
          <a:lstStyle>
            <a:lvl1pPr marL="0" indent="0">
              <a:lnSpc>
                <a:spcPct val="100000"/>
              </a:lnSpc>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009" y="95382"/>
            <a:ext cx="3178301" cy="1309907"/>
          </a:xfrm>
          <a:prstGeom prst="rect">
            <a:avLst/>
          </a:prstGeom>
        </p:spPr>
      </p:pic>
    </p:spTree>
    <p:extLst>
      <p:ext uri="{BB962C8B-B14F-4D97-AF65-F5344CB8AC3E}">
        <p14:creationId xmlns:p14="http://schemas.microsoft.com/office/powerpoint/2010/main" val="902751506"/>
      </p:ext>
    </p:extLst>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Black">
    <p:spTree>
      <p:nvGrpSpPr>
        <p:cNvPr id="1" name=""/>
        <p:cNvGrpSpPr/>
        <p:nvPr/>
      </p:nvGrpSpPr>
      <p:grpSpPr>
        <a:xfrm>
          <a:off x="0" y="0"/>
          <a:ext cx="0" cy="0"/>
          <a:chOff x="0" y="0"/>
          <a:chExt cx="0" cy="0"/>
        </a:xfrm>
      </p:grpSpPr>
      <p:sp>
        <p:nvSpPr>
          <p:cNvPr id="5" name="Date Placeholder 4"/>
          <p:cNvSpPr>
            <a:spLocks noGrp="1"/>
          </p:cNvSpPr>
          <p:nvPr>
            <p:ph type="dt" sz="half" idx="15"/>
          </p:nvPr>
        </p:nvSpPr>
        <p:spPr/>
        <p:txBody>
          <a:bodyPr/>
          <a:lstStyle/>
          <a:p>
            <a:r>
              <a:rPr lang="en-US"/>
              <a:t>31 May 2023</a:t>
            </a:r>
            <a:endParaRPr lang="en-US" dirty="0"/>
          </a:p>
        </p:txBody>
      </p:sp>
      <p:sp>
        <p:nvSpPr>
          <p:cNvPr id="6" name="Footer Placeholder 5"/>
          <p:cNvSpPr>
            <a:spLocks noGrp="1"/>
          </p:cNvSpPr>
          <p:nvPr>
            <p:ph type="ftr" sz="quarter" idx="16"/>
          </p:nvPr>
        </p:nvSpPr>
        <p:spPr/>
        <p:txBody>
          <a:bodyPr/>
          <a:lstStyle/>
          <a:p>
            <a:endParaRPr lang="en-US" dirty="0"/>
          </a:p>
        </p:txBody>
      </p:sp>
      <p:sp>
        <p:nvSpPr>
          <p:cNvPr id="7" name="Slide Number Placeholder 6"/>
          <p:cNvSpPr>
            <a:spLocks noGrp="1"/>
          </p:cNvSpPr>
          <p:nvPr>
            <p:ph type="sldNum" sz="quarter" idx="17"/>
          </p:nvPr>
        </p:nvSpPr>
        <p:spPr/>
        <p:txBody>
          <a:bodyPr/>
          <a:lstStyle/>
          <a:p>
            <a:fld id="{4EBCDCBD-78E1-0D41-A999-31B5EBF8E02C}" type="slidenum">
              <a:rPr lang="en-US" smtClean="0"/>
              <a:pPr/>
              <a:t>‹#›</a:t>
            </a:fld>
            <a:endParaRPr lang="en-US" dirty="0"/>
          </a:p>
        </p:txBody>
      </p:sp>
      <p:sp>
        <p:nvSpPr>
          <p:cNvPr id="4" name="Rectangle 3"/>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84" y="1332"/>
            <a:ext cx="12187256" cy="6855332"/>
          </a:xfrm>
          <a:prstGeom prst="rect">
            <a:avLst/>
          </a:prstGeom>
        </p:spPr>
      </p:pic>
      <p:sp>
        <p:nvSpPr>
          <p:cNvPr id="10" name="Rectangle 9"/>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325600"/>
            <a:ext cx="5410200" cy="1570899"/>
          </a:xfrm>
        </p:spPr>
        <p:txBody>
          <a:bodyPr anchor="b">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685800" y="4038600"/>
            <a:ext cx="5410200" cy="838200"/>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1" name="Picture Placeholder 7"/>
          <p:cNvSpPr>
            <a:spLocks noGrp="1"/>
          </p:cNvSpPr>
          <p:nvPr>
            <p:ph type="pic" sz="quarter" idx="14" hasCustomPrompt="1"/>
          </p:nvPr>
        </p:nvSpPr>
        <p:spPr>
          <a:xfrm>
            <a:off x="6858001" y="566530"/>
            <a:ext cx="5334000" cy="5734880"/>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pic>
        <p:nvPicPr>
          <p:cNvPr id="16" name="Picture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009" y="95382"/>
            <a:ext cx="3178301" cy="1309907"/>
          </a:xfrm>
          <a:prstGeom prst="rect">
            <a:avLst/>
          </a:prstGeom>
        </p:spPr>
      </p:pic>
      <p:sp>
        <p:nvSpPr>
          <p:cNvPr id="13" name="Text Placeholder 11"/>
          <p:cNvSpPr>
            <a:spLocks noGrp="1"/>
          </p:cNvSpPr>
          <p:nvPr>
            <p:ph type="body" sz="quarter" idx="13" hasCustomPrompt="1"/>
          </p:nvPr>
        </p:nvSpPr>
        <p:spPr>
          <a:xfrm>
            <a:off x="685800" y="4876800"/>
            <a:ext cx="5410200" cy="1295400"/>
          </a:xfrm>
        </p:spPr>
        <p:txBody>
          <a:bodyPr lIns="0" tIns="0" rIns="0" bIns="0">
            <a:normAutofit/>
          </a:bodyPr>
          <a:lstStyle>
            <a:lvl1pPr marL="0" indent="0">
              <a:lnSpc>
                <a:spcPct val="100000"/>
              </a:lnSpc>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Tree>
    <p:extLst>
      <p:ext uri="{BB962C8B-B14F-4D97-AF65-F5344CB8AC3E}">
        <p14:creationId xmlns:p14="http://schemas.microsoft.com/office/powerpoint/2010/main" val="1332503214"/>
      </p:ext>
    </p:extLst>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3 Black">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r>
              <a:rPr lang="en-US"/>
              <a:t>31 May 2023</a:t>
            </a:r>
            <a:endParaRPr lang="en-US" dirty="0"/>
          </a:p>
        </p:txBody>
      </p:sp>
      <p:sp>
        <p:nvSpPr>
          <p:cNvPr id="5" name="Footer Placeholder 4"/>
          <p:cNvSpPr>
            <a:spLocks noGrp="1"/>
          </p:cNvSpPr>
          <p:nvPr>
            <p:ph type="ftr" sz="quarter" idx="16"/>
          </p:nvPr>
        </p:nvSpPr>
        <p:spPr/>
        <p:txBody>
          <a:bodyPr/>
          <a:lstStyle/>
          <a:p>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sp>
        <p:nvSpPr>
          <p:cNvPr id="9" name="Rectangle 8"/>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85" y="1332"/>
            <a:ext cx="12187256" cy="6855332"/>
          </a:xfrm>
          <a:prstGeom prst="rect">
            <a:avLst/>
          </a:prstGeom>
        </p:spPr>
      </p:pic>
      <p:sp>
        <p:nvSpPr>
          <p:cNvPr id="2" name="Title 1"/>
          <p:cNvSpPr>
            <a:spLocks noGrp="1"/>
          </p:cNvSpPr>
          <p:nvPr>
            <p:ph type="ctrTitle" hasCustomPrompt="1"/>
          </p:nvPr>
        </p:nvSpPr>
        <p:spPr>
          <a:xfrm>
            <a:off x="4267200" y="3886201"/>
            <a:ext cx="6972300" cy="609600"/>
          </a:xfrm>
        </p:spPr>
        <p:txBody>
          <a:bodyPr anchor="t">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4267200" y="4495800"/>
            <a:ext cx="6972300" cy="570163"/>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067300"/>
            <a:ext cx="4010128" cy="1104900"/>
          </a:xfrm>
        </p:spPr>
        <p:txBody>
          <a:bodyPr lIns="0" tIns="0" rIns="0" bIns="0">
            <a:normAutofit/>
          </a:bodyPr>
          <a:lstStyle>
            <a:lvl1pPr marL="0" indent="0">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
        <p:nvSpPr>
          <p:cNvPr id="8" name="Picture Placeholder 7"/>
          <p:cNvSpPr>
            <a:spLocks noGrp="1"/>
          </p:cNvSpPr>
          <p:nvPr>
            <p:ph type="pic" sz="quarter" idx="14" hasCustomPrompt="1"/>
          </p:nvPr>
        </p:nvSpPr>
        <p:spPr>
          <a:xfrm>
            <a:off x="-2372" y="0"/>
            <a:ext cx="12194372" cy="3429000"/>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cxnSp>
        <p:nvCxnSpPr>
          <p:cNvPr id="16" name="Straight Connector 15"/>
          <p:cNvCxnSpPr/>
          <p:nvPr/>
        </p:nvCxnSpPr>
        <p:spPr>
          <a:xfrm>
            <a:off x="3778686" y="3886200"/>
            <a:ext cx="0" cy="228600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75475" y="3411128"/>
            <a:ext cx="3030109" cy="1982102"/>
          </a:xfrm>
          <a:prstGeom prst="rect">
            <a:avLst/>
          </a:prstGeom>
        </p:spPr>
      </p:pic>
    </p:spTree>
    <p:extLst>
      <p:ext uri="{BB962C8B-B14F-4D97-AF65-F5344CB8AC3E}">
        <p14:creationId xmlns:p14="http://schemas.microsoft.com/office/powerpoint/2010/main" val="104630583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4 Black">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r>
              <a:rPr lang="en-US"/>
              <a:t>31 May 2023</a:t>
            </a:r>
            <a:endParaRPr lang="en-US" dirty="0"/>
          </a:p>
        </p:txBody>
      </p:sp>
      <p:sp>
        <p:nvSpPr>
          <p:cNvPr id="5" name="Footer Placeholder 4"/>
          <p:cNvSpPr>
            <a:spLocks noGrp="1"/>
          </p:cNvSpPr>
          <p:nvPr>
            <p:ph type="ftr" sz="quarter" idx="19"/>
          </p:nvPr>
        </p:nvSpPr>
        <p:spPr/>
        <p:txBody>
          <a:bodyPr/>
          <a:lstStyle/>
          <a:p>
            <a:endParaRPr lang="en-US" dirty="0"/>
          </a:p>
        </p:txBody>
      </p:sp>
      <p:sp>
        <p:nvSpPr>
          <p:cNvPr id="6" name="Slide Number Placeholder 5"/>
          <p:cNvSpPr>
            <a:spLocks noGrp="1"/>
          </p:cNvSpPr>
          <p:nvPr>
            <p:ph type="sldNum" sz="quarter" idx="20"/>
          </p:nvPr>
        </p:nvSpPr>
        <p:spPr/>
        <p:txBody>
          <a:bodyPr/>
          <a:lstStyle/>
          <a:p>
            <a:fld id="{4EBCDCBD-78E1-0D41-A999-31B5EBF8E02C}" type="slidenum">
              <a:rPr lang="en-US" smtClean="0"/>
              <a:pPr/>
              <a:t>‹#›</a:t>
            </a:fld>
            <a:endParaRPr lang="en-US" dirty="0"/>
          </a:p>
        </p:txBody>
      </p:sp>
      <p:sp>
        <p:nvSpPr>
          <p:cNvPr id="13" name="Rectangle 12"/>
          <p:cNvSpPr/>
          <p:nvPr userDrawn="1"/>
        </p:nvSpPr>
        <p:spPr>
          <a:xfrm>
            <a:off x="0" y="6291470"/>
            <a:ext cx="12192000" cy="566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57" y="1332"/>
            <a:ext cx="12187256" cy="6855332"/>
          </a:xfrm>
          <a:prstGeom prst="rect">
            <a:avLst/>
          </a:prstGeom>
        </p:spPr>
      </p:pic>
      <p:sp>
        <p:nvSpPr>
          <p:cNvPr id="2" name="Title 1"/>
          <p:cNvSpPr>
            <a:spLocks noGrp="1"/>
          </p:cNvSpPr>
          <p:nvPr>
            <p:ph type="ctrTitle" hasCustomPrompt="1"/>
          </p:nvPr>
        </p:nvSpPr>
        <p:spPr>
          <a:xfrm>
            <a:off x="4267200" y="3886201"/>
            <a:ext cx="6972300" cy="609600"/>
          </a:xfrm>
        </p:spPr>
        <p:txBody>
          <a:bodyPr anchor="t">
            <a:normAutofit/>
          </a:bodyPr>
          <a:lstStyle>
            <a:lvl1pPr algn="l">
              <a:defRPr sz="4000"/>
            </a:lvl1pPr>
          </a:lstStyle>
          <a:p>
            <a:r>
              <a:rPr lang="en-US" dirty="0"/>
              <a:t>Click to add title</a:t>
            </a:r>
          </a:p>
        </p:txBody>
      </p:sp>
      <p:sp>
        <p:nvSpPr>
          <p:cNvPr id="3" name="Subtitle 2"/>
          <p:cNvSpPr>
            <a:spLocks noGrp="1"/>
          </p:cNvSpPr>
          <p:nvPr>
            <p:ph type="subTitle" idx="1" hasCustomPrompt="1"/>
          </p:nvPr>
        </p:nvSpPr>
        <p:spPr>
          <a:xfrm>
            <a:off x="4267200" y="4495800"/>
            <a:ext cx="6972300" cy="570163"/>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067300"/>
            <a:ext cx="4010128" cy="1104900"/>
          </a:xfrm>
        </p:spPr>
        <p:txBody>
          <a:bodyPr lIns="0" tIns="0" rIns="0" bIns="0">
            <a:normAutofit/>
          </a:bodyPr>
          <a:lstStyle>
            <a:lvl1pPr marL="0" indent="0">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7" name="Picture 1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75475" y="3411128"/>
            <a:ext cx="3030109" cy="1982102"/>
          </a:xfrm>
          <a:prstGeom prst="rect">
            <a:avLst/>
          </a:prstGeom>
        </p:spPr>
      </p:pic>
      <p:cxnSp>
        <p:nvCxnSpPr>
          <p:cNvPr id="18" name="Straight Connector 17"/>
          <p:cNvCxnSpPr/>
          <p:nvPr/>
        </p:nvCxnSpPr>
        <p:spPr>
          <a:xfrm>
            <a:off x="3778686" y="3886200"/>
            <a:ext cx="0" cy="228600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Picture Placeholder 7"/>
          <p:cNvSpPr>
            <a:spLocks noGrp="1"/>
          </p:cNvSpPr>
          <p:nvPr>
            <p:ph type="pic" sz="quarter" idx="15" hasCustomPrompt="1"/>
          </p:nvPr>
        </p:nvSpPr>
        <p:spPr>
          <a:xfrm>
            <a:off x="-2370" y="0"/>
            <a:ext cx="4063997"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
        <p:nvSpPr>
          <p:cNvPr id="25" name="Picture Placeholder 7"/>
          <p:cNvSpPr>
            <a:spLocks noGrp="1"/>
          </p:cNvSpPr>
          <p:nvPr>
            <p:ph type="pic" sz="quarter" idx="16" hasCustomPrompt="1"/>
          </p:nvPr>
        </p:nvSpPr>
        <p:spPr>
          <a:xfrm>
            <a:off x="4061628" y="0"/>
            <a:ext cx="4063996"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
        <p:nvSpPr>
          <p:cNvPr id="26" name="Picture Placeholder 7"/>
          <p:cNvSpPr>
            <a:spLocks noGrp="1"/>
          </p:cNvSpPr>
          <p:nvPr>
            <p:ph type="pic" sz="quarter" idx="17" hasCustomPrompt="1"/>
          </p:nvPr>
        </p:nvSpPr>
        <p:spPr>
          <a:xfrm>
            <a:off x="8125625" y="0"/>
            <a:ext cx="4066376"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Tree>
    <p:extLst>
      <p:ext uri="{BB962C8B-B14F-4D97-AF65-F5344CB8AC3E}">
        <p14:creationId xmlns:p14="http://schemas.microsoft.com/office/powerpoint/2010/main" val="122944334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5 Black">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r>
              <a:rPr lang="en-US"/>
              <a:t>31 May 2023</a:t>
            </a:r>
            <a:endParaRPr lang="en-US" dirty="0"/>
          </a:p>
        </p:txBody>
      </p:sp>
      <p:sp>
        <p:nvSpPr>
          <p:cNvPr id="5" name="Footer Placeholder 4"/>
          <p:cNvSpPr>
            <a:spLocks noGrp="1"/>
          </p:cNvSpPr>
          <p:nvPr>
            <p:ph type="ftr" sz="quarter" idx="16"/>
          </p:nvPr>
        </p:nvSpPr>
        <p:spPr/>
        <p:txBody>
          <a:bodyPr/>
          <a:lstStyle/>
          <a:p>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sp>
        <p:nvSpPr>
          <p:cNvPr id="9" name="Rectangle 8"/>
          <p:cNvSpPr/>
          <p:nvPr/>
        </p:nvSpPr>
        <p:spPr>
          <a:xfrm>
            <a:off x="0" y="6291470"/>
            <a:ext cx="12192000" cy="566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57" y="1332"/>
            <a:ext cx="12187256" cy="6855332"/>
          </a:xfrm>
          <a:prstGeom prst="rect">
            <a:avLst/>
          </a:prstGeom>
          <a:effectLst/>
        </p:spPr>
      </p:pic>
      <p:sp>
        <p:nvSpPr>
          <p:cNvPr id="13" name="Rectangle 12"/>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191000" y="1028700"/>
            <a:ext cx="6819900" cy="1485900"/>
          </a:xfrm>
        </p:spPr>
        <p:txBody>
          <a:bodyPr anchor="t">
            <a:normAutofit/>
          </a:bodyPr>
          <a:lstStyle>
            <a:lvl1pPr algn="l">
              <a:defRPr sz="3200">
                <a:solidFill>
                  <a:schemeClr val="bg1"/>
                </a:solidFill>
              </a:defRPr>
            </a:lvl1pPr>
          </a:lstStyle>
          <a:p>
            <a:r>
              <a:rPr lang="en-US" dirty="0"/>
              <a:t>Click to add title </a:t>
            </a:r>
            <a:br>
              <a:rPr lang="en-US" dirty="0"/>
            </a:br>
            <a:r>
              <a:rPr lang="en-US" dirty="0"/>
              <a:t>(recommended for titles that </a:t>
            </a:r>
            <a:br>
              <a:rPr lang="en-US" dirty="0"/>
            </a:br>
            <a:r>
              <a:rPr lang="en-US" dirty="0"/>
              <a:t>are 2-3 lines long)</a:t>
            </a:r>
          </a:p>
        </p:txBody>
      </p:sp>
      <p:sp>
        <p:nvSpPr>
          <p:cNvPr id="3" name="Subtitle 2"/>
          <p:cNvSpPr>
            <a:spLocks noGrp="1"/>
          </p:cNvSpPr>
          <p:nvPr>
            <p:ph type="subTitle" idx="1" hasCustomPrompt="1"/>
          </p:nvPr>
        </p:nvSpPr>
        <p:spPr>
          <a:xfrm>
            <a:off x="4191001" y="2514600"/>
            <a:ext cx="6819900" cy="341566"/>
          </a:xfrm>
        </p:spPr>
        <p:txBody>
          <a:bodyPr lIns="0" tIns="0" rIns="0" bIns="0">
            <a:normAutofit/>
          </a:bodyPr>
          <a:lstStyle>
            <a:lvl1pPr marL="0" indent="0" algn="l">
              <a:buNone/>
              <a:defRPr sz="16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191000" y="2857501"/>
            <a:ext cx="6819900" cy="775386"/>
          </a:xfrm>
        </p:spPr>
        <p:txBody>
          <a:bodyPr lIns="0" tIns="0" rIns="0" bIns="0">
            <a:normAutofit/>
          </a:bodyPr>
          <a:lstStyle>
            <a:lvl1pPr marL="0" indent="0">
              <a:spcBef>
                <a:spcPts val="0"/>
              </a:spcBef>
              <a:buNone/>
              <a:defRPr sz="12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4338" y="532082"/>
            <a:ext cx="3271029" cy="2139696"/>
          </a:xfrm>
          <a:prstGeom prst="rect">
            <a:avLst/>
          </a:prstGeom>
        </p:spPr>
      </p:pic>
      <p:cxnSp>
        <p:nvCxnSpPr>
          <p:cNvPr id="8" name="Straight Connector 7"/>
          <p:cNvCxnSpPr/>
          <p:nvPr/>
        </p:nvCxnSpPr>
        <p:spPr>
          <a:xfrm>
            <a:off x="4191000" y="3855309"/>
            <a:ext cx="68199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4" hasCustomPrompt="1"/>
          </p:nvPr>
        </p:nvSpPr>
        <p:spPr>
          <a:xfrm>
            <a:off x="4191000" y="3976707"/>
            <a:ext cx="6819900" cy="2195494"/>
          </a:xfrm>
        </p:spPr>
        <p:txBody>
          <a:bodyPr lIns="0" tIns="0" rIns="0" bIns="0">
            <a:normAutofit/>
          </a:bodyPr>
          <a:lstStyle>
            <a:lvl1pPr marL="0" indent="0">
              <a:spcBef>
                <a:spcPts val="200"/>
              </a:spcBef>
              <a:buNone/>
              <a:defRPr sz="1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effectLst/>
                <a:latin typeface="Helvetica" charset="0"/>
              </a:rPr>
              <a:t>Click to add classification text</a:t>
            </a:r>
          </a:p>
        </p:txBody>
      </p:sp>
      <p:cxnSp>
        <p:nvCxnSpPr>
          <p:cNvPr id="20" name="Straight Connector 19"/>
          <p:cNvCxnSpPr/>
          <p:nvPr/>
        </p:nvCxnSpPr>
        <p:spPr>
          <a:xfrm>
            <a:off x="4191000" y="3855309"/>
            <a:ext cx="68199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191000" y="3855309"/>
            <a:ext cx="6819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1082518" y="2541694"/>
            <a:ext cx="2210142" cy="497572"/>
          </a:xfrm>
          <a:prstGeom prst="rect">
            <a:avLst/>
          </a:prstGeom>
          <a:noFill/>
          <a:ln w="19050">
            <a:noFill/>
          </a:ln>
        </p:spPr>
        <p:txBody>
          <a:bodyPr wrap="square" rtlCol="0">
            <a:spAutoFit/>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dirty="0">
                <a:solidFill>
                  <a:schemeClr val="bg1"/>
                </a:solidFill>
                <a:latin typeface="+mn-lt"/>
                <a:ea typeface="Myriad Pro" charset="0"/>
                <a:cs typeface="Myriad Pro" charset="0"/>
              </a:rPr>
              <a:t>11100 Johns Hopkins Road </a:t>
            </a:r>
            <a:br>
              <a:rPr lang="en-US" sz="1200" dirty="0">
                <a:solidFill>
                  <a:schemeClr val="bg1"/>
                </a:solidFill>
                <a:latin typeface="+mn-lt"/>
                <a:ea typeface="Myriad Pro" charset="0"/>
                <a:cs typeface="Myriad Pro" charset="0"/>
              </a:rPr>
            </a:br>
            <a:r>
              <a:rPr lang="en-US" sz="1200" dirty="0">
                <a:solidFill>
                  <a:schemeClr val="bg1"/>
                </a:solidFill>
                <a:latin typeface="+mn-lt"/>
                <a:ea typeface="Myriad Pro" charset="0"/>
                <a:cs typeface="Myriad Pro" charset="0"/>
              </a:rPr>
              <a:t>Laurel, MD 20723-6099</a:t>
            </a:r>
          </a:p>
        </p:txBody>
      </p:sp>
      <p:cxnSp>
        <p:nvCxnSpPr>
          <p:cNvPr id="19" name="Straight Connector 18"/>
          <p:cNvCxnSpPr/>
          <p:nvPr userDrawn="1"/>
        </p:nvCxnSpPr>
        <p:spPr>
          <a:xfrm>
            <a:off x="1082518" y="2387995"/>
            <a:ext cx="22101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488630"/>
      </p:ext>
    </p:extLst>
  </p:cSld>
  <p:clrMapOvr>
    <a:masterClrMapping/>
  </p:clrMapOvr>
  <p:extLst>
    <p:ext uri="{DCECCB84-F9BA-43D5-87BE-67443E8EF086}">
      <p15:sldGuideLst xmlns:p15="http://schemas.microsoft.com/office/powerpoint/2012/main">
        <p15:guide id="5" pos="69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add title</a:t>
            </a:r>
          </a:p>
        </p:txBody>
      </p:sp>
      <p:sp>
        <p:nvSpPr>
          <p:cNvPr id="3" name="Content Placeholder 2"/>
          <p:cNvSpPr>
            <a:spLocks noGrp="1"/>
          </p:cNvSpPr>
          <p:nvPr>
            <p:ph idx="1" hasCustomPrompt="1"/>
          </p:nvPr>
        </p:nvSpPr>
        <p:spPr>
          <a:xfrm>
            <a:off x="952500" y="1185863"/>
            <a:ext cx="10287000" cy="4986338"/>
          </a:xfrm>
        </p:spPr>
        <p:txBody>
          <a:bodyPr lIns="0" tIns="0" rIns="0"/>
          <a:lstStyle>
            <a:lvl1pPr>
              <a:defRPr sz="20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31 May 2023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a:t>
            </a:fld>
            <a:endParaRPr lang="en-US" dirty="0"/>
          </a:p>
        </p:txBody>
      </p:sp>
      <p:pic>
        <p:nvPicPr>
          <p:cNvPr id="7" name="Picture 6">
            <a:extLst>
              <a:ext uri="{FF2B5EF4-FFF2-40B4-BE49-F238E27FC236}">
                <a16:creationId xmlns:a16="http://schemas.microsoft.com/office/drawing/2014/main" id="{D03D63BA-95B7-2B4C-AEF6-CD82AC95336D}"/>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1970492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_for_Missions">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4951540-E53C-E74E-9A92-C692D230033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hasCustomPrompt="1"/>
          </p:nvPr>
        </p:nvSpPr>
        <p:spPr>
          <a:xfrm>
            <a:off x="6687967" y="1307364"/>
            <a:ext cx="5055650" cy="5078321"/>
          </a:xfrm>
        </p:spPr>
        <p:txBody>
          <a:bodyPr lIns="0" tIns="0" rIns="0"/>
          <a:lstStyle>
            <a:lvl1pPr>
              <a:defRPr sz="20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31 May 2023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a:t>
            </a:fld>
            <a:endParaRPr lang="en-US" dirty="0"/>
          </a:p>
        </p:txBody>
      </p:sp>
      <p:pic>
        <p:nvPicPr>
          <p:cNvPr id="8" name="Picture 7">
            <a:extLst>
              <a:ext uri="{FF2B5EF4-FFF2-40B4-BE49-F238E27FC236}">
                <a16:creationId xmlns:a16="http://schemas.microsoft.com/office/drawing/2014/main" id="{78B22182-A2A4-CB46-9920-A744C95DAC6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9703" y="6565216"/>
            <a:ext cx="212200" cy="228116"/>
          </a:xfrm>
          <a:prstGeom prst="rect">
            <a:avLst/>
          </a:prstGeom>
        </p:spPr>
      </p:pic>
      <p:cxnSp>
        <p:nvCxnSpPr>
          <p:cNvPr id="9" name="Straight Connector 8">
            <a:extLst>
              <a:ext uri="{FF2B5EF4-FFF2-40B4-BE49-F238E27FC236}">
                <a16:creationId xmlns:a16="http://schemas.microsoft.com/office/drawing/2014/main" id="{C493A17E-A766-8A4A-85E7-BE709339B9D1}"/>
              </a:ext>
            </a:extLst>
          </p:cNvPr>
          <p:cNvCxnSpPr/>
          <p:nvPr userDrawn="1"/>
        </p:nvCxnSpPr>
        <p:spPr>
          <a:xfrm>
            <a:off x="0" y="6500488"/>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505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9100"/>
            <a:ext cx="11277600" cy="338328"/>
          </a:xfrm>
        </p:spPr>
        <p:txBody>
          <a:bodyPr>
            <a:noAutofit/>
          </a:bodyPr>
          <a:lstStyle>
            <a:lvl1pPr algn="ctr">
              <a:defRPr sz="2800"/>
            </a:lvl1pPr>
          </a:lstStyle>
          <a:p>
            <a:r>
              <a:rPr lang="en-US" dirty="0"/>
              <a:t>Click to add title</a:t>
            </a:r>
          </a:p>
        </p:txBody>
      </p:sp>
      <p:sp>
        <p:nvSpPr>
          <p:cNvPr id="3" name="Content Placeholder 2"/>
          <p:cNvSpPr>
            <a:spLocks noGrp="1"/>
          </p:cNvSpPr>
          <p:nvPr>
            <p:ph idx="1" hasCustomPrompt="1"/>
          </p:nvPr>
        </p:nvSpPr>
        <p:spPr>
          <a:xfrm>
            <a:off x="952500" y="1485900"/>
            <a:ext cx="10287000" cy="4686301"/>
          </a:xfrm>
        </p:spPr>
        <p:txBody>
          <a:body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798576"/>
            <a:ext cx="11277600" cy="382524"/>
          </a:xfrm>
        </p:spPr>
        <p:txBody>
          <a:bodyPr>
            <a:normAutofit/>
          </a:bodyPr>
          <a:lstStyle>
            <a:lvl1pPr marL="0" indent="0" algn="ctr">
              <a:buNone/>
              <a:defRPr sz="2000" baseline="0">
                <a:solidFill>
                  <a:schemeClr val="accent2"/>
                </a:solidFill>
              </a:defRPr>
            </a:lvl1pPr>
          </a:lstStyle>
          <a:p>
            <a:r>
              <a:rPr lang="en-US" sz="2000" b="0" dirty="0"/>
              <a:t>Click to add subtitle</a:t>
            </a:r>
            <a:endParaRPr lang="en-US" sz="1600" b="0" dirty="0"/>
          </a:p>
        </p:txBody>
      </p:sp>
      <p:sp>
        <p:nvSpPr>
          <p:cNvPr id="4" name="Date Placeholder 3"/>
          <p:cNvSpPr>
            <a:spLocks noGrp="1"/>
          </p:cNvSpPr>
          <p:nvPr>
            <p:ph type="dt" sz="half" idx="14"/>
          </p:nvPr>
        </p:nvSpPr>
        <p:spPr/>
        <p:txBody>
          <a:bodyPr/>
          <a:lstStyle/>
          <a:p>
            <a:r>
              <a:rPr lang="en-US"/>
              <a:t>31 May 2023</a:t>
            </a:r>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a:t>
            </a:fld>
            <a:endParaRPr lang="en-US" dirty="0"/>
          </a:p>
        </p:txBody>
      </p:sp>
      <p:pic>
        <p:nvPicPr>
          <p:cNvPr id="8" name="Picture 7">
            <a:extLst>
              <a:ext uri="{FF2B5EF4-FFF2-40B4-BE49-F238E27FC236}">
                <a16:creationId xmlns:a16="http://schemas.microsoft.com/office/drawing/2014/main" id="{36AABFF6-8C79-B046-899C-AE63F4762B79}"/>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335522662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add title </a:t>
            </a:r>
          </a:p>
        </p:txBody>
      </p:sp>
      <p:sp>
        <p:nvSpPr>
          <p:cNvPr id="3" name="Content Placeholder 2"/>
          <p:cNvSpPr>
            <a:spLocks noGrp="1"/>
          </p:cNvSpPr>
          <p:nvPr>
            <p:ph idx="1" hasCustomPrompt="1"/>
          </p:nvPr>
        </p:nvSpPr>
        <p:spPr>
          <a:xfrm>
            <a:off x="952500" y="1185864"/>
            <a:ext cx="4952999" cy="4171494"/>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1" y="5486400"/>
            <a:ext cx="10286999"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0" y="1185864"/>
            <a:ext cx="4953000" cy="4171494"/>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5"/>
          </p:nvPr>
        </p:nvSpPr>
        <p:spPr/>
        <p:txBody>
          <a:bodyPr/>
          <a:lstStyle/>
          <a:p>
            <a:r>
              <a:rPr lang="en-US"/>
              <a:t>31 May 2023</a:t>
            </a:r>
            <a:endParaRPr lang="en-US" dirty="0"/>
          </a:p>
        </p:txBody>
      </p:sp>
      <p:sp>
        <p:nvSpPr>
          <p:cNvPr id="8" name="Footer Placeholder 7"/>
          <p:cNvSpPr>
            <a:spLocks noGrp="1"/>
          </p:cNvSpPr>
          <p:nvPr>
            <p:ph type="ftr" sz="quarter" idx="16"/>
          </p:nvPr>
        </p:nvSpPr>
        <p:spPr/>
        <p:txBody>
          <a:bodyPr/>
          <a:lstStyle/>
          <a:p>
            <a:endParaRPr lang="en-US" dirty="0"/>
          </a:p>
        </p:txBody>
      </p:sp>
      <p:sp>
        <p:nvSpPr>
          <p:cNvPr id="9" name="Slide Number Placeholder 8"/>
          <p:cNvSpPr>
            <a:spLocks noGrp="1"/>
          </p:cNvSpPr>
          <p:nvPr>
            <p:ph type="sldNum" sz="quarter" idx="17"/>
          </p:nvPr>
        </p:nvSpPr>
        <p:spPr/>
        <p:txBody>
          <a:bodyPr/>
          <a:lstStyle/>
          <a:p>
            <a:fld id="{4EBCDCBD-78E1-0D41-A999-31B5EBF8E02C}" type="slidenum">
              <a:rPr lang="en-US" smtClean="0"/>
              <a:pPr/>
              <a:t>‹#›</a:t>
            </a:fld>
            <a:endParaRPr lang="en-US" dirty="0"/>
          </a:p>
        </p:txBody>
      </p:sp>
      <p:pic>
        <p:nvPicPr>
          <p:cNvPr id="10" name="Picture 9">
            <a:extLst>
              <a:ext uri="{FF2B5EF4-FFF2-40B4-BE49-F238E27FC236}">
                <a16:creationId xmlns:a16="http://schemas.microsoft.com/office/drawing/2014/main" id="{067B7A62-5ED3-6B46-B894-351377ED03D1}"/>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3224642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Column,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52500" y="1485900"/>
            <a:ext cx="4952999" cy="38714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1" y="5486400"/>
            <a:ext cx="10286999"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0" y="1485900"/>
            <a:ext cx="4953000" cy="38714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5"/>
          </p:nvPr>
        </p:nvSpPr>
        <p:spPr/>
        <p:txBody>
          <a:bodyPr/>
          <a:lstStyle/>
          <a:p>
            <a:r>
              <a:rPr lang="en-US"/>
              <a:t>31 May 2023</a:t>
            </a:r>
            <a:endParaRPr lang="en-US" dirty="0"/>
          </a:p>
        </p:txBody>
      </p:sp>
      <p:sp>
        <p:nvSpPr>
          <p:cNvPr id="8" name="Footer Placeholder 7"/>
          <p:cNvSpPr>
            <a:spLocks noGrp="1"/>
          </p:cNvSpPr>
          <p:nvPr>
            <p:ph type="ftr" sz="quarter" idx="16"/>
          </p:nvPr>
        </p:nvSpPr>
        <p:spPr/>
        <p:txBody>
          <a:bodyPr/>
          <a:lstStyle/>
          <a:p>
            <a:endParaRPr lang="en-US" dirty="0"/>
          </a:p>
        </p:txBody>
      </p:sp>
      <p:sp>
        <p:nvSpPr>
          <p:cNvPr id="9" name="Slide Number Placeholder 8"/>
          <p:cNvSpPr>
            <a:spLocks noGrp="1"/>
          </p:cNvSpPr>
          <p:nvPr>
            <p:ph type="sldNum" sz="quarter" idx="17"/>
          </p:nvPr>
        </p:nvSpPr>
        <p:spPr/>
        <p:txBody>
          <a:bodyPr/>
          <a:lstStyle/>
          <a:p>
            <a:fld id="{4EBCDCBD-78E1-0D41-A999-31B5EBF8E02C}" type="slidenum">
              <a:rPr lang="en-US" smtClean="0"/>
              <a:pPr/>
              <a:t>‹#›</a:t>
            </a:fld>
            <a:endParaRPr lang="en-US" dirty="0"/>
          </a:p>
        </p:txBody>
      </p:sp>
      <p:sp>
        <p:nvSpPr>
          <p:cNvPr id="10" name="Title 1"/>
          <p:cNvSpPr>
            <a:spLocks noGrp="1"/>
          </p:cNvSpPr>
          <p:nvPr>
            <p:ph type="title" hasCustomPrompt="1"/>
          </p:nvPr>
        </p:nvSpPr>
        <p:spPr>
          <a:xfrm>
            <a:off x="457200" y="419100"/>
            <a:ext cx="11277600" cy="338328"/>
          </a:xfrm>
        </p:spPr>
        <p:txBody>
          <a:bodyPr>
            <a:noAutofit/>
          </a:bodyPr>
          <a:lstStyle>
            <a:lvl1pPr algn="ctr">
              <a:defRPr sz="2800"/>
            </a:lvl1pPr>
          </a:lstStyle>
          <a:p>
            <a:r>
              <a:rPr lang="en-US" dirty="0"/>
              <a:t>Click to add title</a:t>
            </a:r>
          </a:p>
        </p:txBody>
      </p:sp>
      <p:sp>
        <p:nvSpPr>
          <p:cNvPr id="12" name="Text Placeholder 8"/>
          <p:cNvSpPr>
            <a:spLocks noGrp="1"/>
          </p:cNvSpPr>
          <p:nvPr>
            <p:ph type="body" sz="quarter" idx="18" hasCustomPrompt="1"/>
          </p:nvPr>
        </p:nvSpPr>
        <p:spPr>
          <a:xfrm>
            <a:off x="457200" y="798576"/>
            <a:ext cx="11277600" cy="382524"/>
          </a:xfrm>
        </p:spPr>
        <p:txBody>
          <a:bodyPr>
            <a:normAutofit/>
          </a:bodyPr>
          <a:lstStyle>
            <a:lvl1pPr marL="0" indent="0" algn="ctr">
              <a:buNone/>
              <a:defRPr sz="2000" baseline="0">
                <a:solidFill>
                  <a:schemeClr val="accent2"/>
                </a:solidFill>
              </a:defRPr>
            </a:lvl1pPr>
          </a:lstStyle>
          <a:p>
            <a:r>
              <a:rPr lang="en-US" sz="2000" b="0" dirty="0"/>
              <a:t>Click to add subtitle</a:t>
            </a:r>
            <a:endParaRPr lang="en-US" sz="1600" b="0" dirty="0"/>
          </a:p>
        </p:txBody>
      </p:sp>
      <p:pic>
        <p:nvPicPr>
          <p:cNvPr id="14" name="Picture 13">
            <a:extLst>
              <a:ext uri="{FF2B5EF4-FFF2-40B4-BE49-F238E27FC236}">
                <a16:creationId xmlns:a16="http://schemas.microsoft.com/office/drawing/2014/main" id="{A82927BC-A840-7041-BA16-52B5A3F64FC8}"/>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1235437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ight-subtitl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12735"/>
            <a:ext cx="10972800" cy="342899"/>
          </a:xfrm>
        </p:spPr>
        <p:txBody>
          <a:bodyPr>
            <a:noAutofit/>
          </a:bodyPr>
          <a:lstStyle>
            <a:lvl1pPr>
              <a:defRPr sz="2800"/>
            </a:lvl1pPr>
          </a:lstStyle>
          <a:p>
            <a:r>
              <a:rPr lang="en-US" dirty="0"/>
              <a:t>Click to add title </a:t>
            </a:r>
          </a:p>
        </p:txBody>
      </p:sp>
      <p:sp>
        <p:nvSpPr>
          <p:cNvPr id="3" name="Content Placeholder 2"/>
          <p:cNvSpPr>
            <a:spLocks noGrp="1"/>
          </p:cNvSpPr>
          <p:nvPr>
            <p:ph idx="1" hasCustomPrompt="1"/>
          </p:nvPr>
        </p:nvSpPr>
        <p:spPr>
          <a:xfrm>
            <a:off x="952500" y="1485900"/>
            <a:ext cx="10287000" cy="449580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609600" y="795015"/>
            <a:ext cx="10972800" cy="386085"/>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
        <p:nvSpPr>
          <p:cNvPr id="14" name="Date Placeholder 13"/>
          <p:cNvSpPr>
            <a:spLocks noGrp="1"/>
          </p:cNvSpPr>
          <p:nvPr>
            <p:ph type="dt" sz="half" idx="14"/>
          </p:nvPr>
        </p:nvSpPr>
        <p:spPr/>
        <p:txBody>
          <a:bodyPr/>
          <a:lstStyle/>
          <a:p>
            <a:r>
              <a:rPr lang="en-US"/>
              <a:t>31 May 2023</a:t>
            </a:r>
            <a:endParaRPr lang="en-US" dirty="0"/>
          </a:p>
        </p:txBody>
      </p:sp>
      <p:sp>
        <p:nvSpPr>
          <p:cNvPr id="15" name="Footer Placeholder 14"/>
          <p:cNvSpPr>
            <a:spLocks noGrp="1"/>
          </p:cNvSpPr>
          <p:nvPr>
            <p:ph type="ftr" sz="quarter" idx="15"/>
          </p:nvPr>
        </p:nvSpPr>
        <p:spPr/>
        <p:txBody>
          <a:bodyPr/>
          <a:lstStyle/>
          <a:p>
            <a:endParaRPr lang="en-US" dirty="0"/>
          </a:p>
        </p:txBody>
      </p:sp>
      <p:sp>
        <p:nvSpPr>
          <p:cNvPr id="16" name="Slide Number Placeholder 15"/>
          <p:cNvSpPr>
            <a:spLocks noGrp="1"/>
          </p:cNvSpPr>
          <p:nvPr>
            <p:ph type="sldNum" sz="quarter" idx="16"/>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add title</a:t>
            </a:r>
          </a:p>
        </p:txBody>
      </p:sp>
      <p:sp>
        <p:nvSpPr>
          <p:cNvPr id="9" name="Chart Placeholder 8"/>
          <p:cNvSpPr>
            <a:spLocks noGrp="1"/>
          </p:cNvSpPr>
          <p:nvPr>
            <p:ph type="chart" sz="quarter" idx="16" hasCustomPrompt="1"/>
          </p:nvPr>
        </p:nvSpPr>
        <p:spPr>
          <a:xfrm>
            <a:off x="952500" y="1181100"/>
            <a:ext cx="4952999" cy="41762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5" name="Chart Placeholder 8"/>
          <p:cNvSpPr>
            <a:spLocks noGrp="1"/>
          </p:cNvSpPr>
          <p:nvPr>
            <p:ph type="chart" sz="quarter" idx="17" hasCustomPrompt="1"/>
          </p:nvPr>
        </p:nvSpPr>
        <p:spPr>
          <a:xfrm>
            <a:off x="6286500" y="1181100"/>
            <a:ext cx="4953000" cy="41762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1" name="Text Placeholder 12"/>
          <p:cNvSpPr>
            <a:spLocks noGrp="1"/>
          </p:cNvSpPr>
          <p:nvPr>
            <p:ph type="body" sz="quarter" idx="14" hasCustomPrompt="1"/>
          </p:nvPr>
        </p:nvSpPr>
        <p:spPr>
          <a:xfrm>
            <a:off x="1602235"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12" name="Text Placeholder 12"/>
          <p:cNvSpPr>
            <a:spLocks noGrp="1"/>
          </p:cNvSpPr>
          <p:nvPr>
            <p:ph type="body" sz="quarter" idx="15" hasCustomPrompt="1"/>
          </p:nvPr>
        </p:nvSpPr>
        <p:spPr>
          <a:xfrm>
            <a:off x="6936236"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3" name="Date Placeholder 2"/>
          <p:cNvSpPr>
            <a:spLocks noGrp="1"/>
          </p:cNvSpPr>
          <p:nvPr>
            <p:ph type="dt" sz="half" idx="18"/>
          </p:nvPr>
        </p:nvSpPr>
        <p:spPr/>
        <p:txBody>
          <a:bodyPr/>
          <a:lstStyle/>
          <a:p>
            <a:r>
              <a:rPr lang="en-US"/>
              <a:t>31 May 2023</a:t>
            </a:r>
            <a:endParaRPr lang="en-US" dirty="0"/>
          </a:p>
        </p:txBody>
      </p:sp>
      <p:sp>
        <p:nvSpPr>
          <p:cNvPr id="7" name="Footer Placeholder 6"/>
          <p:cNvSpPr>
            <a:spLocks noGrp="1"/>
          </p:cNvSpPr>
          <p:nvPr>
            <p:ph type="ftr" sz="quarter" idx="19"/>
          </p:nvPr>
        </p:nvSpPr>
        <p:spPr/>
        <p:txBody>
          <a:bodyPr/>
          <a:lstStyle/>
          <a:p>
            <a:endParaRPr lang="en-US" dirty="0"/>
          </a:p>
        </p:txBody>
      </p:sp>
      <p:sp>
        <p:nvSpPr>
          <p:cNvPr id="8" name="Slide Number Placeholder 7"/>
          <p:cNvSpPr>
            <a:spLocks noGrp="1"/>
          </p:cNvSpPr>
          <p:nvPr>
            <p:ph type="sldNum" sz="quarter" idx="20"/>
          </p:nvPr>
        </p:nvSpPr>
        <p:spPr/>
        <p:txBody>
          <a:bodyPr/>
          <a:lstStyle/>
          <a:p>
            <a:fld id="{4EBCDCBD-78E1-0D41-A999-31B5EBF8E02C}" type="slidenum">
              <a:rPr lang="en-US" smtClean="0"/>
              <a:pPr/>
              <a:t>‹#›</a:t>
            </a:fld>
            <a:endParaRPr lang="en-US" dirty="0"/>
          </a:p>
        </p:txBody>
      </p:sp>
      <p:pic>
        <p:nvPicPr>
          <p:cNvPr id="10" name="Picture 9">
            <a:extLst>
              <a:ext uri="{FF2B5EF4-FFF2-40B4-BE49-F238E27FC236}">
                <a16:creationId xmlns:a16="http://schemas.microsoft.com/office/drawing/2014/main" id="{2F3A485B-147C-8D4B-9DC2-3A389CDB5362}"/>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4075090412"/>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Comparison, Subtitle">
    <p:spTree>
      <p:nvGrpSpPr>
        <p:cNvPr id="1" name=""/>
        <p:cNvGrpSpPr/>
        <p:nvPr/>
      </p:nvGrpSpPr>
      <p:grpSpPr>
        <a:xfrm>
          <a:off x="0" y="0"/>
          <a:ext cx="0" cy="0"/>
          <a:chOff x="0" y="0"/>
          <a:chExt cx="0" cy="0"/>
        </a:xfrm>
      </p:grpSpPr>
      <p:sp>
        <p:nvSpPr>
          <p:cNvPr id="9" name="Chart Placeholder 8"/>
          <p:cNvSpPr>
            <a:spLocks noGrp="1"/>
          </p:cNvSpPr>
          <p:nvPr>
            <p:ph type="chart" sz="quarter" idx="16" hasCustomPrompt="1"/>
          </p:nvPr>
        </p:nvSpPr>
        <p:spPr>
          <a:xfrm>
            <a:off x="952500" y="1485900"/>
            <a:ext cx="4952999" cy="38714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5" name="Chart Placeholder 8"/>
          <p:cNvSpPr>
            <a:spLocks noGrp="1"/>
          </p:cNvSpPr>
          <p:nvPr>
            <p:ph type="chart" sz="quarter" idx="17" hasCustomPrompt="1"/>
          </p:nvPr>
        </p:nvSpPr>
        <p:spPr>
          <a:xfrm>
            <a:off x="6286500" y="1485900"/>
            <a:ext cx="4953000" cy="38714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1" name="Text Placeholder 12"/>
          <p:cNvSpPr>
            <a:spLocks noGrp="1"/>
          </p:cNvSpPr>
          <p:nvPr>
            <p:ph type="body" sz="quarter" idx="14" hasCustomPrompt="1"/>
          </p:nvPr>
        </p:nvSpPr>
        <p:spPr>
          <a:xfrm>
            <a:off x="1602235"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12" name="Text Placeholder 12"/>
          <p:cNvSpPr>
            <a:spLocks noGrp="1"/>
          </p:cNvSpPr>
          <p:nvPr>
            <p:ph type="body" sz="quarter" idx="15" hasCustomPrompt="1"/>
          </p:nvPr>
        </p:nvSpPr>
        <p:spPr>
          <a:xfrm>
            <a:off x="6936236"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3" name="Date Placeholder 2"/>
          <p:cNvSpPr>
            <a:spLocks noGrp="1"/>
          </p:cNvSpPr>
          <p:nvPr>
            <p:ph type="dt" sz="half" idx="18"/>
          </p:nvPr>
        </p:nvSpPr>
        <p:spPr/>
        <p:txBody>
          <a:bodyPr/>
          <a:lstStyle/>
          <a:p>
            <a:r>
              <a:rPr lang="en-US"/>
              <a:t>31 May 2023</a:t>
            </a:r>
            <a:endParaRPr lang="en-US" dirty="0"/>
          </a:p>
        </p:txBody>
      </p:sp>
      <p:sp>
        <p:nvSpPr>
          <p:cNvPr id="7" name="Footer Placeholder 6"/>
          <p:cNvSpPr>
            <a:spLocks noGrp="1"/>
          </p:cNvSpPr>
          <p:nvPr>
            <p:ph type="ftr" sz="quarter" idx="19"/>
          </p:nvPr>
        </p:nvSpPr>
        <p:spPr/>
        <p:txBody>
          <a:bodyPr/>
          <a:lstStyle/>
          <a:p>
            <a:endParaRPr lang="en-US" dirty="0"/>
          </a:p>
        </p:txBody>
      </p:sp>
      <p:sp>
        <p:nvSpPr>
          <p:cNvPr id="8" name="Slide Number Placeholder 7"/>
          <p:cNvSpPr>
            <a:spLocks noGrp="1"/>
          </p:cNvSpPr>
          <p:nvPr>
            <p:ph type="sldNum" sz="quarter" idx="20"/>
          </p:nvPr>
        </p:nvSpPr>
        <p:spPr/>
        <p:txBody>
          <a:bodyPr/>
          <a:lstStyle/>
          <a:p>
            <a:fld id="{4EBCDCBD-78E1-0D41-A999-31B5EBF8E02C}" type="slidenum">
              <a:rPr lang="en-US" smtClean="0"/>
              <a:pPr/>
              <a:t>‹#›</a:t>
            </a:fld>
            <a:endParaRPr lang="en-US" dirty="0"/>
          </a:p>
        </p:txBody>
      </p:sp>
      <p:sp>
        <p:nvSpPr>
          <p:cNvPr id="10" name="Title 1"/>
          <p:cNvSpPr>
            <a:spLocks noGrp="1"/>
          </p:cNvSpPr>
          <p:nvPr>
            <p:ph type="title" hasCustomPrompt="1"/>
          </p:nvPr>
        </p:nvSpPr>
        <p:spPr>
          <a:xfrm>
            <a:off x="457200" y="419100"/>
            <a:ext cx="11277600" cy="338328"/>
          </a:xfrm>
        </p:spPr>
        <p:txBody>
          <a:bodyPr>
            <a:noAutofit/>
          </a:bodyPr>
          <a:lstStyle>
            <a:lvl1pPr algn="ctr">
              <a:defRPr sz="2800"/>
            </a:lvl1pPr>
          </a:lstStyle>
          <a:p>
            <a:r>
              <a:rPr lang="en-US" dirty="0"/>
              <a:t>Click to add title</a:t>
            </a:r>
          </a:p>
        </p:txBody>
      </p:sp>
      <p:sp>
        <p:nvSpPr>
          <p:cNvPr id="13" name="Text Placeholder 8"/>
          <p:cNvSpPr>
            <a:spLocks noGrp="1"/>
          </p:cNvSpPr>
          <p:nvPr>
            <p:ph type="body" sz="quarter" idx="13" hasCustomPrompt="1"/>
          </p:nvPr>
        </p:nvSpPr>
        <p:spPr>
          <a:xfrm>
            <a:off x="457200" y="798576"/>
            <a:ext cx="11277600" cy="382524"/>
          </a:xfrm>
        </p:spPr>
        <p:txBody>
          <a:bodyPr>
            <a:normAutofit/>
          </a:bodyPr>
          <a:lstStyle>
            <a:lvl1pPr marL="0" indent="0" algn="ctr">
              <a:buNone/>
              <a:defRPr sz="2000" baseline="0">
                <a:solidFill>
                  <a:schemeClr val="accent2"/>
                </a:solidFill>
              </a:defRPr>
            </a:lvl1pPr>
          </a:lstStyle>
          <a:p>
            <a:r>
              <a:rPr lang="en-US" sz="2000" b="0" dirty="0"/>
              <a:t>Click to add subtitle</a:t>
            </a:r>
            <a:endParaRPr lang="en-US" sz="1600" b="0" dirty="0"/>
          </a:p>
        </p:txBody>
      </p:sp>
      <p:pic>
        <p:nvPicPr>
          <p:cNvPr id="14" name="Picture 13">
            <a:extLst>
              <a:ext uri="{FF2B5EF4-FFF2-40B4-BE49-F238E27FC236}">
                <a16:creationId xmlns:a16="http://schemas.microsoft.com/office/drawing/2014/main" id="{0298A9D8-6900-CC41-B62F-078D78C2856C}"/>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62849066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Column Feature">
    <p:spTree>
      <p:nvGrpSpPr>
        <p:cNvPr id="1" name=""/>
        <p:cNvGrpSpPr/>
        <p:nvPr/>
      </p:nvGrpSpPr>
      <p:grpSpPr>
        <a:xfrm>
          <a:off x="0" y="0"/>
          <a:ext cx="0" cy="0"/>
          <a:chOff x="0" y="0"/>
          <a:chExt cx="0" cy="0"/>
        </a:xfrm>
      </p:grpSpPr>
      <p:cxnSp>
        <p:nvCxnSpPr>
          <p:cNvPr id="3" name="Straight Connector 2"/>
          <p:cNvCxnSpPr/>
          <p:nvPr/>
        </p:nvCxnSpPr>
        <p:spPr>
          <a:xfrm>
            <a:off x="4277927" y="1198563"/>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914073" y="1198563"/>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hasCustomPrompt="1"/>
          </p:nvPr>
        </p:nvSpPr>
        <p:spPr>
          <a:xfrm>
            <a:off x="457200" y="419099"/>
            <a:ext cx="11277600" cy="766763"/>
          </a:xfrm>
        </p:spPr>
        <p:txBody>
          <a:bodyPr/>
          <a:lstStyle/>
          <a:p>
            <a:r>
              <a:rPr lang="en-US" dirty="0"/>
              <a:t>Click to add title</a:t>
            </a:r>
          </a:p>
        </p:txBody>
      </p:sp>
      <p:cxnSp>
        <p:nvCxnSpPr>
          <p:cNvPr id="17" name="Straight Connector 16"/>
          <p:cNvCxnSpPr/>
          <p:nvPr userDrawn="1"/>
        </p:nvCxnSpPr>
        <p:spPr>
          <a:xfrm>
            <a:off x="4277927" y="1198563"/>
            <a:ext cx="0" cy="39830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7914073" y="1198563"/>
            <a:ext cx="0" cy="39830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24"/>
          </p:nvPr>
        </p:nvSpPr>
        <p:spPr/>
        <p:txBody>
          <a:bodyPr/>
          <a:lstStyle/>
          <a:p>
            <a:r>
              <a:rPr lang="en-US"/>
              <a:t>31 May 2023</a:t>
            </a:r>
            <a:endParaRPr lang="en-US" dirty="0"/>
          </a:p>
        </p:txBody>
      </p:sp>
      <p:sp>
        <p:nvSpPr>
          <p:cNvPr id="4" name="Footer Placeholder 3"/>
          <p:cNvSpPr>
            <a:spLocks noGrp="1"/>
          </p:cNvSpPr>
          <p:nvPr>
            <p:ph type="ftr" sz="quarter" idx="25"/>
          </p:nvPr>
        </p:nvSpPr>
        <p:spPr/>
        <p:txBody>
          <a:bodyPr/>
          <a:lstStyle/>
          <a:p>
            <a:endParaRPr lang="en-US" dirty="0"/>
          </a:p>
        </p:txBody>
      </p:sp>
      <p:sp>
        <p:nvSpPr>
          <p:cNvPr id="5" name="Slide Number Placeholder 4"/>
          <p:cNvSpPr>
            <a:spLocks noGrp="1"/>
          </p:cNvSpPr>
          <p:nvPr>
            <p:ph type="sldNum" sz="quarter" idx="26"/>
          </p:nvPr>
        </p:nvSpPr>
        <p:spPr/>
        <p:txBody>
          <a:bodyPr/>
          <a:lstStyle/>
          <a:p>
            <a:fld id="{4EBCDCBD-78E1-0D41-A999-31B5EBF8E02C}" type="slidenum">
              <a:rPr lang="en-US" smtClean="0"/>
              <a:pPr/>
              <a:t>‹#›</a:t>
            </a:fld>
            <a:endParaRPr lang="en-US" dirty="0"/>
          </a:p>
        </p:txBody>
      </p:sp>
      <p:sp>
        <p:nvSpPr>
          <p:cNvPr id="20" name="Text Placeholder 12"/>
          <p:cNvSpPr>
            <a:spLocks noGrp="1"/>
          </p:cNvSpPr>
          <p:nvPr>
            <p:ph type="body" sz="quarter" idx="14" hasCustomPrompt="1"/>
          </p:nvPr>
        </p:nvSpPr>
        <p:spPr>
          <a:xfrm>
            <a:off x="952500" y="55102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21" name="Content Placeholder 2"/>
          <p:cNvSpPr>
            <a:spLocks noGrp="1"/>
          </p:cNvSpPr>
          <p:nvPr>
            <p:ph idx="1" hasCustomPrompt="1"/>
          </p:nvPr>
        </p:nvSpPr>
        <p:spPr>
          <a:xfrm>
            <a:off x="952544" y="3924301"/>
            <a:ext cx="2988364"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9" name="Text Placeholder 9"/>
          <p:cNvSpPr>
            <a:spLocks noGrp="1"/>
          </p:cNvSpPr>
          <p:nvPr>
            <p:ph type="body" sz="quarter" idx="16" hasCustomPrompt="1"/>
          </p:nvPr>
        </p:nvSpPr>
        <p:spPr>
          <a:xfrm>
            <a:off x="952500" y="3619500"/>
            <a:ext cx="2988405"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0" name="Content Placeholder 2"/>
          <p:cNvSpPr>
            <a:spLocks noGrp="1"/>
          </p:cNvSpPr>
          <p:nvPr>
            <p:ph idx="17" hasCustomPrompt="1"/>
          </p:nvPr>
        </p:nvSpPr>
        <p:spPr>
          <a:xfrm>
            <a:off x="4606154" y="3924301"/>
            <a:ext cx="2979692"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1" name="Text Placeholder 9"/>
          <p:cNvSpPr>
            <a:spLocks noGrp="1"/>
          </p:cNvSpPr>
          <p:nvPr>
            <p:ph type="body" sz="quarter" idx="18" hasCustomPrompt="1"/>
          </p:nvPr>
        </p:nvSpPr>
        <p:spPr>
          <a:xfrm>
            <a:off x="4606109" y="3619500"/>
            <a:ext cx="297973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2" name="Content Placeholder 2"/>
          <p:cNvSpPr>
            <a:spLocks noGrp="1"/>
          </p:cNvSpPr>
          <p:nvPr>
            <p:ph idx="19" hasCustomPrompt="1"/>
          </p:nvPr>
        </p:nvSpPr>
        <p:spPr>
          <a:xfrm>
            <a:off x="8256050" y="3924301"/>
            <a:ext cx="2983450"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3" name="Text Placeholder 9"/>
          <p:cNvSpPr>
            <a:spLocks noGrp="1"/>
          </p:cNvSpPr>
          <p:nvPr>
            <p:ph type="body" sz="quarter" idx="20" hasCustomPrompt="1"/>
          </p:nvPr>
        </p:nvSpPr>
        <p:spPr>
          <a:xfrm>
            <a:off x="8257327" y="3619500"/>
            <a:ext cx="298217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4" name="Picture Placeholder 8"/>
          <p:cNvSpPr>
            <a:spLocks noGrp="1"/>
          </p:cNvSpPr>
          <p:nvPr>
            <p:ph type="pic" sz="quarter" idx="21" hasCustomPrompt="1"/>
          </p:nvPr>
        </p:nvSpPr>
        <p:spPr>
          <a:xfrm>
            <a:off x="952500" y="1181099"/>
            <a:ext cx="2988409" cy="2231135"/>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5" name="Picture Placeholder 8"/>
          <p:cNvSpPr>
            <a:spLocks noGrp="1"/>
          </p:cNvSpPr>
          <p:nvPr>
            <p:ph type="pic" sz="quarter" idx="22" hasCustomPrompt="1"/>
          </p:nvPr>
        </p:nvSpPr>
        <p:spPr>
          <a:xfrm>
            <a:off x="4606105" y="1181100"/>
            <a:ext cx="297973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6" name="Picture Placeholder 8"/>
          <p:cNvSpPr>
            <a:spLocks noGrp="1"/>
          </p:cNvSpPr>
          <p:nvPr>
            <p:ph type="pic" sz="quarter" idx="23" hasCustomPrompt="1"/>
          </p:nvPr>
        </p:nvSpPr>
        <p:spPr>
          <a:xfrm>
            <a:off x="8257323" y="1181100"/>
            <a:ext cx="298217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Tree>
    <p:extLst>
      <p:ext uri="{BB962C8B-B14F-4D97-AF65-F5344CB8AC3E}">
        <p14:creationId xmlns:p14="http://schemas.microsoft.com/office/powerpoint/2010/main" val="2093909691"/>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Column Feature, Subtitle">
    <p:spTree>
      <p:nvGrpSpPr>
        <p:cNvPr id="1" name=""/>
        <p:cNvGrpSpPr/>
        <p:nvPr/>
      </p:nvGrpSpPr>
      <p:grpSpPr>
        <a:xfrm>
          <a:off x="0" y="0"/>
          <a:ext cx="0" cy="0"/>
          <a:chOff x="0" y="0"/>
          <a:chExt cx="0" cy="0"/>
        </a:xfrm>
      </p:grpSpPr>
      <p:sp>
        <p:nvSpPr>
          <p:cNvPr id="2" name="Date Placeholder 1"/>
          <p:cNvSpPr>
            <a:spLocks noGrp="1"/>
          </p:cNvSpPr>
          <p:nvPr>
            <p:ph type="dt" sz="half" idx="24"/>
          </p:nvPr>
        </p:nvSpPr>
        <p:spPr/>
        <p:txBody>
          <a:bodyPr/>
          <a:lstStyle/>
          <a:p>
            <a:r>
              <a:rPr lang="en-US"/>
              <a:t>31 May 2023</a:t>
            </a:r>
            <a:endParaRPr lang="en-US" dirty="0"/>
          </a:p>
        </p:txBody>
      </p:sp>
      <p:sp>
        <p:nvSpPr>
          <p:cNvPr id="4" name="Footer Placeholder 3"/>
          <p:cNvSpPr>
            <a:spLocks noGrp="1"/>
          </p:cNvSpPr>
          <p:nvPr>
            <p:ph type="ftr" sz="quarter" idx="25"/>
          </p:nvPr>
        </p:nvSpPr>
        <p:spPr/>
        <p:txBody>
          <a:bodyPr/>
          <a:lstStyle/>
          <a:p>
            <a:endParaRPr lang="en-US" dirty="0"/>
          </a:p>
        </p:txBody>
      </p:sp>
      <p:sp>
        <p:nvSpPr>
          <p:cNvPr id="5" name="Slide Number Placeholder 4"/>
          <p:cNvSpPr>
            <a:spLocks noGrp="1"/>
          </p:cNvSpPr>
          <p:nvPr>
            <p:ph type="sldNum" sz="quarter" idx="26"/>
          </p:nvPr>
        </p:nvSpPr>
        <p:spPr/>
        <p:txBody>
          <a:bodyPr/>
          <a:lstStyle/>
          <a:p>
            <a:fld id="{4EBCDCBD-78E1-0D41-A999-31B5EBF8E02C}" type="slidenum">
              <a:rPr lang="en-US" smtClean="0"/>
              <a:pPr/>
              <a:t>‹#›</a:t>
            </a:fld>
            <a:endParaRPr lang="en-US" dirty="0"/>
          </a:p>
        </p:txBody>
      </p:sp>
      <p:sp>
        <p:nvSpPr>
          <p:cNvPr id="20"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21"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cxnSp>
        <p:nvCxnSpPr>
          <p:cNvPr id="29" name="Straight Connector 28"/>
          <p:cNvCxnSpPr/>
          <p:nvPr userDrawn="1"/>
        </p:nvCxnSpPr>
        <p:spPr>
          <a:xfrm>
            <a:off x="4277927" y="1503364"/>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7914073" y="1503364"/>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4277927" y="1503364"/>
            <a:ext cx="0" cy="36782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7914073" y="1503364"/>
            <a:ext cx="0" cy="36782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 name="Content Placeholder 2"/>
          <p:cNvSpPr>
            <a:spLocks noGrp="1"/>
          </p:cNvSpPr>
          <p:nvPr>
            <p:ph idx="1" hasCustomPrompt="1"/>
          </p:nvPr>
        </p:nvSpPr>
        <p:spPr>
          <a:xfrm>
            <a:off x="952544" y="4229101"/>
            <a:ext cx="2988364"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4" name="Text Placeholder 9"/>
          <p:cNvSpPr>
            <a:spLocks noGrp="1"/>
          </p:cNvSpPr>
          <p:nvPr>
            <p:ph type="body" sz="quarter" idx="16" hasCustomPrompt="1"/>
          </p:nvPr>
        </p:nvSpPr>
        <p:spPr>
          <a:xfrm>
            <a:off x="952500" y="3924301"/>
            <a:ext cx="2988405"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5" name="Content Placeholder 2"/>
          <p:cNvSpPr>
            <a:spLocks noGrp="1"/>
          </p:cNvSpPr>
          <p:nvPr>
            <p:ph idx="17" hasCustomPrompt="1"/>
          </p:nvPr>
        </p:nvSpPr>
        <p:spPr>
          <a:xfrm>
            <a:off x="4606154" y="4229101"/>
            <a:ext cx="2979692"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6" name="Text Placeholder 9"/>
          <p:cNvSpPr>
            <a:spLocks noGrp="1"/>
          </p:cNvSpPr>
          <p:nvPr>
            <p:ph type="body" sz="quarter" idx="18" hasCustomPrompt="1"/>
          </p:nvPr>
        </p:nvSpPr>
        <p:spPr>
          <a:xfrm>
            <a:off x="4606109" y="3924301"/>
            <a:ext cx="297973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7" name="Content Placeholder 2"/>
          <p:cNvSpPr>
            <a:spLocks noGrp="1"/>
          </p:cNvSpPr>
          <p:nvPr>
            <p:ph idx="19" hasCustomPrompt="1"/>
          </p:nvPr>
        </p:nvSpPr>
        <p:spPr>
          <a:xfrm>
            <a:off x="8256050" y="4229101"/>
            <a:ext cx="2983450"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8" name="Text Placeholder 9"/>
          <p:cNvSpPr>
            <a:spLocks noGrp="1"/>
          </p:cNvSpPr>
          <p:nvPr>
            <p:ph type="body" sz="quarter" idx="20" hasCustomPrompt="1"/>
          </p:nvPr>
        </p:nvSpPr>
        <p:spPr>
          <a:xfrm>
            <a:off x="8257327" y="3924301"/>
            <a:ext cx="298217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9" name="Picture Placeholder 8"/>
          <p:cNvSpPr>
            <a:spLocks noGrp="1"/>
          </p:cNvSpPr>
          <p:nvPr>
            <p:ph type="pic" sz="quarter" idx="21" hasCustomPrompt="1"/>
          </p:nvPr>
        </p:nvSpPr>
        <p:spPr>
          <a:xfrm>
            <a:off x="952500" y="1485900"/>
            <a:ext cx="2988409" cy="2231135"/>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40" name="Picture Placeholder 8"/>
          <p:cNvSpPr>
            <a:spLocks noGrp="1"/>
          </p:cNvSpPr>
          <p:nvPr>
            <p:ph type="pic" sz="quarter" idx="22" hasCustomPrompt="1"/>
          </p:nvPr>
        </p:nvSpPr>
        <p:spPr>
          <a:xfrm>
            <a:off x="4606105" y="1485901"/>
            <a:ext cx="297973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41" name="Picture Placeholder 8"/>
          <p:cNvSpPr>
            <a:spLocks noGrp="1"/>
          </p:cNvSpPr>
          <p:nvPr>
            <p:ph type="pic" sz="quarter" idx="23" hasCustomPrompt="1"/>
          </p:nvPr>
        </p:nvSpPr>
        <p:spPr>
          <a:xfrm>
            <a:off x="8257323" y="1485901"/>
            <a:ext cx="298217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42" name="Text Placeholder 12"/>
          <p:cNvSpPr>
            <a:spLocks noGrp="1"/>
          </p:cNvSpPr>
          <p:nvPr>
            <p:ph type="body" sz="quarter" idx="14" hasCustomPrompt="1"/>
          </p:nvPr>
        </p:nvSpPr>
        <p:spPr>
          <a:xfrm>
            <a:off x="952500" y="5503865"/>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Tree>
    <p:extLst>
      <p:ext uri="{BB962C8B-B14F-4D97-AF65-F5344CB8AC3E}">
        <p14:creationId xmlns:p14="http://schemas.microsoft.com/office/powerpoint/2010/main" val="3904277615"/>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Column Feature">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52544" y="3924301"/>
            <a:ext cx="2301354" cy="1257299"/>
          </a:xfrm>
        </p:spPr>
        <p:txBody>
          <a:bodyPr>
            <a:normAutofit/>
          </a:bodyPr>
          <a:lstStyle>
            <a:lvl1pPr marL="0" indent="0">
              <a:spcBef>
                <a:spcPts val="600"/>
              </a:spcBef>
              <a:spcAft>
                <a:spcPts val="0"/>
              </a:spcAft>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16" name="Text Placeholder 9"/>
          <p:cNvSpPr>
            <a:spLocks noGrp="1"/>
          </p:cNvSpPr>
          <p:nvPr>
            <p:ph type="body" sz="quarter" idx="16" hasCustomPrompt="1"/>
          </p:nvPr>
        </p:nvSpPr>
        <p:spPr>
          <a:xfrm>
            <a:off x="952501" y="3619501"/>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2" name="Content Placeholder 2"/>
          <p:cNvSpPr>
            <a:spLocks noGrp="1"/>
          </p:cNvSpPr>
          <p:nvPr>
            <p:ph idx="17" hasCustomPrompt="1"/>
          </p:nvPr>
        </p:nvSpPr>
        <p:spPr>
          <a:xfrm>
            <a:off x="3592038" y="3924301"/>
            <a:ext cx="2332240" cy="1257299"/>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3" name="Text Placeholder 9"/>
          <p:cNvSpPr>
            <a:spLocks noGrp="1"/>
          </p:cNvSpPr>
          <p:nvPr>
            <p:ph type="body" sz="quarter" idx="18" hasCustomPrompt="1"/>
          </p:nvPr>
        </p:nvSpPr>
        <p:spPr>
          <a:xfrm>
            <a:off x="3591980" y="3619501"/>
            <a:ext cx="2332272"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4" name="Content Placeholder 2"/>
          <p:cNvSpPr>
            <a:spLocks noGrp="1"/>
          </p:cNvSpPr>
          <p:nvPr>
            <p:ph idx="19" hasCustomPrompt="1"/>
          </p:nvPr>
        </p:nvSpPr>
        <p:spPr>
          <a:xfrm>
            <a:off x="6260284" y="3924301"/>
            <a:ext cx="2302298" cy="1257299"/>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5" name="Text Placeholder 9"/>
          <p:cNvSpPr>
            <a:spLocks noGrp="1"/>
          </p:cNvSpPr>
          <p:nvPr>
            <p:ph type="body" sz="quarter" idx="20" hasCustomPrompt="1"/>
          </p:nvPr>
        </p:nvSpPr>
        <p:spPr>
          <a:xfrm>
            <a:off x="6262343" y="3619501"/>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9" name="Picture Placeholder 8"/>
          <p:cNvSpPr>
            <a:spLocks noGrp="1"/>
          </p:cNvSpPr>
          <p:nvPr>
            <p:ph type="pic" sz="quarter" idx="21" hasCustomPrompt="1"/>
          </p:nvPr>
        </p:nvSpPr>
        <p:spPr>
          <a:xfrm>
            <a:off x="952500" y="118555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7" name="Picture Placeholder 8"/>
          <p:cNvSpPr>
            <a:spLocks noGrp="1"/>
          </p:cNvSpPr>
          <p:nvPr>
            <p:ph type="pic" sz="quarter" idx="22" hasCustomPrompt="1"/>
          </p:nvPr>
        </p:nvSpPr>
        <p:spPr>
          <a:xfrm>
            <a:off x="3591975" y="1185550"/>
            <a:ext cx="2332275"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8" name="Picture Placeholder 8"/>
          <p:cNvSpPr>
            <a:spLocks noGrp="1"/>
          </p:cNvSpPr>
          <p:nvPr>
            <p:ph type="pic" sz="quarter" idx="23" hasCustomPrompt="1"/>
          </p:nvPr>
        </p:nvSpPr>
        <p:spPr>
          <a:xfrm>
            <a:off x="6262335" y="118555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8" name="Title 1"/>
          <p:cNvSpPr>
            <a:spLocks noGrp="1"/>
          </p:cNvSpPr>
          <p:nvPr>
            <p:ph type="title" hasCustomPrompt="1"/>
          </p:nvPr>
        </p:nvSpPr>
        <p:spPr>
          <a:xfrm>
            <a:off x="457200" y="419100"/>
            <a:ext cx="11277600" cy="766450"/>
          </a:xfrm>
        </p:spPr>
        <p:txBody>
          <a:bodyPr/>
          <a:lstStyle/>
          <a:p>
            <a:r>
              <a:rPr lang="en-US" dirty="0"/>
              <a:t>Click to add title</a:t>
            </a:r>
          </a:p>
        </p:txBody>
      </p:sp>
      <p:sp>
        <p:nvSpPr>
          <p:cNvPr id="29" name="Content Placeholder 2"/>
          <p:cNvSpPr>
            <a:spLocks noGrp="1"/>
          </p:cNvSpPr>
          <p:nvPr>
            <p:ph idx="27" hasCustomPrompt="1"/>
          </p:nvPr>
        </p:nvSpPr>
        <p:spPr>
          <a:xfrm>
            <a:off x="8899761" y="3924301"/>
            <a:ext cx="2338690" cy="1257299"/>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0" name="Text Placeholder 9"/>
          <p:cNvSpPr>
            <a:spLocks noGrp="1"/>
          </p:cNvSpPr>
          <p:nvPr>
            <p:ph type="body" sz="quarter" idx="28" hasCustomPrompt="1"/>
          </p:nvPr>
        </p:nvSpPr>
        <p:spPr>
          <a:xfrm>
            <a:off x="8901816" y="3619501"/>
            <a:ext cx="2337688"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1" name="Picture Placeholder 8"/>
          <p:cNvSpPr>
            <a:spLocks noGrp="1"/>
          </p:cNvSpPr>
          <p:nvPr>
            <p:ph type="pic" sz="quarter" idx="29" hasCustomPrompt="1"/>
          </p:nvPr>
        </p:nvSpPr>
        <p:spPr>
          <a:xfrm>
            <a:off x="8901808" y="1185550"/>
            <a:ext cx="2337691"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12"/>
          <p:cNvSpPr>
            <a:spLocks noGrp="1"/>
          </p:cNvSpPr>
          <p:nvPr>
            <p:ph type="body" sz="quarter" idx="14" hasCustomPrompt="1"/>
          </p:nvPr>
        </p:nvSpPr>
        <p:spPr>
          <a:xfrm>
            <a:off x="952500" y="55102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3" name="Date Placeholder 12"/>
          <p:cNvSpPr>
            <a:spLocks noGrp="1"/>
          </p:cNvSpPr>
          <p:nvPr>
            <p:ph type="dt" sz="half" idx="30"/>
          </p:nvPr>
        </p:nvSpPr>
        <p:spPr/>
        <p:txBody>
          <a:bodyPr/>
          <a:lstStyle/>
          <a:p>
            <a:r>
              <a:rPr lang="en-US"/>
              <a:t>31 May 2023</a:t>
            </a:r>
            <a:endParaRPr lang="en-US" dirty="0"/>
          </a:p>
        </p:txBody>
      </p:sp>
      <p:sp>
        <p:nvSpPr>
          <p:cNvPr id="14" name="Footer Placeholder 13"/>
          <p:cNvSpPr>
            <a:spLocks noGrp="1"/>
          </p:cNvSpPr>
          <p:nvPr>
            <p:ph type="ftr" sz="quarter" idx="31"/>
          </p:nvPr>
        </p:nvSpPr>
        <p:spPr/>
        <p:txBody>
          <a:bodyPr/>
          <a:lstStyle/>
          <a:p>
            <a:endParaRPr lang="en-US" dirty="0"/>
          </a:p>
        </p:txBody>
      </p:sp>
      <p:sp>
        <p:nvSpPr>
          <p:cNvPr id="15" name="Slide Number Placeholder 14"/>
          <p:cNvSpPr>
            <a:spLocks noGrp="1"/>
          </p:cNvSpPr>
          <p:nvPr>
            <p:ph type="sldNum" sz="quarter" idx="3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3546195802"/>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Column Feature, Subtitle">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52544" y="4226903"/>
            <a:ext cx="2301354" cy="954697"/>
          </a:xfrm>
        </p:spPr>
        <p:txBody>
          <a:bodyPr>
            <a:normAutofit/>
          </a:bodyPr>
          <a:lstStyle>
            <a:lvl1pPr marL="0" indent="0">
              <a:spcBef>
                <a:spcPts val="600"/>
              </a:spcBef>
              <a:spcAft>
                <a:spcPts val="0"/>
              </a:spcAft>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16" name="Text Placeholder 9"/>
          <p:cNvSpPr>
            <a:spLocks noGrp="1"/>
          </p:cNvSpPr>
          <p:nvPr>
            <p:ph type="body" sz="quarter" idx="16" hasCustomPrompt="1"/>
          </p:nvPr>
        </p:nvSpPr>
        <p:spPr>
          <a:xfrm>
            <a:off x="952501" y="3922103"/>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2" name="Content Placeholder 2"/>
          <p:cNvSpPr>
            <a:spLocks noGrp="1"/>
          </p:cNvSpPr>
          <p:nvPr>
            <p:ph idx="17" hasCustomPrompt="1"/>
          </p:nvPr>
        </p:nvSpPr>
        <p:spPr>
          <a:xfrm>
            <a:off x="3592038" y="4226903"/>
            <a:ext cx="2332240" cy="954697"/>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3" name="Text Placeholder 9"/>
          <p:cNvSpPr>
            <a:spLocks noGrp="1"/>
          </p:cNvSpPr>
          <p:nvPr>
            <p:ph type="body" sz="quarter" idx="18" hasCustomPrompt="1"/>
          </p:nvPr>
        </p:nvSpPr>
        <p:spPr>
          <a:xfrm>
            <a:off x="3591980" y="3922103"/>
            <a:ext cx="2332272"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4" name="Content Placeholder 2"/>
          <p:cNvSpPr>
            <a:spLocks noGrp="1"/>
          </p:cNvSpPr>
          <p:nvPr>
            <p:ph idx="19" hasCustomPrompt="1"/>
          </p:nvPr>
        </p:nvSpPr>
        <p:spPr>
          <a:xfrm>
            <a:off x="6259037" y="4226903"/>
            <a:ext cx="2304687" cy="954697"/>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5" name="Text Placeholder 9"/>
          <p:cNvSpPr>
            <a:spLocks noGrp="1"/>
          </p:cNvSpPr>
          <p:nvPr>
            <p:ph type="body" sz="quarter" idx="20" hasCustomPrompt="1"/>
          </p:nvPr>
        </p:nvSpPr>
        <p:spPr>
          <a:xfrm>
            <a:off x="6260184" y="3922103"/>
            <a:ext cx="2303545"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9" name="Picture Placeholder 8"/>
          <p:cNvSpPr>
            <a:spLocks noGrp="1"/>
          </p:cNvSpPr>
          <p:nvPr>
            <p:ph type="pic" sz="quarter" idx="21" hasCustomPrompt="1"/>
          </p:nvPr>
        </p:nvSpPr>
        <p:spPr>
          <a:xfrm>
            <a:off x="952500" y="148590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7" name="Picture Placeholder 8"/>
          <p:cNvSpPr>
            <a:spLocks noGrp="1"/>
          </p:cNvSpPr>
          <p:nvPr>
            <p:ph type="pic" sz="quarter" idx="22" hasCustomPrompt="1"/>
          </p:nvPr>
        </p:nvSpPr>
        <p:spPr>
          <a:xfrm>
            <a:off x="3591975" y="1485900"/>
            <a:ext cx="2332275"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8" name="Picture Placeholder 8"/>
          <p:cNvSpPr>
            <a:spLocks noGrp="1"/>
          </p:cNvSpPr>
          <p:nvPr>
            <p:ph type="pic" sz="quarter" idx="23" hasCustomPrompt="1"/>
          </p:nvPr>
        </p:nvSpPr>
        <p:spPr>
          <a:xfrm>
            <a:off x="6262335" y="148590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9" name="Content Placeholder 2"/>
          <p:cNvSpPr>
            <a:spLocks noGrp="1"/>
          </p:cNvSpPr>
          <p:nvPr>
            <p:ph idx="27" hasCustomPrompt="1"/>
          </p:nvPr>
        </p:nvSpPr>
        <p:spPr>
          <a:xfrm>
            <a:off x="8898514" y="4226903"/>
            <a:ext cx="2339937" cy="954697"/>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0" name="Text Placeholder 9"/>
          <p:cNvSpPr>
            <a:spLocks noGrp="1"/>
          </p:cNvSpPr>
          <p:nvPr>
            <p:ph type="body" sz="quarter" idx="28" hasCustomPrompt="1"/>
          </p:nvPr>
        </p:nvSpPr>
        <p:spPr>
          <a:xfrm>
            <a:off x="8901816" y="3922103"/>
            <a:ext cx="2337688"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1" name="Picture Placeholder 8"/>
          <p:cNvSpPr>
            <a:spLocks noGrp="1"/>
          </p:cNvSpPr>
          <p:nvPr>
            <p:ph type="pic" sz="quarter" idx="29" hasCustomPrompt="1"/>
          </p:nvPr>
        </p:nvSpPr>
        <p:spPr>
          <a:xfrm>
            <a:off x="8901808" y="1485900"/>
            <a:ext cx="2337691"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12"/>
          <p:cNvSpPr>
            <a:spLocks noGrp="1"/>
          </p:cNvSpPr>
          <p:nvPr>
            <p:ph type="body" sz="quarter" idx="14" hasCustomPrompt="1"/>
          </p:nvPr>
        </p:nvSpPr>
        <p:spPr>
          <a:xfrm>
            <a:off x="952500" y="5510050"/>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3" name="Date Placeholder 12"/>
          <p:cNvSpPr>
            <a:spLocks noGrp="1"/>
          </p:cNvSpPr>
          <p:nvPr>
            <p:ph type="dt" sz="half" idx="30"/>
          </p:nvPr>
        </p:nvSpPr>
        <p:spPr/>
        <p:txBody>
          <a:bodyPr/>
          <a:lstStyle/>
          <a:p>
            <a:r>
              <a:rPr lang="en-US"/>
              <a:t>31 May 2023</a:t>
            </a:r>
            <a:endParaRPr lang="en-US" dirty="0"/>
          </a:p>
        </p:txBody>
      </p:sp>
      <p:sp>
        <p:nvSpPr>
          <p:cNvPr id="14" name="Footer Placeholder 13"/>
          <p:cNvSpPr>
            <a:spLocks noGrp="1"/>
          </p:cNvSpPr>
          <p:nvPr>
            <p:ph type="ftr" sz="quarter" idx="31"/>
          </p:nvPr>
        </p:nvSpPr>
        <p:spPr/>
        <p:txBody>
          <a:bodyPr/>
          <a:lstStyle/>
          <a:p>
            <a:endParaRPr lang="en-US" dirty="0"/>
          </a:p>
        </p:txBody>
      </p:sp>
      <p:sp>
        <p:nvSpPr>
          <p:cNvPr id="15" name="Slide Number Placeholder 14"/>
          <p:cNvSpPr>
            <a:spLocks noGrp="1"/>
          </p:cNvSpPr>
          <p:nvPr>
            <p:ph type="sldNum" sz="quarter" idx="32"/>
          </p:nvPr>
        </p:nvSpPr>
        <p:spPr/>
        <p:txBody>
          <a:bodyPr/>
          <a:lstStyle/>
          <a:p>
            <a:fld id="{4EBCDCBD-78E1-0D41-A999-31B5EBF8E02C}" type="slidenum">
              <a:rPr lang="en-US" smtClean="0"/>
              <a:pPr/>
              <a:t>‹#›</a:t>
            </a:fld>
            <a:endParaRPr lang="en-US" dirty="0"/>
          </a:p>
        </p:txBody>
      </p:sp>
      <p:sp>
        <p:nvSpPr>
          <p:cNvPr id="20"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21"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spTree>
    <p:extLst>
      <p:ext uri="{BB962C8B-B14F-4D97-AF65-F5344CB8AC3E}">
        <p14:creationId xmlns:p14="http://schemas.microsoft.com/office/powerpoint/2010/main" val="26106460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mage Gallery">
    <p:spTree>
      <p:nvGrpSpPr>
        <p:cNvPr id="1" name=""/>
        <p:cNvGrpSpPr/>
        <p:nvPr/>
      </p:nvGrpSpPr>
      <p:grpSpPr>
        <a:xfrm>
          <a:off x="0" y="0"/>
          <a:ext cx="0" cy="0"/>
          <a:chOff x="0" y="0"/>
          <a:chExt cx="0" cy="0"/>
        </a:xfrm>
      </p:grpSpPr>
      <p:sp>
        <p:nvSpPr>
          <p:cNvPr id="16" name="Text Placeholder 9"/>
          <p:cNvSpPr>
            <a:spLocks noGrp="1"/>
          </p:cNvSpPr>
          <p:nvPr>
            <p:ph type="body" sz="quarter" idx="16" hasCustomPrompt="1"/>
          </p:nvPr>
        </p:nvSpPr>
        <p:spPr>
          <a:xfrm>
            <a:off x="952501" y="2834690"/>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9" name="Picture Placeholder 8"/>
          <p:cNvSpPr>
            <a:spLocks noGrp="1"/>
          </p:cNvSpPr>
          <p:nvPr>
            <p:ph type="pic" sz="quarter" idx="21" hasCustomPrompt="1"/>
          </p:nvPr>
        </p:nvSpPr>
        <p:spPr>
          <a:xfrm>
            <a:off x="952501" y="1185863"/>
            <a:ext cx="2463800"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9"/>
          <p:cNvSpPr>
            <a:spLocks noGrp="1"/>
          </p:cNvSpPr>
          <p:nvPr>
            <p:ph type="body" sz="quarter" idx="22" hasCustomPrompt="1"/>
          </p:nvPr>
        </p:nvSpPr>
        <p:spPr>
          <a:xfrm>
            <a:off x="3581400" y="2834690"/>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0" name="Picture Placeholder 8"/>
          <p:cNvSpPr>
            <a:spLocks noGrp="1"/>
          </p:cNvSpPr>
          <p:nvPr>
            <p:ph type="pic" sz="quarter" idx="23" hasCustomPrompt="1"/>
          </p:nvPr>
        </p:nvSpPr>
        <p:spPr>
          <a:xfrm>
            <a:off x="3577696" y="1185863"/>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1" name="Text Placeholder 9"/>
          <p:cNvSpPr>
            <a:spLocks noGrp="1"/>
          </p:cNvSpPr>
          <p:nvPr>
            <p:ph type="body" sz="quarter" idx="24" hasCustomPrompt="1"/>
          </p:nvPr>
        </p:nvSpPr>
        <p:spPr>
          <a:xfrm>
            <a:off x="6181726" y="2834690"/>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9" name="Picture Placeholder 8"/>
          <p:cNvSpPr>
            <a:spLocks noGrp="1"/>
          </p:cNvSpPr>
          <p:nvPr>
            <p:ph type="pic" sz="quarter" idx="25" hasCustomPrompt="1"/>
          </p:nvPr>
        </p:nvSpPr>
        <p:spPr>
          <a:xfrm>
            <a:off x="6185429" y="1185863"/>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0" name="Text Placeholder 9"/>
          <p:cNvSpPr>
            <a:spLocks noGrp="1"/>
          </p:cNvSpPr>
          <p:nvPr>
            <p:ph type="body" sz="quarter" idx="26" hasCustomPrompt="1"/>
          </p:nvPr>
        </p:nvSpPr>
        <p:spPr>
          <a:xfrm>
            <a:off x="8793163" y="2834690"/>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1" name="Picture Placeholder 8"/>
          <p:cNvSpPr>
            <a:spLocks noGrp="1"/>
          </p:cNvSpPr>
          <p:nvPr>
            <p:ph type="pic" sz="quarter" idx="27" hasCustomPrompt="1"/>
          </p:nvPr>
        </p:nvSpPr>
        <p:spPr>
          <a:xfrm>
            <a:off x="8793163" y="1185863"/>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2" name="Text Placeholder 9"/>
          <p:cNvSpPr>
            <a:spLocks noGrp="1"/>
          </p:cNvSpPr>
          <p:nvPr>
            <p:ph type="body" sz="quarter" idx="28" hasCustomPrompt="1"/>
          </p:nvPr>
        </p:nvSpPr>
        <p:spPr>
          <a:xfrm>
            <a:off x="952501" y="5188534"/>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3" name="Picture Placeholder 8"/>
          <p:cNvSpPr>
            <a:spLocks noGrp="1"/>
          </p:cNvSpPr>
          <p:nvPr>
            <p:ph type="pic" sz="quarter" idx="29" hasCustomPrompt="1"/>
          </p:nvPr>
        </p:nvSpPr>
        <p:spPr>
          <a:xfrm>
            <a:off x="952501" y="3548063"/>
            <a:ext cx="2463800"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4" name="Text Placeholder 9"/>
          <p:cNvSpPr>
            <a:spLocks noGrp="1"/>
          </p:cNvSpPr>
          <p:nvPr>
            <p:ph type="body" sz="quarter" idx="30" hasCustomPrompt="1"/>
          </p:nvPr>
        </p:nvSpPr>
        <p:spPr>
          <a:xfrm>
            <a:off x="3581400" y="5188534"/>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5" name="Picture Placeholder 8"/>
          <p:cNvSpPr>
            <a:spLocks noGrp="1"/>
          </p:cNvSpPr>
          <p:nvPr>
            <p:ph type="pic" sz="quarter" idx="31" hasCustomPrompt="1"/>
          </p:nvPr>
        </p:nvSpPr>
        <p:spPr>
          <a:xfrm>
            <a:off x="3577696" y="3548063"/>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6" name="Text Placeholder 9"/>
          <p:cNvSpPr>
            <a:spLocks noGrp="1"/>
          </p:cNvSpPr>
          <p:nvPr>
            <p:ph type="body" sz="quarter" idx="32" hasCustomPrompt="1"/>
          </p:nvPr>
        </p:nvSpPr>
        <p:spPr>
          <a:xfrm>
            <a:off x="6181726" y="5188534"/>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7" name="Picture Placeholder 8"/>
          <p:cNvSpPr>
            <a:spLocks noGrp="1"/>
          </p:cNvSpPr>
          <p:nvPr>
            <p:ph type="pic" sz="quarter" idx="33" hasCustomPrompt="1"/>
          </p:nvPr>
        </p:nvSpPr>
        <p:spPr>
          <a:xfrm>
            <a:off x="6185429" y="3548063"/>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8" name="Text Placeholder 9"/>
          <p:cNvSpPr>
            <a:spLocks noGrp="1"/>
          </p:cNvSpPr>
          <p:nvPr>
            <p:ph type="body" sz="quarter" idx="34" hasCustomPrompt="1"/>
          </p:nvPr>
        </p:nvSpPr>
        <p:spPr>
          <a:xfrm>
            <a:off x="8793163" y="5188534"/>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9" name="Picture Placeholder 8"/>
          <p:cNvSpPr>
            <a:spLocks noGrp="1"/>
          </p:cNvSpPr>
          <p:nvPr>
            <p:ph type="pic" sz="quarter" idx="35" hasCustomPrompt="1"/>
          </p:nvPr>
        </p:nvSpPr>
        <p:spPr>
          <a:xfrm>
            <a:off x="8793163" y="3548063"/>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3" name="Title 1"/>
          <p:cNvSpPr>
            <a:spLocks noGrp="1"/>
          </p:cNvSpPr>
          <p:nvPr>
            <p:ph type="title" hasCustomPrompt="1"/>
          </p:nvPr>
        </p:nvSpPr>
        <p:spPr>
          <a:xfrm>
            <a:off x="457200" y="419099"/>
            <a:ext cx="11277600" cy="766763"/>
          </a:xfrm>
        </p:spPr>
        <p:txBody>
          <a:bodyPr/>
          <a:lstStyle/>
          <a:p>
            <a:r>
              <a:rPr lang="en-US" dirty="0"/>
              <a:t>Click to add title</a:t>
            </a:r>
          </a:p>
        </p:txBody>
      </p:sp>
      <p:sp>
        <p:nvSpPr>
          <p:cNvPr id="2" name="Date Placeholder 1"/>
          <p:cNvSpPr>
            <a:spLocks noGrp="1"/>
          </p:cNvSpPr>
          <p:nvPr>
            <p:ph type="dt" sz="half" idx="36"/>
          </p:nvPr>
        </p:nvSpPr>
        <p:spPr/>
        <p:txBody>
          <a:bodyPr/>
          <a:lstStyle/>
          <a:p>
            <a:r>
              <a:rPr lang="en-US"/>
              <a:t>31 May 2023</a:t>
            </a:r>
            <a:endParaRPr lang="en-US" dirty="0"/>
          </a:p>
        </p:txBody>
      </p:sp>
      <p:sp>
        <p:nvSpPr>
          <p:cNvPr id="3" name="Footer Placeholder 2"/>
          <p:cNvSpPr>
            <a:spLocks noGrp="1"/>
          </p:cNvSpPr>
          <p:nvPr>
            <p:ph type="ftr" sz="quarter" idx="37"/>
          </p:nvPr>
        </p:nvSpPr>
        <p:spPr/>
        <p:txBody>
          <a:bodyPr/>
          <a:lstStyle/>
          <a:p>
            <a:endParaRPr lang="en-US" dirty="0"/>
          </a:p>
        </p:txBody>
      </p:sp>
      <p:sp>
        <p:nvSpPr>
          <p:cNvPr id="4" name="Slide Number Placeholder 3"/>
          <p:cNvSpPr>
            <a:spLocks noGrp="1"/>
          </p:cNvSpPr>
          <p:nvPr>
            <p:ph type="sldNum" sz="quarter" idx="38"/>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1539568840"/>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Gallery, Subtitle">
    <p:spTree>
      <p:nvGrpSpPr>
        <p:cNvPr id="1" name=""/>
        <p:cNvGrpSpPr/>
        <p:nvPr/>
      </p:nvGrpSpPr>
      <p:grpSpPr>
        <a:xfrm>
          <a:off x="0" y="0"/>
          <a:ext cx="0" cy="0"/>
          <a:chOff x="0" y="0"/>
          <a:chExt cx="0" cy="0"/>
        </a:xfrm>
      </p:grpSpPr>
      <p:sp>
        <p:nvSpPr>
          <p:cNvPr id="16" name="Text Placeholder 9"/>
          <p:cNvSpPr>
            <a:spLocks noGrp="1"/>
          </p:cNvSpPr>
          <p:nvPr>
            <p:ph type="body" sz="quarter" idx="16" hasCustomPrompt="1"/>
          </p:nvPr>
        </p:nvSpPr>
        <p:spPr>
          <a:xfrm>
            <a:off x="952501" y="3134727"/>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9" name="Picture Placeholder 8"/>
          <p:cNvSpPr>
            <a:spLocks noGrp="1"/>
          </p:cNvSpPr>
          <p:nvPr>
            <p:ph type="pic" sz="quarter" idx="21" hasCustomPrompt="1"/>
          </p:nvPr>
        </p:nvSpPr>
        <p:spPr>
          <a:xfrm>
            <a:off x="952501" y="1485900"/>
            <a:ext cx="2463800"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9"/>
          <p:cNvSpPr>
            <a:spLocks noGrp="1"/>
          </p:cNvSpPr>
          <p:nvPr>
            <p:ph type="body" sz="quarter" idx="22" hasCustomPrompt="1"/>
          </p:nvPr>
        </p:nvSpPr>
        <p:spPr>
          <a:xfrm>
            <a:off x="3581400" y="31347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0" name="Picture Placeholder 8"/>
          <p:cNvSpPr>
            <a:spLocks noGrp="1"/>
          </p:cNvSpPr>
          <p:nvPr>
            <p:ph type="pic" sz="quarter" idx="23" hasCustomPrompt="1"/>
          </p:nvPr>
        </p:nvSpPr>
        <p:spPr>
          <a:xfrm>
            <a:off x="3577696" y="1485900"/>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1" name="Text Placeholder 9"/>
          <p:cNvSpPr>
            <a:spLocks noGrp="1"/>
          </p:cNvSpPr>
          <p:nvPr>
            <p:ph type="body" sz="quarter" idx="24" hasCustomPrompt="1"/>
          </p:nvPr>
        </p:nvSpPr>
        <p:spPr>
          <a:xfrm>
            <a:off x="6181726" y="31347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9" name="Picture Placeholder 8"/>
          <p:cNvSpPr>
            <a:spLocks noGrp="1"/>
          </p:cNvSpPr>
          <p:nvPr>
            <p:ph type="pic" sz="quarter" idx="25" hasCustomPrompt="1"/>
          </p:nvPr>
        </p:nvSpPr>
        <p:spPr>
          <a:xfrm>
            <a:off x="6185429" y="1485900"/>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0" name="Text Placeholder 9"/>
          <p:cNvSpPr>
            <a:spLocks noGrp="1"/>
          </p:cNvSpPr>
          <p:nvPr>
            <p:ph type="body" sz="quarter" idx="26" hasCustomPrompt="1"/>
          </p:nvPr>
        </p:nvSpPr>
        <p:spPr>
          <a:xfrm>
            <a:off x="8793163" y="31347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1" name="Picture Placeholder 8"/>
          <p:cNvSpPr>
            <a:spLocks noGrp="1"/>
          </p:cNvSpPr>
          <p:nvPr>
            <p:ph type="pic" sz="quarter" idx="27" hasCustomPrompt="1"/>
          </p:nvPr>
        </p:nvSpPr>
        <p:spPr>
          <a:xfrm>
            <a:off x="8793163" y="1485900"/>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2" name="Text Placeholder 9"/>
          <p:cNvSpPr>
            <a:spLocks noGrp="1"/>
          </p:cNvSpPr>
          <p:nvPr>
            <p:ph type="body" sz="quarter" idx="28" hasCustomPrompt="1"/>
          </p:nvPr>
        </p:nvSpPr>
        <p:spPr>
          <a:xfrm>
            <a:off x="952501" y="5488571"/>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3" name="Picture Placeholder 8"/>
          <p:cNvSpPr>
            <a:spLocks noGrp="1"/>
          </p:cNvSpPr>
          <p:nvPr>
            <p:ph type="pic" sz="quarter" idx="29" hasCustomPrompt="1"/>
          </p:nvPr>
        </p:nvSpPr>
        <p:spPr>
          <a:xfrm>
            <a:off x="952501" y="3848100"/>
            <a:ext cx="2463800"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4" name="Text Placeholder 9"/>
          <p:cNvSpPr>
            <a:spLocks noGrp="1"/>
          </p:cNvSpPr>
          <p:nvPr>
            <p:ph type="body" sz="quarter" idx="30" hasCustomPrompt="1"/>
          </p:nvPr>
        </p:nvSpPr>
        <p:spPr>
          <a:xfrm>
            <a:off x="3581400" y="54885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5" name="Picture Placeholder 8"/>
          <p:cNvSpPr>
            <a:spLocks noGrp="1"/>
          </p:cNvSpPr>
          <p:nvPr>
            <p:ph type="pic" sz="quarter" idx="31" hasCustomPrompt="1"/>
          </p:nvPr>
        </p:nvSpPr>
        <p:spPr>
          <a:xfrm>
            <a:off x="3577696" y="3848100"/>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6" name="Text Placeholder 9"/>
          <p:cNvSpPr>
            <a:spLocks noGrp="1"/>
          </p:cNvSpPr>
          <p:nvPr>
            <p:ph type="body" sz="quarter" idx="32" hasCustomPrompt="1"/>
          </p:nvPr>
        </p:nvSpPr>
        <p:spPr>
          <a:xfrm>
            <a:off x="6181726" y="54885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7" name="Picture Placeholder 8"/>
          <p:cNvSpPr>
            <a:spLocks noGrp="1"/>
          </p:cNvSpPr>
          <p:nvPr>
            <p:ph type="pic" sz="quarter" idx="33" hasCustomPrompt="1"/>
          </p:nvPr>
        </p:nvSpPr>
        <p:spPr>
          <a:xfrm>
            <a:off x="6185429" y="3848100"/>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8" name="Text Placeholder 9"/>
          <p:cNvSpPr>
            <a:spLocks noGrp="1"/>
          </p:cNvSpPr>
          <p:nvPr>
            <p:ph type="body" sz="quarter" idx="34" hasCustomPrompt="1"/>
          </p:nvPr>
        </p:nvSpPr>
        <p:spPr>
          <a:xfrm>
            <a:off x="8793163" y="54885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9" name="Picture Placeholder 8"/>
          <p:cNvSpPr>
            <a:spLocks noGrp="1"/>
          </p:cNvSpPr>
          <p:nvPr>
            <p:ph type="pic" sz="quarter" idx="35" hasCustomPrompt="1"/>
          </p:nvPr>
        </p:nvSpPr>
        <p:spPr>
          <a:xfrm>
            <a:off x="8793163" y="3848100"/>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 name="Date Placeholder 1"/>
          <p:cNvSpPr>
            <a:spLocks noGrp="1"/>
          </p:cNvSpPr>
          <p:nvPr>
            <p:ph type="dt" sz="half" idx="36"/>
          </p:nvPr>
        </p:nvSpPr>
        <p:spPr/>
        <p:txBody>
          <a:bodyPr/>
          <a:lstStyle/>
          <a:p>
            <a:r>
              <a:rPr lang="en-US"/>
              <a:t>31 May 2023</a:t>
            </a:r>
            <a:endParaRPr lang="en-US" dirty="0"/>
          </a:p>
        </p:txBody>
      </p:sp>
      <p:sp>
        <p:nvSpPr>
          <p:cNvPr id="3" name="Footer Placeholder 2"/>
          <p:cNvSpPr>
            <a:spLocks noGrp="1"/>
          </p:cNvSpPr>
          <p:nvPr>
            <p:ph type="ftr" sz="quarter" idx="37"/>
          </p:nvPr>
        </p:nvSpPr>
        <p:spPr/>
        <p:txBody>
          <a:bodyPr/>
          <a:lstStyle/>
          <a:p>
            <a:endParaRPr lang="en-US" dirty="0"/>
          </a:p>
        </p:txBody>
      </p:sp>
      <p:sp>
        <p:nvSpPr>
          <p:cNvPr id="4" name="Slide Number Placeholder 3"/>
          <p:cNvSpPr>
            <a:spLocks noGrp="1"/>
          </p:cNvSpPr>
          <p:nvPr>
            <p:ph type="sldNum" sz="quarter" idx="38"/>
          </p:nvPr>
        </p:nvSpPr>
        <p:spPr/>
        <p:txBody>
          <a:bodyPr/>
          <a:lstStyle/>
          <a:p>
            <a:fld id="{4EBCDCBD-78E1-0D41-A999-31B5EBF8E02C}" type="slidenum">
              <a:rPr lang="en-US" smtClean="0"/>
              <a:pPr/>
              <a:t>‹#›</a:t>
            </a:fld>
            <a:endParaRPr lang="en-US" dirty="0"/>
          </a:p>
        </p:txBody>
      </p:sp>
      <p:sp>
        <p:nvSpPr>
          <p:cNvPr id="22"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24"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spTree>
    <p:extLst>
      <p:ext uri="{BB962C8B-B14F-4D97-AF65-F5344CB8AC3E}">
        <p14:creationId xmlns:p14="http://schemas.microsoft.com/office/powerpoint/2010/main" val="425984003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26756"/>
            <a:ext cx="12187257" cy="6498320"/>
          </a:xfrm>
          <a:prstGeom prst="rect">
            <a:avLst/>
          </a:prstGeom>
        </p:spPr>
      </p:pic>
      <p:sp>
        <p:nvSpPr>
          <p:cNvPr id="11" name="Rectangle 10"/>
          <p:cNvSpPr/>
          <p:nvPr userDrawn="1"/>
        </p:nvSpPr>
        <p:spPr>
          <a:xfrm rot="10800000">
            <a:off x="0" y="4386808"/>
            <a:ext cx="12192000" cy="2113680"/>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1" y="1181100"/>
            <a:ext cx="10553700" cy="1143000"/>
          </a:xfrm>
        </p:spPr>
        <p:txBody>
          <a:bodyPr anchor="b">
            <a:noAutofit/>
          </a:bodyPr>
          <a:lstStyle>
            <a:lvl1pPr>
              <a:defRPr sz="4000"/>
            </a:lvl1pPr>
          </a:lstStyle>
          <a:p>
            <a:r>
              <a:rPr lang="en-US" dirty="0"/>
              <a:t>Click to add title</a:t>
            </a:r>
          </a:p>
        </p:txBody>
      </p:sp>
      <p:sp>
        <p:nvSpPr>
          <p:cNvPr id="3" name="Text Placeholder 2"/>
          <p:cNvSpPr>
            <a:spLocks noGrp="1"/>
          </p:cNvSpPr>
          <p:nvPr>
            <p:ph type="body" idx="1" hasCustomPrompt="1"/>
          </p:nvPr>
        </p:nvSpPr>
        <p:spPr>
          <a:xfrm>
            <a:off x="685800" y="2437483"/>
            <a:ext cx="10553700" cy="501371"/>
          </a:xfrm>
        </p:spPr>
        <p:txBody>
          <a:bodyPr lIns="0" tIns="0" rIns="0" bIns="0">
            <a:normAutofit/>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p:cNvSpPr>
            <a:spLocks noGrp="1"/>
          </p:cNvSpPr>
          <p:nvPr>
            <p:ph type="dt" sz="half" idx="10"/>
          </p:nvPr>
        </p:nvSpPr>
        <p:spPr/>
        <p:txBody>
          <a:bodyPr/>
          <a:lstStyle/>
          <a:p>
            <a:r>
              <a:rPr lang="en-US"/>
              <a:t>31 May 2023</a:t>
            </a:r>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3173946157"/>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186" y="2167"/>
            <a:ext cx="12187257" cy="6498320"/>
          </a:xfrm>
          <a:prstGeom prst="rect">
            <a:avLst/>
          </a:prstGeom>
        </p:spPr>
      </p:pic>
      <p:sp>
        <p:nvSpPr>
          <p:cNvPr id="20" name="Rectangle 19"/>
          <p:cNvSpPr/>
          <p:nvPr userDrawn="1"/>
        </p:nvSpPr>
        <p:spPr>
          <a:xfrm rot="10800000">
            <a:off x="0" y="4389089"/>
            <a:ext cx="12192000" cy="211139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0" y="3825130"/>
            <a:ext cx="10553700" cy="590344"/>
          </a:xfrm>
        </p:spPr>
        <p:txBody>
          <a:bodyPr anchor="t">
            <a:noAutofit/>
          </a:bodyPr>
          <a:lstStyle>
            <a:lvl1pPr>
              <a:defRPr sz="4000"/>
            </a:lvl1pPr>
          </a:lstStyle>
          <a:p>
            <a:r>
              <a:rPr lang="en-US" dirty="0"/>
              <a:t>Click to add title</a:t>
            </a:r>
          </a:p>
        </p:txBody>
      </p:sp>
      <p:sp>
        <p:nvSpPr>
          <p:cNvPr id="3" name="Text Placeholder 2"/>
          <p:cNvSpPr>
            <a:spLocks noGrp="1"/>
          </p:cNvSpPr>
          <p:nvPr>
            <p:ph type="body" idx="1" hasCustomPrompt="1"/>
          </p:nvPr>
        </p:nvSpPr>
        <p:spPr>
          <a:xfrm>
            <a:off x="685800" y="4415474"/>
            <a:ext cx="10553700" cy="501371"/>
          </a:xfrm>
        </p:spPr>
        <p:txBody>
          <a:bodyPr lIns="0" tIns="0" rIns="0" bIns="0">
            <a:normAutofit/>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15" name="Picture Placeholder 8"/>
          <p:cNvSpPr>
            <a:spLocks noGrp="1"/>
          </p:cNvSpPr>
          <p:nvPr>
            <p:ph type="pic" sz="quarter" idx="21" hasCustomPrompt="1"/>
          </p:nvPr>
        </p:nvSpPr>
        <p:spPr>
          <a:xfrm>
            <a:off x="0" y="0"/>
            <a:ext cx="12191999" cy="3429000"/>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7" name="Date Placeholder 6"/>
          <p:cNvSpPr>
            <a:spLocks noGrp="1"/>
          </p:cNvSpPr>
          <p:nvPr>
            <p:ph type="dt" sz="half" idx="22"/>
          </p:nvPr>
        </p:nvSpPr>
        <p:spPr/>
        <p:txBody>
          <a:bodyPr/>
          <a:lstStyle/>
          <a:p>
            <a:r>
              <a:rPr lang="en-US"/>
              <a:t>31 May 2023</a:t>
            </a:r>
            <a:endParaRPr lang="en-US" dirty="0"/>
          </a:p>
        </p:txBody>
      </p:sp>
      <p:sp>
        <p:nvSpPr>
          <p:cNvPr id="8" name="Footer Placeholder 7"/>
          <p:cNvSpPr>
            <a:spLocks noGrp="1"/>
          </p:cNvSpPr>
          <p:nvPr>
            <p:ph type="ftr" sz="quarter" idx="23"/>
          </p:nvPr>
        </p:nvSpPr>
        <p:spPr/>
        <p:txBody>
          <a:bodyPr/>
          <a:lstStyle/>
          <a:p>
            <a:endParaRPr lang="en-US" dirty="0"/>
          </a:p>
        </p:txBody>
      </p:sp>
      <p:sp>
        <p:nvSpPr>
          <p:cNvPr id="9" name="Slide Number Placeholder 8"/>
          <p:cNvSpPr>
            <a:spLocks noGrp="1"/>
          </p:cNvSpPr>
          <p:nvPr>
            <p:ph type="sldNum" sz="quarter" idx="24"/>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4129203783"/>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ight-two-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hasCustomPrompt="1"/>
          </p:nvPr>
        </p:nvSpPr>
        <p:spPr>
          <a:xfrm>
            <a:off x="952500" y="1181100"/>
            <a:ext cx="4953000" cy="393083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0" y="5387340"/>
            <a:ext cx="10286999" cy="594360"/>
          </a:xfrm>
          <a:solidFill>
            <a:schemeClr val="accent2">
              <a:lumMod val="75000"/>
            </a:schemeClr>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1" y="1181100"/>
            <a:ext cx="4952998" cy="393083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17"/>
          <p:cNvSpPr>
            <a:spLocks noGrp="1"/>
          </p:cNvSpPr>
          <p:nvPr>
            <p:ph type="dt" sz="half" idx="15"/>
          </p:nvPr>
        </p:nvSpPr>
        <p:spPr/>
        <p:txBody>
          <a:bodyPr/>
          <a:lstStyle/>
          <a:p>
            <a:r>
              <a:rPr lang="en-US"/>
              <a:t>31 May 2023</a:t>
            </a:r>
            <a:endParaRPr lang="en-US" dirty="0"/>
          </a:p>
        </p:txBody>
      </p:sp>
      <p:sp>
        <p:nvSpPr>
          <p:cNvPr id="19" name="Footer Placeholder 18"/>
          <p:cNvSpPr>
            <a:spLocks noGrp="1"/>
          </p:cNvSpPr>
          <p:nvPr>
            <p:ph type="ftr" sz="quarter" idx="16"/>
          </p:nvPr>
        </p:nvSpPr>
        <p:spPr/>
        <p:txBody>
          <a:bodyPr/>
          <a:lstStyle/>
          <a:p>
            <a:endParaRPr lang="en-US" dirty="0"/>
          </a:p>
        </p:txBody>
      </p:sp>
      <p:sp>
        <p:nvSpPr>
          <p:cNvPr id="20" name="Slide Number Placeholder 19"/>
          <p:cNvSpPr>
            <a:spLocks noGrp="1"/>
          </p:cNvSpPr>
          <p:nvPr>
            <p:ph type="sldNum" sz="quarter" idx="17"/>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allout with Image 1">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4229100" y="0"/>
            <a:ext cx="7962900" cy="650048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8" name="Text Placeholder 7"/>
          <p:cNvSpPr>
            <a:spLocks noGrp="1"/>
          </p:cNvSpPr>
          <p:nvPr>
            <p:ph type="body" sz="quarter" idx="22" hasCustomPrompt="1"/>
          </p:nvPr>
        </p:nvSpPr>
        <p:spPr>
          <a:xfrm>
            <a:off x="457200" y="2705100"/>
            <a:ext cx="3225800" cy="2844800"/>
          </a:xfrm>
        </p:spPr>
        <p:txBody>
          <a:bodyPr/>
          <a:lstStyle>
            <a:lvl1pPr marL="0" indent="0">
              <a:lnSpc>
                <a:spcPct val="100000"/>
              </a:lnSpc>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paragraph text</a:t>
            </a:r>
          </a:p>
        </p:txBody>
      </p:sp>
      <p:sp>
        <p:nvSpPr>
          <p:cNvPr id="10" name="Text Placeholder 7"/>
          <p:cNvSpPr>
            <a:spLocks noGrp="1"/>
          </p:cNvSpPr>
          <p:nvPr>
            <p:ph type="body" sz="quarter" idx="23" hasCustomPrompt="1"/>
          </p:nvPr>
        </p:nvSpPr>
        <p:spPr>
          <a:xfrm>
            <a:off x="457200" y="419100"/>
            <a:ext cx="3225800" cy="1905000"/>
          </a:xfrm>
        </p:spPr>
        <p:txBody>
          <a:bodyPr anchor="b">
            <a:normAutofit/>
          </a:bodyPr>
          <a:lstStyle>
            <a:lvl1pPr marL="0" indent="0">
              <a:buNone/>
              <a:defRPr sz="32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quote or interesting fact</a:t>
            </a:r>
          </a:p>
        </p:txBody>
      </p:sp>
      <p:sp>
        <p:nvSpPr>
          <p:cNvPr id="2" name="Date Placeholder 1"/>
          <p:cNvSpPr>
            <a:spLocks noGrp="1"/>
          </p:cNvSpPr>
          <p:nvPr>
            <p:ph type="dt" sz="half" idx="24"/>
          </p:nvPr>
        </p:nvSpPr>
        <p:spPr/>
        <p:txBody>
          <a:bodyPr/>
          <a:lstStyle/>
          <a:p>
            <a:r>
              <a:rPr lang="en-US"/>
              <a:t>31 May 2023</a:t>
            </a:r>
            <a:endParaRPr lang="en-US" dirty="0"/>
          </a:p>
        </p:txBody>
      </p:sp>
      <p:sp>
        <p:nvSpPr>
          <p:cNvPr id="7" name="Footer Placeholder 6"/>
          <p:cNvSpPr>
            <a:spLocks noGrp="1"/>
          </p:cNvSpPr>
          <p:nvPr>
            <p:ph type="ftr" sz="quarter" idx="25"/>
          </p:nvPr>
        </p:nvSpPr>
        <p:spPr/>
        <p:txBody>
          <a:bodyPr/>
          <a:lstStyle/>
          <a:p>
            <a:endParaRPr lang="en-US" dirty="0"/>
          </a:p>
        </p:txBody>
      </p:sp>
      <p:sp>
        <p:nvSpPr>
          <p:cNvPr id="9" name="Slide Number Placeholder 8"/>
          <p:cNvSpPr>
            <a:spLocks noGrp="1"/>
          </p:cNvSpPr>
          <p:nvPr>
            <p:ph type="sldNum" sz="quarter" idx="26"/>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1884884108"/>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allout with Image 2">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4229100" y="-1"/>
            <a:ext cx="7962900" cy="6500489"/>
          </a:xfrm>
          <a:no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8" name="Text Placeholder 7"/>
          <p:cNvSpPr>
            <a:spLocks noGrp="1"/>
          </p:cNvSpPr>
          <p:nvPr>
            <p:ph type="body" sz="quarter" idx="22" hasCustomPrompt="1"/>
          </p:nvPr>
        </p:nvSpPr>
        <p:spPr>
          <a:xfrm>
            <a:off x="457200" y="2705100"/>
            <a:ext cx="3225800" cy="2844800"/>
          </a:xfrm>
        </p:spPr>
        <p:txBody>
          <a:bodyPr/>
          <a:lstStyle>
            <a:lvl1pPr marL="0" indent="0">
              <a:lnSpc>
                <a:spcPct val="100000"/>
              </a:lnSpc>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paragraph text</a:t>
            </a:r>
          </a:p>
        </p:txBody>
      </p:sp>
      <p:sp>
        <p:nvSpPr>
          <p:cNvPr id="9" name="Text Placeholder 7"/>
          <p:cNvSpPr>
            <a:spLocks noGrp="1"/>
          </p:cNvSpPr>
          <p:nvPr>
            <p:ph type="body" sz="quarter" idx="23" hasCustomPrompt="1"/>
          </p:nvPr>
        </p:nvSpPr>
        <p:spPr>
          <a:xfrm>
            <a:off x="457200" y="419100"/>
            <a:ext cx="3225800" cy="1905000"/>
          </a:xfrm>
        </p:spPr>
        <p:txBody>
          <a:bodyPr anchor="b">
            <a:normAutofit/>
          </a:bodyPr>
          <a:lstStyle>
            <a:lvl1pPr marL="0" indent="0">
              <a:buNone/>
              <a:defRPr sz="32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quote or interesting fact</a:t>
            </a:r>
          </a:p>
        </p:txBody>
      </p:sp>
      <p:cxnSp>
        <p:nvCxnSpPr>
          <p:cNvPr id="10" name="Straight Connector 9"/>
          <p:cNvCxnSpPr/>
          <p:nvPr userDrawn="1"/>
        </p:nvCxnSpPr>
        <p:spPr>
          <a:xfrm flipV="1">
            <a:off x="4229100" y="1"/>
            <a:ext cx="0" cy="650048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24"/>
          </p:nvPr>
        </p:nvSpPr>
        <p:spPr/>
        <p:txBody>
          <a:bodyPr/>
          <a:lstStyle/>
          <a:p>
            <a:r>
              <a:rPr lang="en-US"/>
              <a:t>31 May 2023</a:t>
            </a:r>
            <a:endParaRPr lang="en-US" dirty="0"/>
          </a:p>
        </p:txBody>
      </p:sp>
      <p:sp>
        <p:nvSpPr>
          <p:cNvPr id="7" name="Footer Placeholder 6"/>
          <p:cNvSpPr>
            <a:spLocks noGrp="1"/>
          </p:cNvSpPr>
          <p:nvPr>
            <p:ph type="ftr" sz="quarter" idx="25"/>
          </p:nvPr>
        </p:nvSpPr>
        <p:spPr/>
        <p:txBody>
          <a:bodyPr/>
          <a:lstStyle/>
          <a:p>
            <a:endParaRPr lang="en-US" dirty="0"/>
          </a:p>
        </p:txBody>
      </p:sp>
      <p:sp>
        <p:nvSpPr>
          <p:cNvPr id="11" name="Slide Number Placeholder 10"/>
          <p:cNvSpPr>
            <a:spLocks noGrp="1"/>
          </p:cNvSpPr>
          <p:nvPr>
            <p:ph type="sldNum" sz="quarter" idx="26"/>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3874104951"/>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Full-Bleed Image with Caption">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0" y="0"/>
            <a:ext cx="12192000" cy="6500488"/>
          </a:xfrm>
          <a:solidFill>
            <a:schemeClr val="tx2"/>
          </a:solidFill>
          <a:ln>
            <a:noFill/>
          </a:ln>
        </p:spPr>
        <p:txBody>
          <a:bodyPr anchor="ctr"/>
          <a:lstStyle>
            <a:lvl1pPr marL="0" indent="0" algn="ctr">
              <a:buNone/>
              <a:defRPr>
                <a:ln>
                  <a:noFill/>
                </a:ln>
                <a:solidFill>
                  <a:schemeClr val="tx2">
                    <a:lumMod val="60000"/>
                    <a:lumOff val="40000"/>
                  </a:schemeClr>
                </a:solidFill>
              </a:defRPr>
            </a:lvl1pPr>
          </a:lstStyle>
          <a:p>
            <a:r>
              <a:rPr lang="en-US" dirty="0"/>
              <a:t>Click to add image</a:t>
            </a:r>
          </a:p>
        </p:txBody>
      </p:sp>
      <p:sp>
        <p:nvSpPr>
          <p:cNvPr id="12" name="Text Placeholder 11"/>
          <p:cNvSpPr>
            <a:spLocks noGrp="1"/>
          </p:cNvSpPr>
          <p:nvPr>
            <p:ph type="body" sz="quarter" idx="22" hasCustomPrompt="1"/>
          </p:nvPr>
        </p:nvSpPr>
        <p:spPr>
          <a:xfrm>
            <a:off x="8089900" y="5424303"/>
            <a:ext cx="3644900" cy="747897"/>
          </a:xfrm>
          <a:solidFill>
            <a:schemeClr val="bg1"/>
          </a:solidFill>
        </p:spPr>
        <p:txBody>
          <a:bodyPr lIns="365760" tIns="274320" rIns="365760" bIns="274320" anchor="t" anchorCtr="0">
            <a:spAutoFit/>
          </a:bodyPr>
          <a:lstStyle>
            <a:lvl1pPr marL="0" indent="0">
              <a:buNone/>
              <a:defRPr sz="12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image caption</a:t>
            </a:r>
          </a:p>
        </p:txBody>
      </p:sp>
      <p:sp>
        <p:nvSpPr>
          <p:cNvPr id="2" name="Date Placeholder 1"/>
          <p:cNvSpPr>
            <a:spLocks noGrp="1"/>
          </p:cNvSpPr>
          <p:nvPr>
            <p:ph type="dt" sz="half" idx="23"/>
          </p:nvPr>
        </p:nvSpPr>
        <p:spPr/>
        <p:txBody>
          <a:bodyPr/>
          <a:lstStyle/>
          <a:p>
            <a:r>
              <a:rPr lang="en-US"/>
              <a:t>31 May 2023</a:t>
            </a:r>
            <a:endParaRPr lang="en-US" dirty="0"/>
          </a:p>
        </p:txBody>
      </p:sp>
      <p:sp>
        <p:nvSpPr>
          <p:cNvPr id="7" name="Footer Placeholder 6"/>
          <p:cNvSpPr>
            <a:spLocks noGrp="1"/>
          </p:cNvSpPr>
          <p:nvPr>
            <p:ph type="ftr" sz="quarter" idx="24"/>
          </p:nvPr>
        </p:nvSpPr>
        <p:spPr/>
        <p:txBody>
          <a:bodyPr/>
          <a:lstStyle/>
          <a:p>
            <a:endParaRPr lang="en-US" dirty="0"/>
          </a:p>
        </p:txBody>
      </p:sp>
      <p:sp>
        <p:nvSpPr>
          <p:cNvPr id="8" name="Slide Number Placeholder 7"/>
          <p:cNvSpPr>
            <a:spLocks noGrp="1"/>
          </p:cNvSpPr>
          <p:nvPr>
            <p:ph type="sldNum" sz="quarter" idx="25"/>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915609945"/>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title</a:t>
            </a:r>
          </a:p>
        </p:txBody>
      </p:sp>
      <p:sp>
        <p:nvSpPr>
          <p:cNvPr id="6" name="Date Placeholder 5"/>
          <p:cNvSpPr>
            <a:spLocks noGrp="1"/>
          </p:cNvSpPr>
          <p:nvPr>
            <p:ph type="dt" sz="half" idx="10"/>
          </p:nvPr>
        </p:nvSpPr>
        <p:spPr/>
        <p:txBody>
          <a:bodyPr/>
          <a:lstStyle/>
          <a:p>
            <a:r>
              <a:rPr lang="en-US"/>
              <a:t>31 May 2023</a:t>
            </a:r>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708592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31 May 2023</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BCDCBD-78E1-0D41-A999-31B5EBF8E02C}" type="slidenum">
              <a:rPr lang="en-US" smtClean="0"/>
              <a:pPr/>
              <a:t>‹#›</a:t>
            </a:fld>
            <a:endParaRPr lang="en-US" dirty="0"/>
          </a:p>
        </p:txBody>
      </p:sp>
      <p:sp>
        <p:nvSpPr>
          <p:cNvPr id="6" name="Title 1"/>
          <p:cNvSpPr>
            <a:spLocks noGrp="1"/>
          </p:cNvSpPr>
          <p:nvPr>
            <p:ph type="title" hasCustomPrompt="1"/>
          </p:nvPr>
        </p:nvSpPr>
        <p:spPr>
          <a:xfrm>
            <a:off x="457200" y="415089"/>
            <a:ext cx="11277600" cy="338328"/>
          </a:xfrm>
        </p:spPr>
        <p:txBody>
          <a:bodyPr>
            <a:noAutofit/>
          </a:bodyPr>
          <a:lstStyle>
            <a:lvl1pPr>
              <a:defRPr sz="2800"/>
            </a:lvl1pPr>
          </a:lstStyle>
          <a:p>
            <a:r>
              <a:rPr lang="en-US" dirty="0"/>
              <a:t>Click to add title</a:t>
            </a:r>
          </a:p>
        </p:txBody>
      </p:sp>
      <p:sp>
        <p:nvSpPr>
          <p:cNvPr id="7" name="Text Placeholder 8"/>
          <p:cNvSpPr>
            <a:spLocks noGrp="1"/>
          </p:cNvSpPr>
          <p:nvPr>
            <p:ph type="body" sz="quarter" idx="13" hasCustomPrompt="1"/>
          </p:nvPr>
        </p:nvSpPr>
        <p:spPr>
          <a:xfrm>
            <a:off x="457200" y="794565"/>
            <a:ext cx="11277600" cy="386535"/>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spTree>
    <p:extLst>
      <p:ext uri="{BB962C8B-B14F-4D97-AF65-F5344CB8AC3E}">
        <p14:creationId xmlns:p14="http://schemas.microsoft.com/office/powerpoint/2010/main" val="6774229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deo Blac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t>31 May 2023</a:t>
            </a:r>
            <a:endParaRPr lang="en-US" dirty="0"/>
          </a:p>
        </p:txBody>
      </p:sp>
      <p:sp>
        <p:nvSpPr>
          <p:cNvPr id="3" name="Footer Placeholder 2"/>
          <p:cNvSpPr>
            <a:spLocks noGrp="1"/>
          </p:cNvSpPr>
          <p:nvPr>
            <p:ph type="ftr" sz="quarter" idx="15"/>
          </p:nvPr>
        </p:nvSpPr>
        <p:spPr/>
        <p:txBody>
          <a:bodyPr/>
          <a:lstStyle/>
          <a:p>
            <a:endParaRPr lang="en-US" dirty="0"/>
          </a:p>
        </p:txBody>
      </p:sp>
      <p:sp>
        <p:nvSpPr>
          <p:cNvPr id="4" name="Slide Number Placeholder 3"/>
          <p:cNvSpPr>
            <a:spLocks noGrp="1"/>
          </p:cNvSpPr>
          <p:nvPr>
            <p:ph type="sldNum" sz="quarter" idx="16"/>
          </p:nvPr>
        </p:nvSpPr>
        <p:spPr/>
        <p:txBody>
          <a:bodyPr/>
          <a:lstStyle/>
          <a:p>
            <a:fld id="{4EBCDCBD-78E1-0D41-A999-31B5EBF8E02C}" type="slidenum">
              <a:rPr lang="en-US" smtClean="0"/>
              <a:pPr/>
              <a:t>‹#›</a:t>
            </a:fld>
            <a:endParaRPr lang="en-US" dirty="0"/>
          </a:p>
        </p:txBody>
      </p:sp>
      <p:sp>
        <p:nvSpPr>
          <p:cNvPr id="11" name="Media Placeholder 10"/>
          <p:cNvSpPr>
            <a:spLocks noGrp="1" noChangeAspect="1"/>
          </p:cNvSpPr>
          <p:nvPr>
            <p:ph type="media" sz="quarter" idx="13" hasCustomPrompt="1"/>
          </p:nvPr>
        </p:nvSpPr>
        <p:spPr>
          <a:xfrm>
            <a:off x="0" y="0"/>
            <a:ext cx="12192000" cy="6858000"/>
          </a:xfrm>
          <a:solidFill>
            <a:schemeClr val="tx1"/>
          </a:solidFill>
        </p:spPr>
        <p:txBody>
          <a:bodyPr anchor="ctr"/>
          <a:lstStyle>
            <a:lvl1pPr marL="0" indent="0" algn="ctr">
              <a:buNone/>
              <a:defRPr>
                <a:solidFill>
                  <a:schemeClr val="tx2">
                    <a:lumMod val="60000"/>
                    <a:lumOff val="40000"/>
                  </a:schemeClr>
                </a:solidFill>
              </a:defRPr>
            </a:lvl1pPr>
          </a:lstStyle>
          <a:p>
            <a:r>
              <a:rPr lang="en-US" dirty="0"/>
              <a:t>Click to add video</a:t>
            </a:r>
          </a:p>
        </p:txBody>
      </p:sp>
    </p:spTree>
    <p:extLst>
      <p:ext uri="{BB962C8B-B14F-4D97-AF65-F5344CB8AC3E}">
        <p14:creationId xmlns:p14="http://schemas.microsoft.com/office/powerpoint/2010/main" val="31323333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r>
              <a:rPr lang="en-US"/>
              <a:t>31 May 2023</a:t>
            </a:r>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9281240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ad Chart with Title 2">
    <p:spTree>
      <p:nvGrpSpPr>
        <p:cNvPr id="1" name=""/>
        <p:cNvGrpSpPr/>
        <p:nvPr/>
      </p:nvGrpSpPr>
      <p:grpSpPr>
        <a:xfrm>
          <a:off x="0" y="0"/>
          <a:ext cx="0" cy="0"/>
          <a:chOff x="0" y="0"/>
          <a:chExt cx="0" cy="0"/>
        </a:xfrm>
      </p:grpSpPr>
      <p:sp>
        <p:nvSpPr>
          <p:cNvPr id="28" name="Title 27"/>
          <p:cNvSpPr>
            <a:spLocks noGrp="1"/>
          </p:cNvSpPr>
          <p:nvPr userDrawn="1">
            <p:ph type="title" hasCustomPrompt="1"/>
          </p:nvPr>
        </p:nvSpPr>
        <p:spPr>
          <a:xfrm>
            <a:off x="457200" y="419100"/>
            <a:ext cx="11277600" cy="351608"/>
          </a:xfrm>
        </p:spPr>
        <p:txBody>
          <a:bodyPr>
            <a:noAutofit/>
          </a:bodyPr>
          <a:lstStyle>
            <a:lvl1pPr>
              <a:defRPr sz="2200"/>
            </a:lvl1pPr>
          </a:lstStyle>
          <a:p>
            <a:r>
              <a:rPr lang="en-US" dirty="0"/>
              <a:t>Click to add title</a:t>
            </a:r>
          </a:p>
        </p:txBody>
      </p:sp>
      <p:cxnSp>
        <p:nvCxnSpPr>
          <p:cNvPr id="49" name="Straight Connector 48"/>
          <p:cNvCxnSpPr/>
          <p:nvPr/>
        </p:nvCxnSpPr>
        <p:spPr>
          <a:xfrm>
            <a:off x="6096000" y="884420"/>
            <a:ext cx="12192" cy="56160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939" y="3695999"/>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0" y="88442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2" name="Text Placeholder 14"/>
          <p:cNvSpPr>
            <a:spLocks noGrp="1"/>
          </p:cNvSpPr>
          <p:nvPr userDrawn="1">
            <p:ph type="body" sz="quarter" idx="18" hasCustomPrompt="1"/>
          </p:nvPr>
        </p:nvSpPr>
        <p:spPr>
          <a:xfrm>
            <a:off x="457200" y="1445785"/>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3" name="Text Placeholder 16"/>
          <p:cNvSpPr>
            <a:spLocks noGrp="1"/>
          </p:cNvSpPr>
          <p:nvPr userDrawn="1">
            <p:ph type="body" sz="quarter" idx="24" hasCustomPrompt="1"/>
          </p:nvPr>
        </p:nvSpPr>
        <p:spPr>
          <a:xfrm>
            <a:off x="457200" y="1152294"/>
            <a:ext cx="5296819"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5" name="Text Placeholder 14"/>
          <p:cNvSpPr>
            <a:spLocks noGrp="1"/>
          </p:cNvSpPr>
          <p:nvPr userDrawn="1">
            <p:ph type="body" sz="quarter" idx="27" hasCustomPrompt="1"/>
          </p:nvPr>
        </p:nvSpPr>
        <p:spPr>
          <a:xfrm>
            <a:off x="453482" y="4295396"/>
            <a:ext cx="5299617"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 name="Text Placeholder 16"/>
          <p:cNvSpPr>
            <a:spLocks noGrp="1"/>
          </p:cNvSpPr>
          <p:nvPr userDrawn="1">
            <p:ph type="body" sz="quarter" idx="28" hasCustomPrompt="1"/>
          </p:nvPr>
        </p:nvSpPr>
        <p:spPr>
          <a:xfrm>
            <a:off x="453483" y="4001905"/>
            <a:ext cx="5299616"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9" name="Text Placeholder 14"/>
          <p:cNvSpPr>
            <a:spLocks noGrp="1"/>
          </p:cNvSpPr>
          <p:nvPr userDrawn="1">
            <p:ph type="body" sz="quarter" idx="31" hasCustomPrompt="1"/>
          </p:nvPr>
        </p:nvSpPr>
        <p:spPr>
          <a:xfrm>
            <a:off x="6442617" y="1442068"/>
            <a:ext cx="5292183"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 name="Text Placeholder 16"/>
          <p:cNvSpPr>
            <a:spLocks noGrp="1"/>
          </p:cNvSpPr>
          <p:nvPr userDrawn="1">
            <p:ph type="body" sz="quarter" idx="32" hasCustomPrompt="1"/>
          </p:nvPr>
        </p:nvSpPr>
        <p:spPr>
          <a:xfrm>
            <a:off x="6442617" y="1148577"/>
            <a:ext cx="5289388"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62" name="Text Placeholder 14"/>
          <p:cNvSpPr>
            <a:spLocks noGrp="1"/>
          </p:cNvSpPr>
          <p:nvPr userDrawn="1">
            <p:ph type="body" sz="quarter" idx="35" hasCustomPrompt="1"/>
          </p:nvPr>
        </p:nvSpPr>
        <p:spPr>
          <a:xfrm>
            <a:off x="6438900" y="4291679"/>
            <a:ext cx="5293105"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Text Placeholder 16"/>
          <p:cNvSpPr>
            <a:spLocks noGrp="1"/>
          </p:cNvSpPr>
          <p:nvPr userDrawn="1">
            <p:ph type="body" sz="quarter" idx="36" hasCustomPrompt="1"/>
          </p:nvPr>
        </p:nvSpPr>
        <p:spPr>
          <a:xfrm>
            <a:off x="6438900" y="3998188"/>
            <a:ext cx="5295900"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 name="Date Placeholder 4"/>
          <p:cNvSpPr>
            <a:spLocks noGrp="1"/>
          </p:cNvSpPr>
          <p:nvPr>
            <p:ph type="dt" sz="half" idx="39"/>
          </p:nvPr>
        </p:nvSpPr>
        <p:spPr/>
        <p:txBody>
          <a:bodyPr/>
          <a:lstStyle/>
          <a:p>
            <a:r>
              <a:rPr lang="en-US"/>
              <a:t>31 May 2023</a:t>
            </a:r>
            <a:endParaRPr lang="en-US" dirty="0"/>
          </a:p>
        </p:txBody>
      </p:sp>
      <p:sp>
        <p:nvSpPr>
          <p:cNvPr id="6" name="Footer Placeholder 5"/>
          <p:cNvSpPr>
            <a:spLocks noGrp="1"/>
          </p:cNvSpPr>
          <p:nvPr>
            <p:ph type="ftr" sz="quarter" idx="40"/>
          </p:nvPr>
        </p:nvSpPr>
        <p:spPr/>
        <p:txBody>
          <a:bodyPr/>
          <a:lstStyle/>
          <a:p>
            <a:endParaRPr lang="en-US" dirty="0"/>
          </a:p>
        </p:txBody>
      </p:sp>
      <p:sp>
        <p:nvSpPr>
          <p:cNvPr id="7" name="Slide Number Placeholder 6"/>
          <p:cNvSpPr>
            <a:spLocks noGrp="1"/>
          </p:cNvSpPr>
          <p:nvPr>
            <p:ph type="sldNum" sz="quarter" idx="41"/>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2022423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ad Chart 2">
    <p:spTree>
      <p:nvGrpSpPr>
        <p:cNvPr id="1" name=""/>
        <p:cNvGrpSpPr/>
        <p:nvPr/>
      </p:nvGrpSpPr>
      <p:grpSpPr>
        <a:xfrm>
          <a:off x="0" y="0"/>
          <a:ext cx="0" cy="0"/>
          <a:chOff x="0" y="0"/>
          <a:chExt cx="0" cy="0"/>
        </a:xfrm>
      </p:grpSpPr>
      <p:cxnSp>
        <p:nvCxnSpPr>
          <p:cNvPr id="6" name="Straight Connector 5"/>
          <p:cNvCxnSpPr/>
          <p:nvPr/>
        </p:nvCxnSpPr>
        <p:spPr>
          <a:xfrm>
            <a:off x="6096000" y="0"/>
            <a:ext cx="3048" cy="650048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325508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userDrawn="1">
            <p:ph type="body" sz="quarter" idx="18" hasCustomPrompt="1"/>
          </p:nvPr>
        </p:nvSpPr>
        <p:spPr>
          <a:xfrm>
            <a:off x="457200" y="712591"/>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userDrawn="1">
            <p:ph type="body" sz="quarter" idx="19" hasCustomPrompt="1"/>
          </p:nvPr>
        </p:nvSpPr>
        <p:spPr>
          <a:xfrm>
            <a:off x="457201" y="419100"/>
            <a:ext cx="5293104"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26" name="Text Placeholder 14"/>
          <p:cNvSpPr>
            <a:spLocks noGrp="1"/>
          </p:cNvSpPr>
          <p:nvPr>
            <p:ph type="body" sz="quarter" idx="27" hasCustomPrompt="1"/>
          </p:nvPr>
        </p:nvSpPr>
        <p:spPr>
          <a:xfrm>
            <a:off x="457201" y="3880422"/>
            <a:ext cx="5293104"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16"/>
          <p:cNvSpPr>
            <a:spLocks noGrp="1"/>
          </p:cNvSpPr>
          <p:nvPr>
            <p:ph type="body" sz="quarter" idx="28" hasCustomPrompt="1"/>
          </p:nvPr>
        </p:nvSpPr>
        <p:spPr>
          <a:xfrm>
            <a:off x="457203" y="3586931"/>
            <a:ext cx="5295896"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30" name="Text Placeholder 14"/>
          <p:cNvSpPr>
            <a:spLocks noGrp="1"/>
          </p:cNvSpPr>
          <p:nvPr>
            <p:ph type="body" sz="quarter" idx="31" hasCustomPrompt="1"/>
          </p:nvPr>
        </p:nvSpPr>
        <p:spPr>
          <a:xfrm>
            <a:off x="6438900" y="712591"/>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16"/>
          <p:cNvSpPr>
            <a:spLocks noGrp="1"/>
          </p:cNvSpPr>
          <p:nvPr>
            <p:ph type="body" sz="quarter" idx="32" hasCustomPrompt="1"/>
          </p:nvPr>
        </p:nvSpPr>
        <p:spPr>
          <a:xfrm>
            <a:off x="6438901" y="419100"/>
            <a:ext cx="5295900"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34" name="Text Placeholder 14"/>
          <p:cNvSpPr>
            <a:spLocks noGrp="1"/>
          </p:cNvSpPr>
          <p:nvPr>
            <p:ph type="body" sz="quarter" idx="35" hasCustomPrompt="1"/>
          </p:nvPr>
        </p:nvSpPr>
        <p:spPr>
          <a:xfrm>
            <a:off x="6438900" y="3876705"/>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16"/>
          <p:cNvSpPr>
            <a:spLocks noGrp="1"/>
          </p:cNvSpPr>
          <p:nvPr>
            <p:ph type="body" sz="quarter" idx="36" hasCustomPrompt="1"/>
          </p:nvPr>
        </p:nvSpPr>
        <p:spPr>
          <a:xfrm>
            <a:off x="6438900" y="3583214"/>
            <a:ext cx="5295900"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 name="Date Placeholder 4"/>
          <p:cNvSpPr>
            <a:spLocks noGrp="1"/>
          </p:cNvSpPr>
          <p:nvPr>
            <p:ph type="dt" sz="half" idx="37"/>
          </p:nvPr>
        </p:nvSpPr>
        <p:spPr/>
        <p:txBody>
          <a:bodyPr/>
          <a:lstStyle/>
          <a:p>
            <a:r>
              <a:rPr lang="en-US"/>
              <a:t>31 May 2023</a:t>
            </a:r>
            <a:endParaRPr lang="en-US" dirty="0"/>
          </a:p>
        </p:txBody>
      </p:sp>
      <p:sp>
        <p:nvSpPr>
          <p:cNvPr id="7" name="Footer Placeholder 6"/>
          <p:cNvSpPr>
            <a:spLocks noGrp="1"/>
          </p:cNvSpPr>
          <p:nvPr>
            <p:ph type="ftr" sz="quarter" idx="38"/>
          </p:nvPr>
        </p:nvSpPr>
        <p:spPr/>
        <p:txBody>
          <a:bodyPr/>
          <a:lstStyle/>
          <a:p>
            <a:endParaRPr lang="en-US" dirty="0"/>
          </a:p>
        </p:txBody>
      </p:sp>
      <p:sp>
        <p:nvSpPr>
          <p:cNvPr id="9" name="Slide Number Placeholder 8"/>
          <p:cNvSpPr>
            <a:spLocks noGrp="1"/>
          </p:cNvSpPr>
          <p:nvPr>
            <p:ph type="sldNum" sz="quarter" idx="39"/>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7520575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End Bl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 May 2023</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BCDCBD-78E1-0D41-A999-31B5EBF8E02C}" type="slidenum">
              <a:rPr lang="en-US" smtClean="0"/>
              <a:pPr/>
              <a:t>‹#›</a:t>
            </a:fld>
            <a:endParaRPr lang="en-US" dirty="0"/>
          </a:p>
        </p:txBody>
      </p:sp>
      <p:sp>
        <p:nvSpPr>
          <p:cNvPr id="8" name="Rectangle 7"/>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4358640"/>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56163" y="1371600"/>
            <a:ext cx="5479673" cy="3584448"/>
          </a:xfrm>
          <a:prstGeom prst="rect">
            <a:avLst/>
          </a:prstGeom>
        </p:spPr>
      </p:pic>
      <p:sp>
        <p:nvSpPr>
          <p:cNvPr id="9" name="Rectangle 8"/>
          <p:cNvSpPr/>
          <p:nvPr userDrawn="1"/>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57" y="1332"/>
            <a:ext cx="12187256" cy="6855332"/>
          </a:xfrm>
          <a:prstGeom prst="rect">
            <a:avLst/>
          </a:prstGeom>
        </p:spPr>
      </p:pic>
      <p:sp>
        <p:nvSpPr>
          <p:cNvPr id="10" name="Rectangle 9"/>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56163" y="1371600"/>
            <a:ext cx="5479673" cy="3584448"/>
          </a:xfrm>
          <a:prstGeom prst="rect">
            <a:avLst/>
          </a:prstGeom>
        </p:spPr>
      </p:pic>
    </p:spTree>
    <p:extLst>
      <p:ext uri="{BB962C8B-B14F-4D97-AF65-F5344CB8AC3E}">
        <p14:creationId xmlns:p14="http://schemas.microsoft.com/office/powerpoint/2010/main" val="2769754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ght-two-column-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52500" y="1485900"/>
            <a:ext cx="4953000" cy="362712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0" y="5387338"/>
            <a:ext cx="10286999" cy="594360"/>
          </a:xfrm>
          <a:solidFill>
            <a:schemeClr val="accent2">
              <a:lumMod val="75000"/>
            </a:schemeClr>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1" y="1485900"/>
            <a:ext cx="4952998" cy="362712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hasCustomPrompt="1"/>
          </p:nvPr>
        </p:nvSpPr>
        <p:spPr>
          <a:xfrm>
            <a:off x="609600" y="419100"/>
            <a:ext cx="10972800" cy="342899"/>
          </a:xfrm>
        </p:spPr>
        <p:txBody>
          <a:bodyPr>
            <a:noAutofit/>
          </a:bodyPr>
          <a:lstStyle>
            <a:lvl1pPr>
              <a:defRPr sz="2800"/>
            </a:lvl1pPr>
          </a:lstStyle>
          <a:p>
            <a:r>
              <a:rPr lang="en-US" dirty="0"/>
              <a:t>Click to add title </a:t>
            </a:r>
          </a:p>
        </p:txBody>
      </p:sp>
      <p:sp>
        <p:nvSpPr>
          <p:cNvPr id="12" name="Text Placeholder 8"/>
          <p:cNvSpPr>
            <a:spLocks noGrp="1"/>
          </p:cNvSpPr>
          <p:nvPr>
            <p:ph type="body" sz="quarter" idx="18" hasCustomPrompt="1"/>
          </p:nvPr>
        </p:nvSpPr>
        <p:spPr>
          <a:xfrm>
            <a:off x="609600" y="801380"/>
            <a:ext cx="10972800" cy="379720"/>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
        <p:nvSpPr>
          <p:cNvPr id="16" name="Date Placeholder 15"/>
          <p:cNvSpPr>
            <a:spLocks noGrp="1"/>
          </p:cNvSpPr>
          <p:nvPr>
            <p:ph type="dt" sz="half" idx="19"/>
          </p:nvPr>
        </p:nvSpPr>
        <p:spPr/>
        <p:txBody>
          <a:bodyPr/>
          <a:lstStyle/>
          <a:p>
            <a:r>
              <a:rPr lang="en-US"/>
              <a:t>31 May 2023</a:t>
            </a:r>
            <a:endParaRPr lang="en-US" dirty="0"/>
          </a:p>
        </p:txBody>
      </p:sp>
      <p:sp>
        <p:nvSpPr>
          <p:cNvPr id="17" name="Footer Placeholder 16"/>
          <p:cNvSpPr>
            <a:spLocks noGrp="1"/>
          </p:cNvSpPr>
          <p:nvPr>
            <p:ph type="ftr" sz="quarter" idx="20"/>
          </p:nvPr>
        </p:nvSpPr>
        <p:spPr/>
        <p:txBody>
          <a:bodyPr/>
          <a:lstStyle/>
          <a:p>
            <a:endParaRPr lang="en-US" dirty="0"/>
          </a:p>
        </p:txBody>
      </p:sp>
      <p:sp>
        <p:nvSpPr>
          <p:cNvPr id="18" name="Slide Number Placeholder 17"/>
          <p:cNvSpPr>
            <a:spLocks noGrp="1"/>
          </p:cNvSpPr>
          <p:nvPr>
            <p:ph type="sldNum" sz="quarter" idx="21"/>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Title Slide 3 Black">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r>
              <a:rPr lang="en-US"/>
              <a:t>31 May 2023</a:t>
            </a:r>
            <a:endParaRPr lang="en-US" dirty="0"/>
          </a:p>
        </p:txBody>
      </p:sp>
      <p:sp>
        <p:nvSpPr>
          <p:cNvPr id="5" name="Footer Placeholder 4"/>
          <p:cNvSpPr>
            <a:spLocks noGrp="1"/>
          </p:cNvSpPr>
          <p:nvPr>
            <p:ph type="ftr" sz="quarter" idx="16"/>
          </p:nvPr>
        </p:nvSpPr>
        <p:spPr/>
        <p:txBody>
          <a:bodyPr/>
          <a:lstStyle/>
          <a:p>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sp>
        <p:nvSpPr>
          <p:cNvPr id="9" name="Rectangle 8"/>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1332"/>
            <a:ext cx="12187256" cy="6855332"/>
          </a:xfrm>
          <a:prstGeom prst="rect">
            <a:avLst/>
          </a:prstGeom>
        </p:spPr>
      </p:pic>
      <p:sp>
        <p:nvSpPr>
          <p:cNvPr id="2" name="Title 1"/>
          <p:cNvSpPr>
            <a:spLocks noGrp="1"/>
          </p:cNvSpPr>
          <p:nvPr>
            <p:ph type="ctrTitle" hasCustomPrompt="1"/>
          </p:nvPr>
        </p:nvSpPr>
        <p:spPr>
          <a:xfrm>
            <a:off x="4267200" y="4509053"/>
            <a:ext cx="6972300" cy="609600"/>
          </a:xfrm>
        </p:spPr>
        <p:txBody>
          <a:bodyPr anchor="t">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4267200" y="5118652"/>
            <a:ext cx="6972300" cy="570163"/>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690152"/>
            <a:ext cx="4010128" cy="1104900"/>
          </a:xfrm>
        </p:spPr>
        <p:txBody>
          <a:bodyPr lIns="0" tIns="0" rIns="0" bIns="0">
            <a:normAutofit/>
          </a:bodyPr>
          <a:lstStyle>
            <a:lvl1pPr marL="0" indent="0">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
        <p:nvSpPr>
          <p:cNvPr id="8" name="Picture Placeholder 7"/>
          <p:cNvSpPr>
            <a:spLocks noGrp="1"/>
          </p:cNvSpPr>
          <p:nvPr>
            <p:ph type="pic" sz="quarter" idx="14" hasCustomPrompt="1"/>
          </p:nvPr>
        </p:nvSpPr>
        <p:spPr>
          <a:xfrm>
            <a:off x="-2372" y="0"/>
            <a:ext cx="12194372" cy="3429000"/>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cxnSp>
        <p:nvCxnSpPr>
          <p:cNvPr id="16" name="Straight Connector 15"/>
          <p:cNvCxnSpPr/>
          <p:nvPr/>
        </p:nvCxnSpPr>
        <p:spPr>
          <a:xfrm>
            <a:off x="3778686" y="4509052"/>
            <a:ext cx="0" cy="228600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5475" y="4458050"/>
            <a:ext cx="3030109" cy="1982102"/>
          </a:xfrm>
          <a:prstGeom prst="rect">
            <a:avLst/>
          </a:prstGeom>
        </p:spPr>
      </p:pic>
    </p:spTree>
    <p:extLst>
      <p:ext uri="{BB962C8B-B14F-4D97-AF65-F5344CB8AC3E}">
        <p14:creationId xmlns:p14="http://schemas.microsoft.com/office/powerpoint/2010/main" val="793585407"/>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3" name="Title 12"/>
          <p:cNvSpPr>
            <a:spLocks noGrp="1"/>
          </p:cNvSpPr>
          <p:nvPr>
            <p:ph type="title" hasCustomPrompt="1"/>
          </p:nvPr>
        </p:nvSpPr>
        <p:spPr/>
        <p:txBody>
          <a:bodyPr/>
          <a:lstStyle/>
          <a:p>
            <a:r>
              <a:rPr lang="en-US" dirty="0"/>
              <a:t>Click to add title</a:t>
            </a:r>
          </a:p>
        </p:txBody>
      </p:sp>
      <p:sp>
        <p:nvSpPr>
          <p:cNvPr id="9" name="Content Placeholder 8"/>
          <p:cNvSpPr>
            <a:spLocks noGrp="1"/>
          </p:cNvSpPr>
          <p:nvPr>
            <p:ph sz="quarter" idx="13" hasCustomPrompt="1"/>
          </p:nvPr>
        </p:nvSpPr>
        <p:spPr>
          <a:xfrm>
            <a:off x="952500" y="1179514"/>
            <a:ext cx="10287000" cy="503078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11"/>
          <p:cNvSpPr>
            <a:spLocks noGrp="1"/>
          </p:cNvSpPr>
          <p:nvPr>
            <p:ph type="dt" sz="half" idx="14"/>
          </p:nvPr>
        </p:nvSpPr>
        <p:spPr/>
        <p:txBody>
          <a:bodyPr/>
          <a:lstStyle/>
          <a:p>
            <a:r>
              <a:rPr lang="en-US"/>
              <a:t>31 May 2023</a:t>
            </a:r>
            <a:endParaRPr lang="en-US" dirty="0"/>
          </a:p>
        </p:txBody>
      </p:sp>
      <p:sp>
        <p:nvSpPr>
          <p:cNvPr id="14" name="Footer Placeholder 13"/>
          <p:cNvSpPr>
            <a:spLocks noGrp="1"/>
          </p:cNvSpPr>
          <p:nvPr>
            <p:ph type="ftr" sz="quarter" idx="15"/>
          </p:nvPr>
        </p:nvSpPr>
        <p:spPr/>
        <p:txBody>
          <a:bodyPr/>
          <a:lstStyle/>
          <a:p>
            <a:endParaRPr lang="en-US" dirty="0"/>
          </a:p>
        </p:txBody>
      </p:sp>
      <p:sp>
        <p:nvSpPr>
          <p:cNvPr id="15" name="Slide Number Placeholder 14"/>
          <p:cNvSpPr>
            <a:spLocks noGrp="1"/>
          </p:cNvSpPr>
          <p:nvPr>
            <p:ph type="sldNum" sz="quarter" idx="16"/>
          </p:nvPr>
        </p:nvSpPr>
        <p:spPr/>
        <p:txBody>
          <a:bodyPr/>
          <a:lstStyle/>
          <a:p>
            <a:fld id="{4EBCDCBD-78E1-0D41-A999-31B5EBF8E02C}" type="slidenum">
              <a:rPr lang="en-US" smtClean="0"/>
              <a:pPr/>
              <a:t>‹#›</a:t>
            </a:fld>
            <a:endParaRPr lang="en-US" dirty="0"/>
          </a:p>
        </p:txBody>
      </p:sp>
      <p:pic>
        <p:nvPicPr>
          <p:cNvPr id="7" name="Picture 6">
            <a:extLst>
              <a:ext uri="{FF2B5EF4-FFF2-40B4-BE49-F238E27FC236}">
                <a16:creationId xmlns:a16="http://schemas.microsoft.com/office/drawing/2014/main" id="{B168208E-FB7B-0A4E-84BB-740160322601}"/>
              </a:ext>
            </a:extLst>
          </p:cNvPr>
          <p:cNvPicPr>
            <a:picLocks noChangeAspect="1"/>
          </p:cNvPicPr>
          <p:nvPr userDrawn="1"/>
        </p:nvPicPr>
        <p:blipFill rotWithShape="1">
          <a:blip r:embed="rId2"/>
          <a:srcRect r="21179"/>
          <a:stretch/>
        </p:blipFill>
        <p:spPr>
          <a:xfrm>
            <a:off x="0" y="20023"/>
            <a:ext cx="4324422" cy="914400"/>
          </a:xfrm>
          <a:prstGeom prst="rect">
            <a:avLst/>
          </a:prstGeom>
        </p:spPr>
      </p:pic>
    </p:spTree>
    <p:extLst>
      <p:ext uri="{BB962C8B-B14F-4D97-AF65-F5344CB8AC3E}">
        <p14:creationId xmlns:p14="http://schemas.microsoft.com/office/powerpoint/2010/main" val="23800597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Only">
    <p:bg>
      <p:bgPr>
        <a:gradFill>
          <a:gsLst>
            <a:gs pos="0">
              <a:schemeClr val="tx1"/>
            </a:gs>
            <a:gs pos="54000">
              <a:schemeClr val="tx1">
                <a:lumMod val="95000"/>
                <a:lumOff val="5000"/>
              </a:schemeClr>
            </a:gs>
            <a:gs pos="100000">
              <a:schemeClr val="tx2"/>
            </a:gs>
          </a:gsLst>
          <a:lin ang="5400000" scaled="1"/>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235200" y="76200"/>
            <a:ext cx="8737600" cy="914400"/>
          </a:xfrm>
          <a:prstGeom prst="rect">
            <a:avLst/>
          </a:prstGeom>
        </p:spPr>
        <p:txBody>
          <a:bodyPr lIns="91429" tIns="45714" rIns="91429" bIns="45714" anchor="ctr"/>
          <a:lstStyle>
            <a:lvl1pPr>
              <a:defRPr sz="3200">
                <a:solidFill>
                  <a:schemeClr val="bg1"/>
                </a:solidFill>
                <a:latin typeface="Arial" pitchFamily="34" charset="0"/>
                <a:cs typeface="Arial" pitchFamily="34" charset="0"/>
              </a:defRPr>
            </a:lvl1pPr>
          </a:lstStyle>
          <a:p>
            <a:r>
              <a:rPr lang="en-US"/>
              <a:t>Click to edit Master title style</a:t>
            </a:r>
          </a:p>
        </p:txBody>
      </p:sp>
      <p:sp>
        <p:nvSpPr>
          <p:cNvPr id="7" name="Content Placeholder 2"/>
          <p:cNvSpPr>
            <a:spLocks noGrp="1"/>
          </p:cNvSpPr>
          <p:nvPr>
            <p:ph idx="1"/>
          </p:nvPr>
        </p:nvSpPr>
        <p:spPr>
          <a:xfrm>
            <a:off x="406400" y="1295400"/>
            <a:ext cx="11480800" cy="4953000"/>
          </a:xfrm>
          <a:prstGeom prst="rect">
            <a:avLst/>
          </a:prstGeom>
        </p:spPr>
        <p:txBody>
          <a:bodyPr lIns="91429" tIns="45714" rIns="91429" bIns="45714"/>
          <a:lstStyle>
            <a:lvl1pPr>
              <a:defRPr sz="2400" b="1">
                <a:latin typeface="Arial" pitchFamily="34" charset="0"/>
                <a:cs typeface="Arial" pitchFamily="34" charset="0"/>
              </a:defRPr>
            </a:lvl1pPr>
            <a:lvl2pPr marL="742863" indent="-285717">
              <a:buFont typeface="Wingdings" pitchFamily="2" charset="2"/>
              <a:buChar char="§"/>
              <a:defRPr sz="2000">
                <a:latin typeface="Arial" pitchFamily="34" charset="0"/>
                <a:cs typeface="Arial" pitchFamily="34" charset="0"/>
              </a:defRPr>
            </a:lvl2pPr>
            <a:lvl3pPr marL="1142867" indent="-228573">
              <a:buFont typeface="Wingdings" pitchFamily="2" charset="2"/>
              <a:buChar char="Ø"/>
              <a:defRPr sz="1800">
                <a:latin typeface="Arial" pitchFamily="34" charset="0"/>
                <a:cs typeface="Arial" pitchFamily="34" charset="0"/>
              </a:defRPr>
            </a:lvl3pPr>
            <a:lvl4pPr marL="1600013" indent="-228573">
              <a:buFont typeface="Wingdings" pitchFamily="2" charset="2"/>
              <a:buChar char="v"/>
              <a:defRPr sz="1600">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3"/>
          <p:cNvSpPr>
            <a:spLocks noGrp="1"/>
          </p:cNvSpPr>
          <p:nvPr>
            <p:ph type="dt" sz="half" idx="10"/>
          </p:nvPr>
        </p:nvSpPr>
        <p:spPr>
          <a:xfrm>
            <a:off x="406400" y="6356350"/>
            <a:ext cx="2844800" cy="365125"/>
          </a:xfrm>
          <a:prstGeom prst="rect">
            <a:avLst/>
          </a:prstGeom>
        </p:spPr>
        <p:txBody>
          <a:bodyPr vert="horz" wrap="square" lIns="91429" tIns="45714" rIns="91429" bIns="45714" numCol="1" anchor="ctr" anchorCtr="0" compatLnSpc="1">
            <a:prstTxWarp prst="textNoShape">
              <a:avLst/>
            </a:prstTxWarp>
          </a:bodyPr>
          <a:lstStyle>
            <a:lvl1pPr>
              <a:defRPr sz="1000"/>
            </a:lvl1pPr>
          </a:lstStyle>
          <a:p>
            <a:fld id="{61D003BD-4F5E-8D48-98F6-744D19083E45}" type="datetime1">
              <a:rPr lang="en-US" smtClean="0">
                <a:solidFill>
                  <a:prstClr val="black"/>
                </a:solidFill>
                <a:latin typeface="Arial" pitchFamily="34" charset="0"/>
                <a:ea typeface="ＭＳ Ｐゴシック" pitchFamily="34" charset="-128"/>
              </a:rPr>
              <a:t>7/26/2023</a:t>
            </a:fld>
            <a:endParaRPr lang="en-US" dirty="0">
              <a:solidFill>
                <a:prstClr val="black"/>
              </a:solidFill>
              <a:latin typeface="Arial" pitchFamily="34" charset="0"/>
              <a:ea typeface="ＭＳ Ｐゴシック" pitchFamily="34" charset="-128"/>
            </a:endParaRPr>
          </a:p>
        </p:txBody>
      </p:sp>
      <p:sp>
        <p:nvSpPr>
          <p:cNvPr id="9" name="Footer Placeholder 4"/>
          <p:cNvSpPr>
            <a:spLocks noGrp="1"/>
          </p:cNvSpPr>
          <p:nvPr>
            <p:ph type="ftr" sz="quarter" idx="11"/>
          </p:nvPr>
        </p:nvSpPr>
        <p:spPr>
          <a:xfrm>
            <a:off x="4222573" y="6356351"/>
            <a:ext cx="3860800" cy="365125"/>
          </a:xfrm>
          <a:prstGeom prst="rect">
            <a:avLst/>
          </a:prstGeom>
        </p:spPr>
        <p:txBody>
          <a:bodyPr lIns="91429" tIns="45714" rIns="91429" bIns="45714" anchor="ctr"/>
          <a:lstStyle>
            <a:lvl1pPr algn="ctr">
              <a:defRPr sz="1000">
                <a:latin typeface="Arial" charset="0"/>
                <a:ea typeface="ＭＳ Ｐゴシック" charset="-128"/>
                <a:cs typeface="ＭＳ Ｐゴシック" charset="-128"/>
              </a:defRPr>
            </a:lvl1pPr>
          </a:lstStyle>
          <a:p>
            <a:pPr>
              <a:defRPr/>
            </a:pPr>
            <a:endParaRPr lang="en-US" dirty="0">
              <a:solidFill>
                <a:prstClr val="black"/>
              </a:solidFill>
            </a:endParaRPr>
          </a:p>
        </p:txBody>
      </p:sp>
    </p:spTree>
    <p:extLst>
      <p:ext uri="{BB962C8B-B14F-4D97-AF65-F5344CB8AC3E}">
        <p14:creationId xmlns:p14="http://schemas.microsoft.com/office/powerpoint/2010/main" val="172593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ight-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9" name="Date Placeholder 8"/>
          <p:cNvSpPr>
            <a:spLocks noGrp="1"/>
          </p:cNvSpPr>
          <p:nvPr>
            <p:ph type="dt" sz="half" idx="10"/>
          </p:nvPr>
        </p:nvSpPr>
        <p:spPr/>
        <p:txBody>
          <a:bodyPr/>
          <a:lstStyle/>
          <a:p>
            <a:r>
              <a:rPr lang="en-US"/>
              <a:t>31 May 2023</a:t>
            </a:r>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title-subtitl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09600" y="419100"/>
            <a:ext cx="10972800" cy="342899"/>
          </a:xfrm>
        </p:spPr>
        <p:txBody>
          <a:bodyPr>
            <a:noAutofit/>
          </a:bodyPr>
          <a:lstStyle>
            <a:lvl1pPr>
              <a:defRPr sz="2800"/>
            </a:lvl1pPr>
          </a:lstStyle>
          <a:p>
            <a:r>
              <a:rPr lang="en-US" dirty="0"/>
              <a:t>Click to add title </a:t>
            </a:r>
          </a:p>
        </p:txBody>
      </p:sp>
      <p:sp>
        <p:nvSpPr>
          <p:cNvPr id="9" name="Text Placeholder 8"/>
          <p:cNvSpPr>
            <a:spLocks noGrp="1"/>
          </p:cNvSpPr>
          <p:nvPr>
            <p:ph type="body" sz="quarter" idx="13" hasCustomPrompt="1"/>
          </p:nvPr>
        </p:nvSpPr>
        <p:spPr>
          <a:xfrm>
            <a:off x="609600" y="801380"/>
            <a:ext cx="10972800" cy="379720"/>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
        <p:nvSpPr>
          <p:cNvPr id="10" name="Date Placeholder 9"/>
          <p:cNvSpPr>
            <a:spLocks noGrp="1"/>
          </p:cNvSpPr>
          <p:nvPr>
            <p:ph type="dt" sz="half" idx="14"/>
          </p:nvPr>
        </p:nvSpPr>
        <p:spPr/>
        <p:txBody>
          <a:bodyPr/>
          <a:lstStyle/>
          <a:p>
            <a:r>
              <a:rPr lang="en-US"/>
              <a:t>31 May 2023</a:t>
            </a:r>
            <a:endParaRPr lang="en-US" dirty="0"/>
          </a:p>
        </p:txBody>
      </p:sp>
      <p:sp>
        <p:nvSpPr>
          <p:cNvPr id="11" name="Footer Placeholder 10"/>
          <p:cNvSpPr>
            <a:spLocks noGrp="1"/>
          </p:cNvSpPr>
          <p:nvPr>
            <p:ph type="ftr" sz="quarter" idx="15"/>
          </p:nvPr>
        </p:nvSpPr>
        <p:spPr/>
        <p:txBody>
          <a:bodyPr/>
          <a:lstStyle/>
          <a:p>
            <a:endParaRPr lang="en-US" dirty="0"/>
          </a:p>
        </p:txBody>
      </p:sp>
      <p:sp>
        <p:nvSpPr>
          <p:cNvPr id="12" name="Slide Number Placeholder 11"/>
          <p:cNvSpPr>
            <a:spLocks noGrp="1"/>
          </p:cNvSpPr>
          <p:nvPr>
            <p:ph type="sldNum" sz="quarter" idx="16"/>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ght-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BDE031-7EB4-DC48-BE14-EF10AA85EEE3}"/>
              </a:ext>
            </a:extLst>
          </p:cNvPr>
          <p:cNvSpPr>
            <a:spLocks noGrp="1"/>
          </p:cNvSpPr>
          <p:nvPr>
            <p:ph type="dt" sz="half" idx="10"/>
          </p:nvPr>
        </p:nvSpPr>
        <p:spPr/>
        <p:txBody>
          <a:bodyPr/>
          <a:lstStyle/>
          <a:p>
            <a:r>
              <a:rPr lang="en-US"/>
              <a:t>31 May 2023</a:t>
            </a:r>
            <a:endParaRPr lang="en-US" dirty="0"/>
          </a:p>
        </p:txBody>
      </p:sp>
      <p:sp>
        <p:nvSpPr>
          <p:cNvPr id="3" name="Footer Placeholder 2">
            <a:extLst>
              <a:ext uri="{FF2B5EF4-FFF2-40B4-BE49-F238E27FC236}">
                <a16:creationId xmlns:a16="http://schemas.microsoft.com/office/drawing/2014/main" id="{51F4CD8C-3F33-0F4F-A7E0-06E6C7590E8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96877A2-0616-DE40-AAED-D44C41741997}"/>
              </a:ext>
            </a:extLst>
          </p:cNvPr>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4213989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title-content">
    <p:bg>
      <p:bgPr>
        <a:solidFill>
          <a:schemeClr val="tx1"/>
        </a:solidFill>
        <a:effectLst/>
      </p:bgPr>
    </p:bg>
    <p:spTree>
      <p:nvGrpSpPr>
        <p:cNvPr id="1" name=""/>
        <p:cNvGrpSpPr/>
        <p:nvPr/>
      </p:nvGrpSpPr>
      <p:grpSpPr>
        <a:xfrm>
          <a:off x="0" y="0"/>
          <a:ext cx="0" cy="0"/>
          <a:chOff x="0" y="0"/>
          <a:chExt cx="0" cy="0"/>
        </a:xfrm>
      </p:grpSpPr>
      <p:sp>
        <p:nvSpPr>
          <p:cNvPr id="13" name="Title 12"/>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9" name="Content Placeholder 8"/>
          <p:cNvSpPr>
            <a:spLocks noGrp="1"/>
          </p:cNvSpPr>
          <p:nvPr>
            <p:ph sz="quarter" idx="13" hasCustomPrompt="1"/>
          </p:nvPr>
        </p:nvSpPr>
        <p:spPr>
          <a:xfrm>
            <a:off x="952500" y="1179514"/>
            <a:ext cx="10287000" cy="480218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11"/>
          <p:cNvSpPr>
            <a:spLocks noGrp="1"/>
          </p:cNvSpPr>
          <p:nvPr>
            <p:ph type="dt" sz="half" idx="14"/>
          </p:nvPr>
        </p:nvSpPr>
        <p:spPr/>
        <p:txBody>
          <a:bodyPr/>
          <a:lstStyle/>
          <a:p>
            <a:r>
              <a:rPr lang="en-US"/>
              <a:t>31 May 2023</a:t>
            </a:r>
            <a:endParaRPr lang="en-US" dirty="0"/>
          </a:p>
        </p:txBody>
      </p:sp>
      <p:sp>
        <p:nvSpPr>
          <p:cNvPr id="14" name="Footer Placeholder 13"/>
          <p:cNvSpPr>
            <a:spLocks noGrp="1"/>
          </p:cNvSpPr>
          <p:nvPr>
            <p:ph type="ftr" sz="quarter" idx="15"/>
          </p:nvPr>
        </p:nvSpPr>
        <p:spPr/>
        <p:txBody>
          <a:bodyPr/>
          <a:lstStyle/>
          <a:p>
            <a:endParaRPr lang="en-US" dirty="0"/>
          </a:p>
        </p:txBody>
      </p:sp>
      <p:sp>
        <p:nvSpPr>
          <p:cNvPr id="15" name="Slide Number Placeholder 14"/>
          <p:cNvSpPr>
            <a:spLocks noGrp="1"/>
          </p:cNvSpPr>
          <p:nvPr>
            <p:ph type="sldNum" sz="quarter" idx="16"/>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161729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34" Type="http://schemas.openxmlformats.org/officeDocument/2006/relationships/theme" Target="../theme/theme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5145EE0-7196-364D-898D-C3C7830191D3}"/>
              </a:ext>
            </a:extLst>
          </p:cNvPr>
          <p:cNvSpPr/>
          <p:nvPr userDrawn="1"/>
        </p:nvSpPr>
        <p:spPr>
          <a:xfrm>
            <a:off x="0" y="6400800"/>
            <a:ext cx="12192000" cy="457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a:p>
        </p:txBody>
      </p:sp>
      <p:cxnSp>
        <p:nvCxnSpPr>
          <p:cNvPr id="18" name="Straight Connector 17">
            <a:extLst>
              <a:ext uri="{FF2B5EF4-FFF2-40B4-BE49-F238E27FC236}">
                <a16:creationId xmlns:a16="http://schemas.microsoft.com/office/drawing/2014/main" id="{E21BE039-76A3-AF45-968F-DB3BB4E35599}"/>
              </a:ext>
            </a:extLst>
          </p:cNvPr>
          <p:cNvCxnSpPr>
            <a:cxnSpLocks/>
          </p:cNvCxnSpPr>
          <p:nvPr userDrawn="1"/>
        </p:nvCxnSpPr>
        <p:spPr>
          <a:xfrm>
            <a:off x="610299" y="6400800"/>
            <a:ext cx="0" cy="457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DA48AE0-BAC9-7445-9C96-DFE1FB5118D9}"/>
              </a:ext>
            </a:extLst>
          </p:cNvPr>
          <p:cNvCxnSpPr>
            <a:cxnSpLocks/>
          </p:cNvCxnSpPr>
          <p:nvPr userDrawn="1"/>
        </p:nvCxnSpPr>
        <p:spPr>
          <a:xfrm>
            <a:off x="11571214" y="6400800"/>
            <a:ext cx="0" cy="4572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userDrawn="1">
            <p:ph type="title"/>
          </p:nvPr>
        </p:nvSpPr>
        <p:spPr>
          <a:xfrm>
            <a:off x="609600" y="419100"/>
            <a:ext cx="10972800" cy="762000"/>
          </a:xfrm>
          <a:prstGeom prst="rect">
            <a:avLst/>
          </a:prstGeom>
        </p:spPr>
        <p:txBody>
          <a:bodyPr vert="horz" lIns="0" tIns="0" rIns="0" bIns="0" rtlCol="0" anchor="t" anchorCtr="0">
            <a:normAutofit/>
          </a:bodyPr>
          <a:lstStyle/>
          <a:p>
            <a:r>
              <a:rPr lang="en-US" dirty="0"/>
              <a:t>Click to add title</a:t>
            </a:r>
          </a:p>
        </p:txBody>
      </p:sp>
      <p:sp>
        <p:nvSpPr>
          <p:cNvPr id="3" name="Text Placeholder 2"/>
          <p:cNvSpPr>
            <a:spLocks noGrp="1"/>
          </p:cNvSpPr>
          <p:nvPr userDrawn="1">
            <p:ph type="body" idx="1"/>
          </p:nvPr>
        </p:nvSpPr>
        <p:spPr>
          <a:xfrm>
            <a:off x="952500" y="1181100"/>
            <a:ext cx="10287000" cy="4800600"/>
          </a:xfrm>
          <a:prstGeom prst="rect">
            <a:avLst/>
          </a:prstGeom>
        </p:spPr>
        <p:txBody>
          <a:bodyPr vert="horz" lIns="0" tIns="0" rIns="0" bIns="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10132501" y="6400799"/>
            <a:ext cx="1371600" cy="457201"/>
          </a:xfrm>
          <a:prstGeom prst="rect">
            <a:avLst/>
          </a:prstGeom>
        </p:spPr>
        <p:txBody>
          <a:bodyPr vert="horz" lIns="91440" tIns="0" rIns="91440" bIns="0" rtlCol="0" anchor="ctr"/>
          <a:lstStyle>
            <a:lvl1pPr algn="r">
              <a:defRPr sz="1000">
                <a:solidFill>
                  <a:schemeClr val="bg1"/>
                </a:solidFill>
              </a:defRPr>
            </a:lvl1pPr>
          </a:lstStyle>
          <a:p>
            <a:r>
              <a:rPr lang="en-US"/>
              <a:t>31 May 2023</a:t>
            </a:r>
            <a:endParaRPr lang="en-US" dirty="0"/>
          </a:p>
        </p:txBody>
      </p:sp>
      <p:sp>
        <p:nvSpPr>
          <p:cNvPr id="5" name="Footer Placeholder 4"/>
          <p:cNvSpPr>
            <a:spLocks noGrp="1"/>
          </p:cNvSpPr>
          <p:nvPr userDrawn="1">
            <p:ph type="ftr" sz="quarter" idx="3"/>
          </p:nvPr>
        </p:nvSpPr>
        <p:spPr>
          <a:xfrm>
            <a:off x="677409" y="6400799"/>
            <a:ext cx="5672115" cy="455615"/>
          </a:xfrm>
          <a:prstGeom prst="rect">
            <a:avLst/>
          </a:prstGeom>
        </p:spPr>
        <p:txBody>
          <a:bodyPr vert="horz" lIns="91440" tIns="0" rIns="91440" bIns="0" rtlCol="0" anchor="ctr"/>
          <a:lstStyle>
            <a:lvl1pPr algn="l">
              <a:defRPr sz="1000">
                <a:solidFill>
                  <a:schemeClr val="bg1"/>
                </a:solidFill>
              </a:defRPr>
            </a:lvl1pPr>
          </a:lstStyle>
          <a:p>
            <a:endParaRPr lang="en-US" dirty="0"/>
          </a:p>
        </p:txBody>
      </p:sp>
      <p:sp>
        <p:nvSpPr>
          <p:cNvPr id="6" name="Slide Number Placeholder 5"/>
          <p:cNvSpPr>
            <a:spLocks noGrp="1"/>
          </p:cNvSpPr>
          <p:nvPr userDrawn="1">
            <p:ph type="sldNum" sz="quarter" idx="4"/>
          </p:nvPr>
        </p:nvSpPr>
        <p:spPr>
          <a:xfrm>
            <a:off x="11638328" y="6400799"/>
            <a:ext cx="486558" cy="457201"/>
          </a:xfrm>
          <a:prstGeom prst="rect">
            <a:avLst/>
          </a:prstGeom>
        </p:spPr>
        <p:txBody>
          <a:bodyPr vert="horz" lIns="0" tIns="0" rIns="0" bIns="0" rtlCol="0" anchor="ctr"/>
          <a:lstStyle>
            <a:lvl1pPr algn="ctr">
              <a:defRPr sz="1000" b="1">
                <a:solidFill>
                  <a:schemeClr val="accent4"/>
                </a:solidFill>
              </a:defRPr>
            </a:lvl1pPr>
          </a:lstStyle>
          <a:p>
            <a:fld id="{4EBCDCBD-78E1-0D41-A999-31B5EBF8E02C}" type="slidenum">
              <a:rPr lang="en-US" smtClean="0"/>
              <a:pPr/>
              <a:t>‹#›</a:t>
            </a:fld>
            <a:endParaRPr lang="en-US" dirty="0"/>
          </a:p>
        </p:txBody>
      </p:sp>
      <p:pic>
        <p:nvPicPr>
          <p:cNvPr id="12" name="Picture 11">
            <a:extLst>
              <a:ext uri="{FF2B5EF4-FFF2-40B4-BE49-F238E27FC236}">
                <a16:creationId xmlns:a16="http://schemas.microsoft.com/office/drawing/2014/main" id="{57B6AA5A-2049-FC41-A761-6B2A4D42F5A1}"/>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l="3963" t="13759" r="82253" b="26694"/>
          <a:stretch/>
        </p:blipFill>
        <p:spPr>
          <a:xfrm>
            <a:off x="161488" y="6479004"/>
            <a:ext cx="282429" cy="282429"/>
          </a:xfrm>
          <a:prstGeom prst="rect">
            <a:avLst/>
          </a:prstGeom>
          <a:effectLst/>
        </p:spPr>
      </p:pic>
    </p:spTree>
    <p:extLst>
      <p:ext uri="{BB962C8B-B14F-4D97-AF65-F5344CB8AC3E}">
        <p14:creationId xmlns:p14="http://schemas.microsoft.com/office/powerpoint/2010/main" val="92444638"/>
      </p:ext>
    </p:extLst>
  </p:cSld>
  <p:clrMap bg1="lt1" tx1="dk1" bg2="lt2" tx2="dk2" accent1="accent1" accent2="accent2" accent3="accent3" accent4="accent4" accent5="accent5" accent6="accent6" hlink="hlink" folHlink="folHlink"/>
  <p:sldLayoutIdLst>
    <p:sldLayoutId id="2147483719" r:id="rId1"/>
    <p:sldLayoutId id="2147483697" r:id="rId2"/>
    <p:sldLayoutId id="2147483731" r:id="rId3"/>
    <p:sldLayoutId id="2147483701" r:id="rId4"/>
    <p:sldLayoutId id="2147483732" r:id="rId5"/>
    <p:sldLayoutId id="2147483711" r:id="rId6"/>
    <p:sldLayoutId id="2147483737" r:id="rId7"/>
    <p:sldLayoutId id="2147483748" r:id="rId8"/>
    <p:sldLayoutId id="2147483742" r:id="rId9"/>
    <p:sldLayoutId id="2147483743" r:id="rId10"/>
    <p:sldLayoutId id="2147483744" r:id="rId11"/>
    <p:sldLayoutId id="2147483745" r:id="rId12"/>
    <p:sldLayoutId id="2147483746" r:id="rId13"/>
    <p:sldLayoutId id="2147483747" r:id="rId14"/>
    <p:sldLayoutId id="2147483738" r:id="rId15"/>
    <p:sldLayoutId id="2147483740" r:id="rId16"/>
    <p:sldLayoutId id="2147483720" r:id="rId17"/>
    <p:sldLayoutId id="2147483750" r:id="rId18"/>
    <p:sldLayoutId id="2147483751" r:id="rId19"/>
  </p:sldLayoutIdLst>
  <p:hf hdr="0"/>
  <p:txStyles>
    <p:titleStyle>
      <a:lvl1pPr algn="l" defTabSz="914400" rtl="0" eaLnBrk="1" latinLnBrk="0" hangingPunct="1">
        <a:lnSpc>
          <a:spcPct val="90000"/>
        </a:lnSpc>
        <a:spcBef>
          <a:spcPct val="0"/>
        </a:spcBef>
        <a:buNone/>
        <a:defRPr sz="3600" b="1" kern="120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a:buChar char="•"/>
        <a:defRPr sz="2000" kern="1200">
          <a:solidFill>
            <a:schemeClr val="tx2">
              <a:lumMod val="75000"/>
            </a:schemeClr>
          </a:solidFill>
          <a:latin typeface="+mn-lt"/>
          <a:ea typeface="+mn-ea"/>
          <a:cs typeface="+mn-cs"/>
        </a:defRPr>
      </a:lvl1pPr>
      <a:lvl2pPr marL="693738" indent="-246063" algn="l" defTabSz="914400" rtl="0" eaLnBrk="1" latinLnBrk="0" hangingPunct="1">
        <a:lnSpc>
          <a:spcPct val="100000"/>
        </a:lnSpc>
        <a:spcBef>
          <a:spcPts val="400"/>
        </a:spcBef>
        <a:buFont typeface=".AppleSystemUIFont" charset="-120"/>
        <a:buChar char="-"/>
        <a:tabLst/>
        <a:defRPr sz="1600" kern="1200">
          <a:solidFill>
            <a:schemeClr val="tx2">
              <a:lumMod val="75000"/>
            </a:schemeClr>
          </a:solidFill>
          <a:latin typeface="+mn-lt"/>
          <a:ea typeface="+mn-ea"/>
          <a:cs typeface="+mn-cs"/>
        </a:defRPr>
      </a:lvl2pPr>
      <a:lvl3pPr marL="1150938" indent="-228600" algn="l" defTabSz="914400" rtl="0" eaLnBrk="1" latinLnBrk="0" hangingPunct="1">
        <a:lnSpc>
          <a:spcPct val="100000"/>
        </a:lnSpc>
        <a:spcBef>
          <a:spcPts val="400"/>
        </a:spcBef>
        <a:buSzPct val="80000"/>
        <a:buFont typeface="Wingdings" charset="2"/>
        <a:buChar char="§"/>
        <a:tabLst/>
        <a:defRPr sz="1600" kern="1200">
          <a:solidFill>
            <a:schemeClr val="tx2">
              <a:lumMod val="75000"/>
            </a:schemeClr>
          </a:solidFill>
          <a:latin typeface="+mn-lt"/>
          <a:ea typeface="+mn-ea"/>
          <a:cs typeface="+mn-cs"/>
        </a:defRPr>
      </a:lvl3pPr>
      <a:lvl4pPr marL="1606550" indent="-227013" algn="l" defTabSz="914400" rtl="0" eaLnBrk="1" latinLnBrk="0" hangingPunct="1">
        <a:lnSpc>
          <a:spcPct val="100000"/>
        </a:lnSpc>
        <a:spcBef>
          <a:spcPts val="400"/>
        </a:spcBef>
        <a:buSzPct val="80000"/>
        <a:buFont typeface="Courier New" charset="0"/>
        <a:buChar char="o"/>
        <a:tabLst/>
        <a:defRPr sz="1600" kern="1200">
          <a:solidFill>
            <a:schemeClr val="tx2">
              <a:lumMod val="75000"/>
            </a:schemeClr>
          </a:solidFill>
          <a:latin typeface="+mn-lt"/>
          <a:ea typeface="+mn-ea"/>
          <a:cs typeface="+mn-cs"/>
        </a:defRPr>
      </a:lvl4pPr>
      <a:lvl5pPr marL="2063750" indent="-228600" algn="l" defTabSz="914400" rtl="0" eaLnBrk="1" latinLnBrk="0" hangingPunct="1">
        <a:lnSpc>
          <a:spcPct val="100000"/>
        </a:lnSpc>
        <a:spcBef>
          <a:spcPts val="400"/>
        </a:spcBef>
        <a:buFont typeface="Arial"/>
        <a:buChar char="•"/>
        <a:tabLst/>
        <a:defRPr sz="1600" kern="1200" baseline="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orient="horz" pos="264" userDrawn="1">
          <p15:clr>
            <a:srgbClr val="F26B43"/>
          </p15:clr>
        </p15:guide>
        <p15:guide id="11" pos="384" userDrawn="1">
          <p15:clr>
            <a:srgbClr val="F26B43"/>
          </p15:clr>
        </p15:guide>
        <p15:guide id="12" pos="7296" userDrawn="1">
          <p15:clr>
            <a:srgbClr val="F26B43"/>
          </p15:clr>
        </p15:guide>
        <p15:guide id="13" orient="horz" pos="3768" userDrawn="1">
          <p15:clr>
            <a:srgbClr val="F26B43"/>
          </p15:clr>
        </p15:guide>
        <p15:guide id="14" pos="3840" userDrawn="1">
          <p15:clr>
            <a:srgbClr val="F26B43"/>
          </p15:clr>
        </p15:guide>
        <p15:guide id="16" orient="horz" pos="936" userDrawn="1">
          <p15:clr>
            <a:srgbClr val="F26B43"/>
          </p15:clr>
        </p15:guide>
        <p15:guide id="17" pos="600" userDrawn="1">
          <p15:clr>
            <a:srgbClr val="F26B43"/>
          </p15:clr>
        </p15:guide>
        <p15:guide id="18" pos="7080" userDrawn="1">
          <p15:clr>
            <a:srgbClr val="F26B43"/>
          </p15:clr>
        </p15:guide>
        <p15:guide id="19" pos="4056" userDrawn="1">
          <p15:clr>
            <a:srgbClr val="F26B43"/>
          </p15:clr>
        </p15:guide>
        <p15:guide id="20" pos="3624" userDrawn="1">
          <p15:clr>
            <a:srgbClr val="F26B43"/>
          </p15:clr>
        </p15:guide>
        <p15:guide id="22" orient="horz" pos="74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6500488"/>
            <a:ext cx="12192000" cy="356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419100"/>
            <a:ext cx="11277600" cy="762000"/>
          </a:xfrm>
          <a:prstGeom prst="rect">
            <a:avLst/>
          </a:prstGeom>
        </p:spPr>
        <p:txBody>
          <a:bodyPr vert="horz" lIns="0" tIns="0" rIns="0" bIns="0" rtlCol="0" anchor="t" anchorCtr="0">
            <a:normAutofit/>
          </a:bodyPr>
          <a:lstStyle/>
          <a:p>
            <a:r>
              <a:rPr lang="en-US" dirty="0"/>
              <a:t>Click to add title</a:t>
            </a:r>
          </a:p>
        </p:txBody>
      </p:sp>
      <p:sp>
        <p:nvSpPr>
          <p:cNvPr id="3" name="Text Placeholder 2"/>
          <p:cNvSpPr>
            <a:spLocks noGrp="1"/>
          </p:cNvSpPr>
          <p:nvPr>
            <p:ph type="body" idx="1"/>
          </p:nvPr>
        </p:nvSpPr>
        <p:spPr>
          <a:xfrm>
            <a:off x="952500" y="1181100"/>
            <a:ext cx="10287000" cy="4991099"/>
          </a:xfrm>
          <a:prstGeom prst="rect">
            <a:avLst/>
          </a:prstGeom>
        </p:spPr>
        <p:txBody>
          <a:bodyPr vert="horz" lIns="0" tIns="0" rIns="0" bIns="0" rtlCol="0">
            <a:normAutofit/>
          </a:bodyPr>
          <a:lstStyle/>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kumimoji="0" lang="en-US" sz="2000" b="0" i="0" u="none" strike="noStrike" kern="1200" cap="none" spc="0" normalizeH="0" baseline="0" noProof="0" dirty="0">
                <a:ln>
                  <a:noFill/>
                </a:ln>
                <a:solidFill>
                  <a:srgbClr val="FFFFFF"/>
                </a:solidFill>
                <a:effectLst/>
                <a:uLnTx/>
                <a:uFillTx/>
                <a:latin typeface="+mn-lt"/>
                <a:ea typeface="+mn-ea"/>
                <a:cs typeface="+mn-cs"/>
              </a:rPr>
              <a:t>Click to add text</a:t>
            </a:r>
          </a:p>
          <a:p>
            <a:pPr marL="693738" marR="0" lvl="1" indent="-246063" algn="l" defTabSz="914400" rtl="0" eaLnBrk="1" fontAlgn="auto" latinLnBrk="0" hangingPunct="1">
              <a:lnSpc>
                <a:spcPct val="100000"/>
              </a:lnSpc>
              <a:spcBef>
                <a:spcPts val="400"/>
              </a:spcBef>
              <a:spcAft>
                <a:spcPts val="0"/>
              </a:spcAft>
              <a:buClrTx/>
              <a:buSzTx/>
              <a:buFont typeface=".AppleSystemUIFont" charset="-120"/>
              <a:buChar char="-"/>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Second level</a:t>
            </a:r>
          </a:p>
          <a:p>
            <a:pPr marL="1150938" marR="0" lvl="2" indent="-228600" algn="l" defTabSz="914400" rtl="0" eaLnBrk="1" fontAlgn="auto" latinLnBrk="0" hangingPunct="1">
              <a:lnSpc>
                <a:spcPct val="100000"/>
              </a:lnSpc>
              <a:spcBef>
                <a:spcPts val="400"/>
              </a:spcBef>
              <a:spcAft>
                <a:spcPts val="0"/>
              </a:spcAft>
              <a:buClrTx/>
              <a:buSzPct val="80000"/>
              <a:buFont typeface="Wingdings" charset="2"/>
              <a:buChar char="§"/>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Third level</a:t>
            </a:r>
          </a:p>
          <a:p>
            <a:pPr marL="1606550" marR="0" lvl="3" indent="-227013" algn="l" defTabSz="914400" rtl="0" eaLnBrk="1" fontAlgn="auto" latinLnBrk="0" hangingPunct="1">
              <a:lnSpc>
                <a:spcPct val="100000"/>
              </a:lnSpc>
              <a:spcBef>
                <a:spcPts val="400"/>
              </a:spcBef>
              <a:spcAft>
                <a:spcPts val="0"/>
              </a:spcAft>
              <a:buClrTx/>
              <a:buSzPct val="80000"/>
              <a:buFont typeface="Courier New" charset="0"/>
              <a:buChar char="o"/>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Fourth level</a:t>
            </a:r>
          </a:p>
          <a:p>
            <a:pPr marL="2063750" marR="0" lvl="4" indent="-228600" algn="l" defTabSz="914400" rtl="0" eaLnBrk="1" fontAlgn="auto" latinLnBrk="0" hangingPunct="1">
              <a:lnSpc>
                <a:spcPct val="100000"/>
              </a:lnSpc>
              <a:spcBef>
                <a:spcPts val="400"/>
              </a:spcBef>
              <a:spcAft>
                <a:spcPts val="0"/>
              </a:spcAft>
              <a:buClrTx/>
              <a:buSzTx/>
              <a:buFont typeface="Arial"/>
              <a:buChar char="•"/>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Fifth level</a:t>
            </a:r>
          </a:p>
        </p:txBody>
      </p:sp>
      <p:cxnSp>
        <p:nvCxnSpPr>
          <p:cNvPr id="10" name="Straight Connector 9"/>
          <p:cNvCxnSpPr/>
          <p:nvPr/>
        </p:nvCxnSpPr>
        <p:spPr>
          <a:xfrm>
            <a:off x="0" y="6500488"/>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1428508" y="6604000"/>
            <a:ext cx="0" cy="15514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742416" y="6500488"/>
            <a:ext cx="3203942" cy="357511"/>
          </a:xfrm>
          <a:prstGeom prst="rect">
            <a:avLst/>
          </a:prstGeom>
        </p:spPr>
        <p:txBody>
          <a:bodyPr vert="horz" lIns="91440" tIns="0" rIns="91440" bIns="0" rtlCol="0" anchor="ctr"/>
          <a:lstStyle>
            <a:lvl1pPr algn="l">
              <a:defRPr sz="1000">
                <a:solidFill>
                  <a:schemeClr val="bg1"/>
                </a:solidFill>
              </a:defRPr>
            </a:lvl1pPr>
          </a:lstStyle>
          <a:p>
            <a:endParaRPr lang="en-US" dirty="0"/>
          </a:p>
        </p:txBody>
      </p:sp>
      <p:sp>
        <p:nvSpPr>
          <p:cNvPr id="4" name="Date Placeholder 3"/>
          <p:cNvSpPr>
            <a:spLocks noGrp="1"/>
          </p:cNvSpPr>
          <p:nvPr>
            <p:ph type="dt" sz="half" idx="2"/>
          </p:nvPr>
        </p:nvSpPr>
        <p:spPr>
          <a:xfrm>
            <a:off x="10039845" y="6500488"/>
            <a:ext cx="1373855" cy="357511"/>
          </a:xfrm>
          <a:prstGeom prst="rect">
            <a:avLst/>
          </a:prstGeom>
        </p:spPr>
        <p:txBody>
          <a:bodyPr vert="horz" lIns="91440" tIns="0" rIns="91440" bIns="0" rtlCol="0" anchor="ctr"/>
          <a:lstStyle>
            <a:lvl1pPr algn="r">
              <a:defRPr sz="1000">
                <a:solidFill>
                  <a:schemeClr val="bg1"/>
                </a:solidFill>
              </a:defRPr>
            </a:lvl1pPr>
          </a:lstStyle>
          <a:p>
            <a:r>
              <a:rPr lang="en-US"/>
              <a:t>31 May 2023</a:t>
            </a:r>
            <a:endParaRPr lang="en-US" dirty="0"/>
          </a:p>
        </p:txBody>
      </p:sp>
      <p:sp>
        <p:nvSpPr>
          <p:cNvPr id="6" name="Slide Number Placeholder 5"/>
          <p:cNvSpPr>
            <a:spLocks noGrp="1"/>
          </p:cNvSpPr>
          <p:nvPr>
            <p:ph type="sldNum" sz="quarter" idx="4"/>
          </p:nvPr>
        </p:nvSpPr>
        <p:spPr>
          <a:xfrm>
            <a:off x="11438221" y="6500488"/>
            <a:ext cx="369465" cy="357511"/>
          </a:xfrm>
          <a:prstGeom prst="rect">
            <a:avLst/>
          </a:prstGeom>
        </p:spPr>
        <p:txBody>
          <a:bodyPr vert="horz" lIns="0" tIns="0" rIns="0" bIns="0" rtlCol="0" anchor="ctr"/>
          <a:lstStyle>
            <a:lvl1pPr algn="ctr">
              <a:defRPr sz="1000" b="1">
                <a:solidFill>
                  <a:schemeClr val="accent2"/>
                </a:solidFill>
              </a:defRPr>
            </a:lvl1pPr>
          </a:lstStyle>
          <a:p>
            <a:fld id="{4EBCDCBD-78E1-0D41-A999-31B5EBF8E02C}" type="slidenum">
              <a:rPr lang="en-US" smtClean="0"/>
              <a:pPr/>
              <a:t>‹#›</a:t>
            </a:fld>
            <a:endParaRPr lang="en-US" dirty="0"/>
          </a:p>
        </p:txBody>
      </p:sp>
      <p:pic>
        <p:nvPicPr>
          <p:cNvPr id="11" name="Picture 10"/>
          <p:cNvPicPr>
            <a:picLocks noChangeAspect="1"/>
          </p:cNvPicPr>
          <p:nvPr userDrawn="1"/>
        </p:nvPicPr>
        <p:blipFill>
          <a:blip r:embed="rId35">
            <a:extLst>
              <a:ext uri="{28A0092B-C50C-407E-A947-70E740481C1C}">
                <a14:useLocalDpi xmlns:a14="http://schemas.microsoft.com/office/drawing/2010/main"/>
              </a:ext>
            </a:extLst>
          </a:blip>
          <a:stretch>
            <a:fillRect/>
          </a:stretch>
        </p:blipFill>
        <p:spPr>
          <a:xfrm>
            <a:off x="459703" y="6565216"/>
            <a:ext cx="212200" cy="228116"/>
          </a:xfrm>
          <a:prstGeom prst="rect">
            <a:avLst/>
          </a:prstGeom>
        </p:spPr>
      </p:pic>
    </p:spTree>
    <p:extLst>
      <p:ext uri="{BB962C8B-B14F-4D97-AF65-F5344CB8AC3E}">
        <p14:creationId xmlns:p14="http://schemas.microsoft.com/office/powerpoint/2010/main" val="192200437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 id="2147483782" r:id="rId30"/>
    <p:sldLayoutId id="2147483783" r:id="rId31"/>
    <p:sldLayoutId id="2147483784" r:id="rId32"/>
    <p:sldLayoutId id="2147483818" r:id="rId33"/>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sz="2000" kern="1200">
          <a:solidFill>
            <a:schemeClr val="bg1"/>
          </a:solidFill>
          <a:latin typeface="+mn-lt"/>
          <a:ea typeface="+mn-ea"/>
          <a:cs typeface="+mn-cs"/>
        </a:defRPr>
      </a:lvl1pPr>
      <a:lvl2pPr marL="693738" marR="0" indent="-246063" algn="l" defTabSz="914400" rtl="0" eaLnBrk="1" fontAlgn="auto" latinLnBrk="0" hangingPunct="1">
        <a:lnSpc>
          <a:spcPct val="100000"/>
        </a:lnSpc>
        <a:spcBef>
          <a:spcPts val="400"/>
        </a:spcBef>
        <a:spcAft>
          <a:spcPts val="0"/>
        </a:spcAft>
        <a:buClrTx/>
        <a:buSzTx/>
        <a:buFont typeface=".AppleSystemUIFont" charset="-120"/>
        <a:buChar char="-"/>
        <a:tabLst/>
        <a:defRPr sz="1600" kern="1200">
          <a:solidFill>
            <a:schemeClr val="bg1"/>
          </a:solidFill>
          <a:latin typeface="+mn-lt"/>
          <a:ea typeface="+mn-ea"/>
          <a:cs typeface="+mn-cs"/>
        </a:defRPr>
      </a:lvl2pPr>
      <a:lvl3pPr marL="1150938" marR="0" indent="-228600" algn="l" defTabSz="914400" rtl="0" eaLnBrk="1" fontAlgn="auto" latinLnBrk="0" hangingPunct="1">
        <a:lnSpc>
          <a:spcPct val="100000"/>
        </a:lnSpc>
        <a:spcBef>
          <a:spcPts val="400"/>
        </a:spcBef>
        <a:spcAft>
          <a:spcPts val="0"/>
        </a:spcAft>
        <a:buClrTx/>
        <a:buSzPct val="80000"/>
        <a:buFont typeface="Wingdings" charset="2"/>
        <a:buChar char="§"/>
        <a:tabLst/>
        <a:defRPr sz="1600" kern="1200">
          <a:solidFill>
            <a:schemeClr val="bg1"/>
          </a:solidFill>
          <a:latin typeface="+mn-lt"/>
          <a:ea typeface="+mn-ea"/>
          <a:cs typeface="+mn-cs"/>
        </a:defRPr>
      </a:lvl3pPr>
      <a:lvl4pPr marL="1606550" marR="0" indent="-227013" algn="l" defTabSz="914400" rtl="0" eaLnBrk="1" fontAlgn="auto" latinLnBrk="0" hangingPunct="1">
        <a:lnSpc>
          <a:spcPct val="100000"/>
        </a:lnSpc>
        <a:spcBef>
          <a:spcPts val="400"/>
        </a:spcBef>
        <a:spcAft>
          <a:spcPts val="0"/>
        </a:spcAft>
        <a:buClrTx/>
        <a:buSzPct val="80000"/>
        <a:buFont typeface="Courier New" charset="0"/>
        <a:buChar char="o"/>
        <a:tabLst/>
        <a:defRPr sz="1600" kern="1200">
          <a:solidFill>
            <a:schemeClr val="bg1"/>
          </a:solidFill>
          <a:latin typeface="+mn-lt"/>
          <a:ea typeface="+mn-ea"/>
          <a:cs typeface="+mn-cs"/>
        </a:defRPr>
      </a:lvl4pPr>
      <a:lvl5pPr marL="2063750" marR="0" indent="-228600" algn="l" defTabSz="914400" rtl="0" eaLnBrk="1" fontAlgn="auto" latinLnBrk="0" hangingPunct="1">
        <a:lnSpc>
          <a:spcPct val="100000"/>
        </a:lnSpc>
        <a:spcBef>
          <a:spcPts val="400"/>
        </a:spcBef>
        <a:spcAft>
          <a:spcPts val="0"/>
        </a:spcAft>
        <a:buClrTx/>
        <a:buSzTx/>
        <a:buFont typeface="Arial"/>
        <a:buChar char="•"/>
        <a:tabLst/>
        <a:defRPr sz="16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p15:clr>
            <a:srgbClr val="F26B43"/>
          </p15:clr>
        </p15:guide>
        <p15:guide id="2" pos="288">
          <p15:clr>
            <a:srgbClr val="F26B43"/>
          </p15:clr>
        </p15:guide>
        <p15:guide id="3" pos="7392">
          <p15:clr>
            <a:srgbClr val="F26B43"/>
          </p15:clr>
        </p15:guide>
        <p15:guide id="4" orient="horz" pos="3888">
          <p15:clr>
            <a:srgbClr val="F26B43"/>
          </p15:clr>
        </p15:guide>
        <p15:guide id="5" pos="3840">
          <p15:clr>
            <a:srgbClr val="F26B43"/>
          </p15:clr>
        </p15:guide>
        <p15:guide id="7" orient="horz" pos="744">
          <p15:clr>
            <a:srgbClr val="F26B43"/>
          </p15:clr>
        </p15:guide>
        <p15:guide id="8" pos="600">
          <p15:clr>
            <a:srgbClr val="F26B43"/>
          </p15:clr>
        </p15:guide>
        <p15:guide id="9" pos="7080">
          <p15:clr>
            <a:srgbClr val="F26B43"/>
          </p15:clr>
        </p15:guide>
        <p15:guide id="10" pos="4056">
          <p15:clr>
            <a:srgbClr val="F26B43"/>
          </p15:clr>
        </p15:guide>
        <p15:guide id="11" pos="3624">
          <p15:clr>
            <a:srgbClr val="F26B43"/>
          </p15:clr>
        </p15:guide>
        <p15:guide id="13" orient="horz" pos="9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linkedin.com/in/jaredlongfox/"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52.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linkedin.com/in/stephen-indyk/" TargetMode="External"/><Relationship Id="rId1" Type="http://schemas.openxmlformats.org/officeDocument/2006/relationships/slideLayout" Target="../slideLayouts/slideLayout9.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linkedin.com/in/yuto-nakanishi-42a661176/"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AAA6728-94FE-C544-8759-1850616A58EF}"/>
              </a:ext>
            </a:extLst>
          </p:cNvPr>
          <p:cNvSpPr>
            <a:spLocks noGrp="1"/>
          </p:cNvSpPr>
          <p:nvPr>
            <p:ph type="ctrTitle"/>
          </p:nvPr>
        </p:nvSpPr>
        <p:spPr>
          <a:xfrm>
            <a:off x="609600" y="2527145"/>
            <a:ext cx="8340762" cy="1572399"/>
          </a:xfrm>
        </p:spPr>
        <p:txBody>
          <a:bodyPr>
            <a:normAutofit/>
          </a:bodyPr>
          <a:lstStyle/>
          <a:p>
            <a:r>
              <a:rPr lang="en-US" dirty="0"/>
              <a:t>LSIC Excavation &amp; Construction </a:t>
            </a:r>
            <a:r>
              <a:rPr lang="en-US" dirty="0" smtClean="0"/>
              <a:t>July </a:t>
            </a:r>
            <a:r>
              <a:rPr lang="en-US" dirty="0"/>
              <a:t>Monthly Meeting</a:t>
            </a:r>
          </a:p>
        </p:txBody>
      </p:sp>
      <p:sp>
        <p:nvSpPr>
          <p:cNvPr id="12" name="Subtitle 11">
            <a:extLst>
              <a:ext uri="{FF2B5EF4-FFF2-40B4-BE49-F238E27FC236}">
                <a16:creationId xmlns:a16="http://schemas.microsoft.com/office/drawing/2014/main" id="{501CD1C6-8146-F148-8195-0AF9B448AD7F}"/>
              </a:ext>
            </a:extLst>
          </p:cNvPr>
          <p:cNvSpPr>
            <a:spLocks noGrp="1"/>
          </p:cNvSpPr>
          <p:nvPr>
            <p:ph type="subTitle" idx="1"/>
          </p:nvPr>
        </p:nvSpPr>
        <p:spPr/>
        <p:txBody>
          <a:bodyPr/>
          <a:lstStyle/>
          <a:p>
            <a:r>
              <a:rPr lang="en-US" dirty="0" smtClean="0"/>
              <a:t>July 26</a:t>
            </a:r>
            <a:r>
              <a:rPr lang="en-US" baseline="30000" dirty="0" smtClean="0"/>
              <a:t>th</a:t>
            </a:r>
            <a:r>
              <a:rPr lang="en-US" dirty="0" smtClean="0"/>
              <a:t>, </a:t>
            </a:r>
            <a:r>
              <a:rPr lang="en-US" dirty="0"/>
              <a:t>2023 </a:t>
            </a:r>
          </a:p>
        </p:txBody>
      </p:sp>
      <p:sp>
        <p:nvSpPr>
          <p:cNvPr id="13" name="Text Placeholder 12">
            <a:extLst>
              <a:ext uri="{FF2B5EF4-FFF2-40B4-BE49-F238E27FC236}">
                <a16:creationId xmlns:a16="http://schemas.microsoft.com/office/drawing/2014/main" id="{F6E3A939-16C9-ED4E-9466-7ABBD4FD2218}"/>
              </a:ext>
            </a:extLst>
          </p:cNvPr>
          <p:cNvSpPr>
            <a:spLocks noGrp="1"/>
          </p:cNvSpPr>
          <p:nvPr>
            <p:ph type="body" sz="quarter" idx="13"/>
          </p:nvPr>
        </p:nvSpPr>
        <p:spPr>
          <a:xfrm>
            <a:off x="677409" y="4924550"/>
            <a:ext cx="5941807" cy="1217458"/>
          </a:xfrm>
        </p:spPr>
        <p:txBody>
          <a:bodyPr>
            <a:normAutofit fontScale="92500" lnSpcReduction="10000"/>
          </a:bodyPr>
          <a:lstStyle/>
          <a:p>
            <a:r>
              <a:rPr lang="en-US" sz="1600" dirty="0"/>
              <a:t>Sarah Hasnain &amp; Jibu Abraham</a:t>
            </a:r>
            <a:br>
              <a:rPr lang="en-US" sz="1600" dirty="0"/>
            </a:br>
            <a:r>
              <a:rPr lang="en-US" sz="1600" dirty="0"/>
              <a:t>LSIC Excavation &amp; Construction Focus Group </a:t>
            </a:r>
            <a:r>
              <a:rPr lang="en-US" sz="1600" dirty="0" smtClean="0"/>
              <a:t>Co-Facilitators</a:t>
            </a:r>
          </a:p>
          <a:p>
            <a:endParaRPr lang="en-US" sz="1600" dirty="0"/>
          </a:p>
          <a:p>
            <a:r>
              <a:rPr lang="en-US" sz="1600" dirty="0" smtClean="0"/>
              <a:t>NASA Lead </a:t>
            </a:r>
          </a:p>
          <a:p>
            <a:r>
              <a:rPr lang="en-US" sz="1600" dirty="0" smtClean="0"/>
              <a:t>Dr. Mark Hilburger</a:t>
            </a:r>
            <a:endParaRPr lang="en-US" sz="1600" dirty="0"/>
          </a:p>
        </p:txBody>
      </p:sp>
      <p:sp>
        <p:nvSpPr>
          <p:cNvPr id="5" name="Date Placeholder 4">
            <a:extLst>
              <a:ext uri="{FF2B5EF4-FFF2-40B4-BE49-F238E27FC236}">
                <a16:creationId xmlns:a16="http://schemas.microsoft.com/office/drawing/2014/main" id="{3BDEC77A-C95A-7C43-8279-B2D7E4A81C2F}"/>
              </a:ext>
            </a:extLst>
          </p:cNvPr>
          <p:cNvSpPr>
            <a:spLocks noGrp="1"/>
          </p:cNvSpPr>
          <p:nvPr>
            <p:ph type="dt" sz="half" idx="14"/>
          </p:nvPr>
        </p:nvSpPr>
        <p:spPr/>
        <p:txBody>
          <a:bodyPr/>
          <a:lstStyle/>
          <a:p>
            <a:r>
              <a:rPr lang="en-US" dirty="0" smtClean="0"/>
              <a:t>26 July 2023</a:t>
            </a:r>
            <a:endParaRPr lang="en-US" dirty="0"/>
          </a:p>
        </p:txBody>
      </p:sp>
      <p:sp>
        <p:nvSpPr>
          <p:cNvPr id="6" name="Footer Placeholder 5">
            <a:extLst>
              <a:ext uri="{FF2B5EF4-FFF2-40B4-BE49-F238E27FC236}">
                <a16:creationId xmlns:a16="http://schemas.microsoft.com/office/drawing/2014/main" id="{CCA72AC9-F4A2-7243-AF21-E9CEEE6DFAB6}"/>
              </a:ext>
            </a:extLst>
          </p:cNvPr>
          <p:cNvSpPr>
            <a:spLocks noGrp="1"/>
          </p:cNvSpPr>
          <p:nvPr>
            <p:ph type="ftr" sz="quarter" idx="15"/>
          </p:nvPr>
        </p:nvSpPr>
        <p:spPr/>
        <p:txBody>
          <a:bodyPr/>
          <a:lstStyle/>
          <a:p>
            <a:endParaRPr lang="en-US" dirty="0"/>
          </a:p>
        </p:txBody>
      </p:sp>
      <p:sp>
        <p:nvSpPr>
          <p:cNvPr id="7" name="Slide Number Placeholder 6">
            <a:extLst>
              <a:ext uri="{FF2B5EF4-FFF2-40B4-BE49-F238E27FC236}">
                <a16:creationId xmlns:a16="http://schemas.microsoft.com/office/drawing/2014/main" id="{D89F990C-18DD-5F41-806F-AE83A2AF1763}"/>
              </a:ext>
            </a:extLst>
          </p:cNvPr>
          <p:cNvSpPr>
            <a:spLocks noGrp="1"/>
          </p:cNvSpPr>
          <p:nvPr>
            <p:ph type="sldNum" sz="quarter" idx="16"/>
          </p:nvPr>
        </p:nvSpPr>
        <p:spPr/>
        <p:txBody>
          <a:bodyPr/>
          <a:lstStyle/>
          <a:p>
            <a:fld id="{4EBCDCBD-78E1-0D41-A999-31B5EBF8E02C}" type="slidenum">
              <a:rPr lang="en-US" smtClean="0"/>
              <a:pPr/>
              <a:t>1</a:t>
            </a:fld>
            <a:endParaRPr lang="en-US" dirty="0"/>
          </a:p>
        </p:txBody>
      </p:sp>
      <p:sp>
        <p:nvSpPr>
          <p:cNvPr id="3" name="Text Placeholder 12">
            <a:extLst>
              <a:ext uri="{FF2B5EF4-FFF2-40B4-BE49-F238E27FC236}">
                <a16:creationId xmlns:a16="http://schemas.microsoft.com/office/drawing/2014/main" id="{A15F2B69-EA17-03FD-E0FD-66EFF077BBFB}"/>
              </a:ext>
            </a:extLst>
          </p:cNvPr>
          <p:cNvSpPr txBox="1">
            <a:spLocks/>
          </p:cNvSpPr>
          <p:nvPr/>
        </p:nvSpPr>
        <p:spPr>
          <a:xfrm>
            <a:off x="8606117" y="4572000"/>
            <a:ext cx="3518769" cy="1734623"/>
          </a:xfrm>
          <a:prstGeom prst="rect">
            <a:avLst/>
          </a:prstGeom>
          <a:solidFill>
            <a:srgbClr val="7F7F7F">
              <a:alpha val="51373"/>
            </a:srgbClr>
          </a:solidFill>
        </p:spPr>
        <p:txBody>
          <a:bodyPr vert="horz" lIns="0" tIns="0" rIns="0" bIns="0" rtlCol="0">
            <a:normAutofit fontScale="85000" lnSpcReduction="20000"/>
          </a:bodyPr>
          <a:lstStyle>
            <a:lvl1pPr marL="0" indent="0" algn="l" defTabSz="914400" rtl="0" eaLnBrk="1" latinLnBrk="0" hangingPunct="1">
              <a:lnSpc>
                <a:spcPct val="114000"/>
              </a:lnSpc>
              <a:spcBef>
                <a:spcPts val="0"/>
              </a:spcBef>
              <a:buFont typeface="Arial"/>
              <a:buNone/>
              <a:defRPr sz="1200" b="1" kern="1200">
                <a:solidFill>
                  <a:schemeClr val="bg1"/>
                </a:solidFill>
                <a:latin typeface="+mn-lt"/>
                <a:ea typeface="+mn-ea"/>
                <a:cs typeface="+mn-cs"/>
              </a:defRPr>
            </a:lvl1pPr>
            <a:lvl2pPr marL="457200" indent="0" algn="l" defTabSz="914400" rtl="0" eaLnBrk="1" latinLnBrk="0" hangingPunct="1">
              <a:lnSpc>
                <a:spcPct val="100000"/>
              </a:lnSpc>
              <a:spcBef>
                <a:spcPts val="400"/>
              </a:spcBef>
              <a:buFont typeface=".AppleSystemUIFont" charset="-120"/>
              <a:buNone/>
              <a:tabLst/>
              <a:defRPr sz="1600" kern="1200">
                <a:solidFill>
                  <a:schemeClr val="tx2">
                    <a:lumMod val="75000"/>
                  </a:schemeClr>
                </a:solidFill>
                <a:latin typeface="+mn-lt"/>
                <a:ea typeface="+mn-ea"/>
                <a:cs typeface="+mn-cs"/>
              </a:defRPr>
            </a:lvl2pPr>
            <a:lvl3pPr marL="914400" indent="0" algn="l" defTabSz="914400" rtl="0" eaLnBrk="1" latinLnBrk="0" hangingPunct="1">
              <a:lnSpc>
                <a:spcPct val="100000"/>
              </a:lnSpc>
              <a:spcBef>
                <a:spcPts val="400"/>
              </a:spcBef>
              <a:buSzPct val="80000"/>
              <a:buFont typeface="Wingdings" charset="2"/>
              <a:buNone/>
              <a:tabLst/>
              <a:defRPr sz="1600" kern="1200">
                <a:solidFill>
                  <a:schemeClr val="tx2">
                    <a:lumMod val="75000"/>
                  </a:schemeClr>
                </a:solidFill>
                <a:latin typeface="+mn-lt"/>
                <a:ea typeface="+mn-ea"/>
                <a:cs typeface="+mn-cs"/>
              </a:defRPr>
            </a:lvl3pPr>
            <a:lvl4pPr marL="1371600" indent="0" algn="l" defTabSz="914400" rtl="0" eaLnBrk="1" latinLnBrk="0" hangingPunct="1">
              <a:lnSpc>
                <a:spcPct val="100000"/>
              </a:lnSpc>
              <a:spcBef>
                <a:spcPts val="400"/>
              </a:spcBef>
              <a:buSzPct val="80000"/>
              <a:buFont typeface="Courier New" charset="0"/>
              <a:buNone/>
              <a:tabLst/>
              <a:defRPr sz="1600" kern="1200">
                <a:solidFill>
                  <a:schemeClr val="tx2">
                    <a:lumMod val="75000"/>
                  </a:schemeClr>
                </a:solidFill>
                <a:latin typeface="+mn-lt"/>
                <a:ea typeface="+mn-ea"/>
                <a:cs typeface="+mn-cs"/>
              </a:defRPr>
            </a:lvl4pPr>
            <a:lvl5pPr marL="1828800" indent="0" algn="l" defTabSz="914400" rtl="0" eaLnBrk="1" latinLnBrk="0" hangingPunct="1">
              <a:lnSpc>
                <a:spcPct val="100000"/>
              </a:lnSpc>
              <a:spcBef>
                <a:spcPts val="400"/>
              </a:spcBef>
              <a:buFont typeface="Arial"/>
              <a:buNone/>
              <a:tabLst/>
              <a:defRPr sz="1600" kern="1200" baseline="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1800" dirty="0">
                <a:solidFill>
                  <a:srgbClr val="00B1D3"/>
                </a:solidFill>
              </a:rPr>
              <a:t>LSIC E&amp;C Focus Group</a:t>
            </a:r>
          </a:p>
          <a:p>
            <a:pPr algn="ctr"/>
            <a:r>
              <a:rPr lang="en-US" sz="1600" dirty="0"/>
              <a:t>Athonu Chatterjee</a:t>
            </a:r>
          </a:p>
          <a:p>
            <a:pPr algn="ctr"/>
            <a:r>
              <a:rPr lang="en-US" sz="1600" dirty="0"/>
              <a:t>Jibu Abraham</a:t>
            </a:r>
          </a:p>
          <a:p>
            <a:pPr algn="ctr"/>
            <a:r>
              <a:rPr lang="en-US" sz="1600" dirty="0"/>
              <a:t>Sarah Hasnain</a:t>
            </a:r>
          </a:p>
          <a:p>
            <a:pPr algn="ctr"/>
            <a:r>
              <a:rPr lang="en-US" sz="1600" dirty="0"/>
              <a:t>Claudia Knez</a:t>
            </a:r>
          </a:p>
          <a:p>
            <a:pPr algn="ctr"/>
            <a:r>
              <a:rPr lang="en-US" sz="1600" dirty="0"/>
              <a:t>Raymond Lu</a:t>
            </a:r>
          </a:p>
          <a:p>
            <a:pPr algn="ctr"/>
            <a:r>
              <a:rPr lang="en-US" sz="1600" dirty="0"/>
              <a:t>Michael Nord</a:t>
            </a:r>
          </a:p>
          <a:p>
            <a:pPr algn="ctr"/>
            <a:r>
              <a:rPr lang="en-US" sz="1600" dirty="0"/>
              <a:t>Gus Terlaje</a:t>
            </a:r>
          </a:p>
        </p:txBody>
      </p:sp>
    </p:spTree>
    <p:extLst>
      <p:ext uri="{BB962C8B-B14F-4D97-AF65-F5344CB8AC3E}">
        <p14:creationId xmlns:p14="http://schemas.microsoft.com/office/powerpoint/2010/main" val="1054594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u="sng" dirty="0">
                <a:hlinkClick r:id="rId2"/>
              </a:rPr>
              <a:t>Jared </a:t>
            </a:r>
            <a:r>
              <a:rPr lang="en-US" u="sng" dirty="0" smtClean="0">
                <a:hlinkClick r:id="rId2"/>
              </a:rPr>
              <a:t>Long-Fox</a:t>
            </a:r>
            <a:r>
              <a:rPr lang="en-US" dirty="0" smtClean="0"/>
              <a:t> / EXOLITH Lab</a:t>
            </a:r>
            <a:endParaRPr lang="en-US" dirty="0"/>
          </a:p>
        </p:txBody>
      </p:sp>
      <p:sp>
        <p:nvSpPr>
          <p:cNvPr id="13" name="Content Placeholder 12"/>
          <p:cNvSpPr>
            <a:spLocks noGrp="1"/>
          </p:cNvSpPr>
          <p:nvPr>
            <p:ph sz="quarter" idx="13"/>
          </p:nvPr>
        </p:nvSpPr>
        <p:spPr>
          <a:xfrm>
            <a:off x="952500" y="1476694"/>
            <a:ext cx="5150349" cy="4802186"/>
          </a:xfrm>
        </p:spPr>
        <p:txBody>
          <a:bodyPr>
            <a:normAutofit fontScale="92500" lnSpcReduction="20000"/>
          </a:bodyPr>
          <a:lstStyle/>
          <a:p>
            <a:r>
              <a:rPr lang="en-US" b="1" u="sng" dirty="0">
                <a:hlinkClick r:id="rId2"/>
              </a:rPr>
              <a:t>Jared Long-Fox</a:t>
            </a:r>
            <a:r>
              <a:rPr lang="en-US" dirty="0"/>
              <a:t>, is a Planetary Exploration Research Scientist at the Center for Lunar and Asteroid (CLASS) SSERVI node at the University of Central Florida. He earned his MS and BS Geology degrees with minors in both Mathematics and Geospatial Technology from the South Dakota School of Mines and Technology. Jared's research focuses on physical properties of planetary regolith in extreme environments to enable safe and efficient surface operations such as roving, in situ site characterization and preparation, material acquisition/processing, and infrastructure development. Jared is the Vice Chair of the ASCE Aerospace Division's Regolith Operations, Mobility, and Robotics Technical </a:t>
            </a:r>
            <a:r>
              <a:rPr lang="en-US" dirty="0" smtClean="0"/>
              <a:t>Committee </a:t>
            </a:r>
            <a:r>
              <a:rPr lang="en-US" dirty="0"/>
              <a:t>and is also the Vice Chair of the Education and Outreach Subcommittee of the AIAA Space Resources Technical Committee.</a:t>
            </a:r>
          </a:p>
        </p:txBody>
      </p:sp>
      <p:sp>
        <p:nvSpPr>
          <p:cNvPr id="4" name="Date Placeholder 3"/>
          <p:cNvSpPr>
            <a:spLocks noGrp="1"/>
          </p:cNvSpPr>
          <p:nvPr>
            <p:ph type="dt" sz="half" idx="14"/>
          </p:nvPr>
        </p:nvSpPr>
        <p:spPr>
          <a:xfrm>
            <a:off x="10132501" y="6340793"/>
            <a:ext cx="1371600" cy="457201"/>
          </a:xfrm>
        </p:spPr>
        <p:txBody>
          <a:bodyPr/>
          <a:lstStyle/>
          <a:p>
            <a:r>
              <a:rPr lang="en-US" dirty="0"/>
              <a:t>26 July 2023</a:t>
            </a:r>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10</a:t>
            </a:fld>
            <a:endParaRPr lang="en-US" dirty="0"/>
          </a:p>
        </p:txBody>
      </p:sp>
      <p:pic>
        <p:nvPicPr>
          <p:cNvPr id="2050" name="Picture 2" descr="Exolith Lab (@ExolithLab)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2971" y="1673525"/>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383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B9778B-214B-5A43-8257-6A1835778FAA}"/>
              </a:ext>
            </a:extLst>
          </p:cNvPr>
          <p:cNvSpPr>
            <a:spLocks noGrp="1"/>
          </p:cNvSpPr>
          <p:nvPr>
            <p:ph type="dt" sz="half" idx="10"/>
          </p:nvPr>
        </p:nvSpPr>
        <p:spPr/>
        <p:txBody>
          <a:bodyPr/>
          <a:lstStyle/>
          <a:p>
            <a:r>
              <a:rPr lang="en-US" dirty="0"/>
              <a:t>26 July 2023</a:t>
            </a:r>
          </a:p>
        </p:txBody>
      </p:sp>
      <p:sp>
        <p:nvSpPr>
          <p:cNvPr id="3" name="Footer Placeholder 2">
            <a:extLst>
              <a:ext uri="{FF2B5EF4-FFF2-40B4-BE49-F238E27FC236}">
                <a16:creationId xmlns:a16="http://schemas.microsoft.com/office/drawing/2014/main" id="{4FD710D6-243F-114E-8694-9599CAF089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3F697E9-1C09-2243-A7A1-576BFADB92E1}"/>
              </a:ext>
            </a:extLst>
          </p:cNvPr>
          <p:cNvSpPr>
            <a:spLocks noGrp="1"/>
          </p:cNvSpPr>
          <p:nvPr>
            <p:ph type="sldNum" sz="quarter" idx="12"/>
          </p:nvPr>
        </p:nvSpPr>
        <p:spPr/>
        <p:txBody>
          <a:bodyPr/>
          <a:lstStyle/>
          <a:p>
            <a:fld id="{4EBCDCBD-78E1-0D41-A999-31B5EBF8E02C}" type="slidenum">
              <a:rPr lang="en-US" smtClean="0"/>
              <a:pPr/>
              <a:t>11</a:t>
            </a:fld>
            <a:endParaRPr lang="en-US" dirty="0"/>
          </a:p>
        </p:txBody>
      </p:sp>
    </p:spTree>
    <p:extLst>
      <p:ext uri="{BB962C8B-B14F-4D97-AF65-F5344CB8AC3E}">
        <p14:creationId xmlns:p14="http://schemas.microsoft.com/office/powerpoint/2010/main" val="4043510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07202C0-1BBB-9048-8411-B2CBAACF258D}"/>
              </a:ext>
            </a:extLst>
          </p:cNvPr>
          <p:cNvSpPr>
            <a:spLocks noGrp="1"/>
          </p:cNvSpPr>
          <p:nvPr>
            <p:ph type="title"/>
          </p:nvPr>
        </p:nvSpPr>
        <p:spPr/>
        <p:txBody>
          <a:bodyPr/>
          <a:lstStyle/>
          <a:p>
            <a:r>
              <a:rPr lang="en-US" dirty="0"/>
              <a:t>Agenda</a:t>
            </a:r>
          </a:p>
        </p:txBody>
      </p:sp>
      <p:sp>
        <p:nvSpPr>
          <p:cNvPr id="10" name="Content Placeholder 9">
            <a:extLst>
              <a:ext uri="{FF2B5EF4-FFF2-40B4-BE49-F238E27FC236}">
                <a16:creationId xmlns:a16="http://schemas.microsoft.com/office/drawing/2014/main" id="{89005272-49E8-6F4E-86E2-908CBE4DBF0E}"/>
              </a:ext>
            </a:extLst>
          </p:cNvPr>
          <p:cNvSpPr>
            <a:spLocks noGrp="1"/>
          </p:cNvSpPr>
          <p:nvPr>
            <p:ph sz="quarter" idx="13"/>
          </p:nvPr>
        </p:nvSpPr>
        <p:spPr>
          <a:xfrm>
            <a:off x="952500" y="1179514"/>
            <a:ext cx="6198798" cy="4802186"/>
          </a:xfrm>
        </p:spPr>
        <p:txBody>
          <a:bodyPr/>
          <a:lstStyle/>
          <a:p>
            <a:r>
              <a:rPr lang="en-US" dirty="0"/>
              <a:t>LSIC Sign-Ups &amp; Call for Speakers</a:t>
            </a:r>
          </a:p>
          <a:p>
            <a:r>
              <a:rPr lang="en-US" dirty="0" smtClean="0"/>
              <a:t>Upcoming </a:t>
            </a:r>
            <a:r>
              <a:rPr lang="en-US" dirty="0"/>
              <a:t>LSIC Workshops</a:t>
            </a:r>
          </a:p>
          <a:p>
            <a:r>
              <a:rPr lang="en-US" dirty="0"/>
              <a:t>Guest Speakers</a:t>
            </a:r>
          </a:p>
          <a:p>
            <a:pPr lvl="1"/>
            <a:r>
              <a:rPr lang="en-US" dirty="0"/>
              <a:t>Excavation &amp; Construction Insights from:</a:t>
            </a:r>
          </a:p>
          <a:p>
            <a:pPr lvl="2"/>
            <a:r>
              <a:rPr lang="en-US" dirty="0" smtClean="0"/>
              <a:t>Steve </a:t>
            </a:r>
            <a:r>
              <a:rPr lang="en-US" dirty="0" err="1"/>
              <a:t>Indyk</a:t>
            </a:r>
            <a:r>
              <a:rPr lang="en-US" dirty="0"/>
              <a:t>, Director Space Systems at Honeybee Robotics</a:t>
            </a:r>
          </a:p>
          <a:p>
            <a:pPr lvl="2"/>
            <a:r>
              <a:rPr lang="en-US" dirty="0" smtClean="0"/>
              <a:t>Dr</a:t>
            </a:r>
            <a:r>
              <a:rPr lang="en-US" dirty="0"/>
              <a:t>. Yuto Nakanishi, Chief Robotics Officer @ </a:t>
            </a:r>
            <a:r>
              <a:rPr lang="en-US" dirty="0" err="1"/>
              <a:t>Gitai</a:t>
            </a:r>
            <a:r>
              <a:rPr lang="en-US" dirty="0"/>
              <a:t> </a:t>
            </a:r>
          </a:p>
          <a:p>
            <a:pPr lvl="2"/>
            <a:r>
              <a:rPr lang="en-US" dirty="0" smtClean="0"/>
              <a:t>Jared </a:t>
            </a:r>
            <a:r>
              <a:rPr lang="en-US" dirty="0"/>
              <a:t>Long-Fox, Chief Scientist @ </a:t>
            </a:r>
            <a:r>
              <a:rPr lang="en-US" dirty="0" err="1"/>
              <a:t>Exolith</a:t>
            </a:r>
            <a:r>
              <a:rPr lang="en-US" dirty="0"/>
              <a:t> Lab</a:t>
            </a:r>
          </a:p>
          <a:p>
            <a:r>
              <a:rPr lang="en-US" dirty="0"/>
              <a:t>No August Meeting due to Joint EA/EC Autonomy Workshop</a:t>
            </a:r>
          </a:p>
          <a:p>
            <a:pPr lvl="0"/>
            <a:r>
              <a:rPr lang="en-US" dirty="0" smtClean="0"/>
              <a:t>No </a:t>
            </a:r>
            <a:r>
              <a:rPr lang="en-US" dirty="0" smtClean="0"/>
              <a:t>Subgroup </a:t>
            </a:r>
            <a:r>
              <a:rPr lang="en-US" dirty="0" smtClean="0"/>
              <a:t>Meeting</a:t>
            </a:r>
            <a:endParaRPr lang="en-US" dirty="0" smtClean="0"/>
          </a:p>
        </p:txBody>
      </p:sp>
      <p:sp>
        <p:nvSpPr>
          <p:cNvPr id="4" name="Date Placeholder 3"/>
          <p:cNvSpPr>
            <a:spLocks noGrp="1"/>
          </p:cNvSpPr>
          <p:nvPr>
            <p:ph type="dt" sz="half" idx="14"/>
          </p:nvPr>
        </p:nvSpPr>
        <p:spPr/>
        <p:txBody>
          <a:bodyPr/>
          <a:lstStyle/>
          <a:p>
            <a:r>
              <a:rPr lang="en-US" dirty="0"/>
              <a:t>26 July 2023</a:t>
            </a:r>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2</a:t>
            </a:fld>
            <a:endParaRPr lang="en-US" dirty="0"/>
          </a:p>
        </p:txBody>
      </p:sp>
    </p:spTree>
    <p:extLst>
      <p:ext uri="{BB962C8B-B14F-4D97-AF65-F5344CB8AC3E}">
        <p14:creationId xmlns:p14="http://schemas.microsoft.com/office/powerpoint/2010/main" val="181339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&amp;C Focus Areas</a:t>
            </a:r>
            <a:endParaRPr lang="en-US" dirty="0"/>
          </a:p>
        </p:txBody>
      </p:sp>
      <p:sp>
        <p:nvSpPr>
          <p:cNvPr id="4" name="Date Placeholder 3"/>
          <p:cNvSpPr>
            <a:spLocks noGrp="1"/>
          </p:cNvSpPr>
          <p:nvPr>
            <p:ph type="dt" sz="half" idx="4294967295"/>
          </p:nvPr>
        </p:nvSpPr>
        <p:spPr>
          <a:xfrm>
            <a:off x="10820400" y="6400800"/>
            <a:ext cx="1371600" cy="457200"/>
          </a:xfrm>
        </p:spPr>
        <p:txBody>
          <a:bodyPr/>
          <a:lstStyle/>
          <a:p>
            <a:fld id="{24B93144-C76E-764F-93FB-58C67DB58A80}" type="datetime3">
              <a:rPr lang="en-US" smtClean="0"/>
              <a:t>26 July 2023</a:t>
            </a:fld>
            <a:endParaRPr lang="en-US" dirty="0"/>
          </a:p>
        </p:txBody>
      </p:sp>
      <p:sp>
        <p:nvSpPr>
          <p:cNvPr id="6" name="Slide Number Placeholder 5"/>
          <p:cNvSpPr>
            <a:spLocks noGrp="1"/>
          </p:cNvSpPr>
          <p:nvPr>
            <p:ph type="sldNum" sz="quarter" idx="4294967295"/>
          </p:nvPr>
        </p:nvSpPr>
        <p:spPr>
          <a:xfrm>
            <a:off x="11704638" y="6400800"/>
            <a:ext cx="487362" cy="457200"/>
          </a:xfrm>
        </p:spPr>
        <p:txBody>
          <a:bodyPr/>
          <a:lstStyle/>
          <a:p>
            <a:fld id="{4EBCDCBD-78E1-0D41-A999-31B5EBF8E02C}" type="slidenum">
              <a:rPr lang="en-US" smtClean="0"/>
              <a:pPr/>
              <a:t>3</a:t>
            </a:fld>
            <a:endParaRPr lang="en-US" dirty="0"/>
          </a:p>
        </p:txBody>
      </p:sp>
      <p:sp>
        <p:nvSpPr>
          <p:cNvPr id="8" name="Content Placeholder 2"/>
          <p:cNvSpPr>
            <a:spLocks noGrp="1"/>
          </p:cNvSpPr>
          <p:nvPr>
            <p:ph idx="4294967295"/>
          </p:nvPr>
        </p:nvSpPr>
        <p:spPr>
          <a:xfrm>
            <a:off x="4471988" y="903289"/>
            <a:ext cx="7720012" cy="4062412"/>
          </a:xfrm>
        </p:spPr>
        <p:txBody>
          <a:bodyPr>
            <a:normAutofit fontScale="85000" lnSpcReduction="20000"/>
          </a:bodyPr>
          <a:lstStyle/>
          <a:p>
            <a:r>
              <a:rPr lang="en-US" b="1" dirty="0" smtClean="0">
                <a:solidFill>
                  <a:schemeClr val="bg1"/>
                </a:solidFill>
              </a:rPr>
              <a:t>Infrastructure:</a:t>
            </a:r>
          </a:p>
          <a:p>
            <a:pPr lvl="1"/>
            <a:r>
              <a:rPr lang="en-US" sz="2000" dirty="0" smtClean="0">
                <a:solidFill>
                  <a:schemeClr val="bg1"/>
                </a:solidFill>
              </a:rPr>
              <a:t>Landing and Launch Pads</a:t>
            </a:r>
          </a:p>
          <a:p>
            <a:pPr lvl="1"/>
            <a:r>
              <a:rPr lang="en-US" sz="2000" dirty="0" smtClean="0">
                <a:solidFill>
                  <a:schemeClr val="bg1"/>
                </a:solidFill>
              </a:rPr>
              <a:t>Habitats: In-situ and deployable</a:t>
            </a:r>
          </a:p>
          <a:p>
            <a:pPr lvl="1"/>
            <a:r>
              <a:rPr lang="en-US" sz="2000" dirty="0" smtClean="0">
                <a:solidFill>
                  <a:schemeClr val="bg1"/>
                </a:solidFill>
              </a:rPr>
              <a:t>Roads, Berms, etc.</a:t>
            </a:r>
          </a:p>
          <a:p>
            <a:pPr lvl="1"/>
            <a:r>
              <a:rPr lang="en-US" sz="2000" dirty="0" smtClean="0">
                <a:solidFill>
                  <a:schemeClr val="bg1"/>
                </a:solidFill>
              </a:rPr>
              <a:t>Space architecture – urban planning and governance.</a:t>
            </a:r>
          </a:p>
          <a:p>
            <a:r>
              <a:rPr lang="en-US" b="1" dirty="0" smtClean="0">
                <a:solidFill>
                  <a:schemeClr val="bg1"/>
                </a:solidFill>
              </a:rPr>
              <a:t>Technology:</a:t>
            </a:r>
          </a:p>
          <a:p>
            <a:pPr lvl="1"/>
            <a:r>
              <a:rPr lang="en-US" sz="2000" dirty="0" smtClean="0">
                <a:solidFill>
                  <a:schemeClr val="bg1"/>
                </a:solidFill>
              </a:rPr>
              <a:t>Additive Construction</a:t>
            </a:r>
          </a:p>
          <a:p>
            <a:pPr lvl="1"/>
            <a:r>
              <a:rPr lang="en-US" sz="2000" dirty="0" smtClean="0">
                <a:solidFill>
                  <a:schemeClr val="bg1"/>
                </a:solidFill>
              </a:rPr>
              <a:t>Autonomous Construction technologies</a:t>
            </a:r>
          </a:p>
          <a:p>
            <a:pPr lvl="1"/>
            <a:r>
              <a:rPr lang="en-US" sz="2000" dirty="0" smtClean="0">
                <a:solidFill>
                  <a:schemeClr val="bg1"/>
                </a:solidFill>
              </a:rPr>
              <a:t>High-fidelity excavation </a:t>
            </a:r>
            <a:r>
              <a:rPr lang="en-US" sz="2000" dirty="0">
                <a:solidFill>
                  <a:schemeClr val="bg1"/>
                </a:solidFill>
              </a:rPr>
              <a:t>tools for lunar </a:t>
            </a:r>
            <a:r>
              <a:rPr lang="en-US" sz="2000" dirty="0" smtClean="0">
                <a:solidFill>
                  <a:schemeClr val="bg1"/>
                </a:solidFill>
              </a:rPr>
              <a:t>applications</a:t>
            </a:r>
          </a:p>
          <a:p>
            <a:pPr lvl="1"/>
            <a:r>
              <a:rPr lang="en-US" sz="2000" dirty="0" smtClean="0">
                <a:solidFill>
                  <a:schemeClr val="bg1"/>
                </a:solidFill>
              </a:rPr>
              <a:t>Manufacturing technologies : sintering, regolith processing, additive manufacturing </a:t>
            </a:r>
          </a:p>
          <a:p>
            <a:r>
              <a:rPr lang="en-US" b="1" dirty="0" smtClean="0">
                <a:solidFill>
                  <a:schemeClr val="bg1"/>
                </a:solidFill>
              </a:rPr>
              <a:t>In-situ Repair and Outfitting</a:t>
            </a:r>
          </a:p>
          <a:p>
            <a:pPr lvl="1"/>
            <a:r>
              <a:rPr lang="en-US" sz="2000" dirty="0" smtClean="0">
                <a:solidFill>
                  <a:schemeClr val="bg1"/>
                </a:solidFill>
              </a:rPr>
              <a:t>Maintaining and refurbishing the infrastructure.</a:t>
            </a:r>
          </a:p>
          <a:p>
            <a:pPr lvl="1"/>
            <a:r>
              <a:rPr lang="en-US" sz="2000" dirty="0" smtClean="0">
                <a:solidFill>
                  <a:schemeClr val="bg1"/>
                </a:solidFill>
              </a:rPr>
              <a:t>Spare parts : in-situ fabrication vs. sending from earth</a:t>
            </a:r>
          </a:p>
          <a:p>
            <a:pPr lvl="1"/>
            <a:r>
              <a:rPr lang="en-US" sz="2000" dirty="0" smtClean="0">
                <a:solidFill>
                  <a:schemeClr val="bg1"/>
                </a:solidFill>
              </a:rPr>
              <a:t>Outfitting requirements</a:t>
            </a:r>
            <a:endParaRPr lang="en-US" sz="2000" dirty="0">
              <a:solidFill>
                <a:schemeClr val="bg1"/>
              </a:solidFill>
            </a:endParaRPr>
          </a:p>
        </p:txBody>
      </p:sp>
      <p:pic>
        <p:nvPicPr>
          <p:cNvPr id="7" name="Picture 6"/>
          <p:cNvPicPr>
            <a:picLocks noChangeAspect="1"/>
          </p:cNvPicPr>
          <p:nvPr/>
        </p:nvPicPr>
        <p:blipFill>
          <a:blip r:embed="rId2"/>
          <a:stretch>
            <a:fillRect/>
          </a:stretch>
        </p:blipFill>
        <p:spPr>
          <a:xfrm>
            <a:off x="-536421" y="903556"/>
            <a:ext cx="5448504" cy="4225060"/>
          </a:xfrm>
          <a:prstGeom prst="rect">
            <a:avLst/>
          </a:prstGeom>
        </p:spPr>
      </p:pic>
      <p:sp>
        <p:nvSpPr>
          <p:cNvPr id="9" name="Rectangle 8"/>
          <p:cNvSpPr/>
          <p:nvPr/>
        </p:nvSpPr>
        <p:spPr>
          <a:xfrm>
            <a:off x="298332" y="5273814"/>
            <a:ext cx="11528483" cy="707886"/>
          </a:xfrm>
          <a:prstGeom prst="rect">
            <a:avLst/>
          </a:prstGeom>
        </p:spPr>
        <p:txBody>
          <a:bodyPr wrap="square">
            <a:spAutoFit/>
          </a:bodyPr>
          <a:lstStyle/>
          <a:p>
            <a:pPr lvl="0" algn="ctr"/>
            <a:r>
              <a:rPr lang="en-US" sz="2000" b="1" i="1" dirty="0" smtClean="0">
                <a:solidFill>
                  <a:srgbClr val="73FEFF"/>
                </a:solidFill>
              </a:rPr>
              <a:t>Assist NASA in developing technologies that enable affordable, robust, autonomous, construction of infrastructure on the lunar surface to establish a sustained human presence</a:t>
            </a:r>
            <a:endParaRPr lang="en-US" sz="2000" b="1" i="1" dirty="0">
              <a:solidFill>
                <a:srgbClr val="73FEFF"/>
              </a:solidFill>
            </a:endParaRPr>
          </a:p>
        </p:txBody>
      </p:sp>
    </p:spTree>
    <p:extLst>
      <p:ext uri="{BB962C8B-B14F-4D97-AF65-F5344CB8AC3E}">
        <p14:creationId xmlns:p14="http://schemas.microsoft.com/office/powerpoint/2010/main" val="309538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87404C-D38C-8C2A-4FCC-9C610EB994F0}"/>
              </a:ext>
            </a:extLst>
          </p:cNvPr>
          <p:cNvPicPr>
            <a:picLocks noChangeAspect="1"/>
          </p:cNvPicPr>
          <p:nvPr/>
        </p:nvPicPr>
        <p:blipFill rotWithShape="1">
          <a:blip r:embed="rId3">
            <a:alphaModFix amt="50000"/>
          </a:blip>
          <a:srcRect t="1496" r="30259" b="29430"/>
          <a:stretch/>
        </p:blipFill>
        <p:spPr>
          <a:xfrm>
            <a:off x="0" y="21457"/>
            <a:ext cx="12192000" cy="6846347"/>
          </a:xfrm>
          <a:prstGeom prst="rect">
            <a:avLst/>
          </a:prstGeom>
          <a:solidFill>
            <a:schemeClr val="tx1">
              <a:alpha val="53000"/>
            </a:schemeClr>
          </a:solidFill>
        </p:spPr>
      </p:pic>
      <p:sp>
        <p:nvSpPr>
          <p:cNvPr id="9" name="Title 13">
            <a:extLst>
              <a:ext uri="{FF2B5EF4-FFF2-40B4-BE49-F238E27FC236}">
                <a16:creationId xmlns:a16="http://schemas.microsoft.com/office/drawing/2014/main" id="{F62570DB-CE3F-4935-B4CD-FC8088C16462}"/>
              </a:ext>
            </a:extLst>
          </p:cNvPr>
          <p:cNvSpPr>
            <a:spLocks noGrp="1"/>
          </p:cNvSpPr>
          <p:nvPr>
            <p:ph type="title"/>
          </p:nvPr>
        </p:nvSpPr>
        <p:spPr>
          <a:xfrm>
            <a:off x="190500" y="196851"/>
            <a:ext cx="10191457" cy="379924"/>
          </a:xfrm>
          <a:effectLst/>
        </p:spPr>
        <p:txBody>
          <a:bodyPr>
            <a:normAutofit fontScale="90000"/>
          </a:bodyPr>
          <a:lstStyle/>
          <a:p>
            <a:r>
              <a:rPr lang="en-US" dirty="0">
                <a:solidFill>
                  <a:srgbClr val="009AFF"/>
                </a:solidFill>
              </a:rPr>
              <a:t>LSIC | </a:t>
            </a:r>
            <a:r>
              <a:rPr lang="en-US" dirty="0">
                <a:solidFill>
                  <a:srgbClr val="F7E27F"/>
                </a:solidFill>
              </a:rPr>
              <a:t>Upcoming Workshops</a:t>
            </a:r>
            <a:endParaRPr lang="en-US" b="0" dirty="0">
              <a:solidFill>
                <a:srgbClr val="F7E27F"/>
              </a:solidFill>
            </a:endParaRPr>
          </a:p>
        </p:txBody>
      </p:sp>
      <p:sp>
        <p:nvSpPr>
          <p:cNvPr id="7" name="Content Placeholder 2">
            <a:extLst>
              <a:ext uri="{FF2B5EF4-FFF2-40B4-BE49-F238E27FC236}">
                <a16:creationId xmlns:a16="http://schemas.microsoft.com/office/drawing/2014/main" id="{8FDEDC5B-413F-DED0-41EE-B03E23FE7FA1}"/>
              </a:ext>
            </a:extLst>
          </p:cNvPr>
          <p:cNvSpPr txBox="1">
            <a:spLocks/>
          </p:cNvSpPr>
          <p:nvPr/>
        </p:nvSpPr>
        <p:spPr>
          <a:xfrm>
            <a:off x="0" y="752168"/>
            <a:ext cx="12192000" cy="6055603"/>
          </a:xfrm>
          <a:prstGeom prst="rect">
            <a:avLst/>
          </a:prstGeom>
          <a:noFill/>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sz="2000" kern="1200">
                <a:solidFill>
                  <a:schemeClr val="bg1"/>
                </a:solidFill>
                <a:latin typeface="+mn-lt"/>
                <a:ea typeface="+mn-ea"/>
                <a:cs typeface="+mn-cs"/>
              </a:defRPr>
            </a:lvl1pPr>
            <a:lvl2pPr marL="693738" marR="0" indent="-246063" algn="l" defTabSz="914400" rtl="0" eaLnBrk="1" fontAlgn="auto" latinLnBrk="0" hangingPunct="1">
              <a:lnSpc>
                <a:spcPct val="100000"/>
              </a:lnSpc>
              <a:spcBef>
                <a:spcPts val="400"/>
              </a:spcBef>
              <a:spcAft>
                <a:spcPts val="0"/>
              </a:spcAft>
              <a:buClrTx/>
              <a:buSzTx/>
              <a:buFont typeface=".AppleSystemUIFont" charset="-120"/>
              <a:buChar char="-"/>
              <a:tabLst/>
              <a:defRPr sz="1600" kern="1200">
                <a:solidFill>
                  <a:schemeClr val="bg1"/>
                </a:solidFill>
                <a:latin typeface="+mn-lt"/>
                <a:ea typeface="+mn-ea"/>
                <a:cs typeface="+mn-cs"/>
              </a:defRPr>
            </a:lvl2pPr>
            <a:lvl3pPr marL="1150938" marR="0" indent="-228600" algn="l" defTabSz="914400" rtl="0" eaLnBrk="1" fontAlgn="auto" latinLnBrk="0" hangingPunct="1">
              <a:lnSpc>
                <a:spcPct val="100000"/>
              </a:lnSpc>
              <a:spcBef>
                <a:spcPts val="400"/>
              </a:spcBef>
              <a:spcAft>
                <a:spcPts val="0"/>
              </a:spcAft>
              <a:buClrTx/>
              <a:buSzPct val="80000"/>
              <a:buFont typeface="Wingdings" charset="2"/>
              <a:buChar char="§"/>
              <a:tabLst/>
              <a:defRPr sz="1600" kern="1200">
                <a:solidFill>
                  <a:schemeClr val="bg1"/>
                </a:solidFill>
                <a:latin typeface="+mn-lt"/>
                <a:ea typeface="+mn-ea"/>
                <a:cs typeface="+mn-cs"/>
              </a:defRPr>
            </a:lvl3pPr>
            <a:lvl4pPr marL="1606550" marR="0" indent="-227013" algn="l" defTabSz="914400" rtl="0" eaLnBrk="1" fontAlgn="auto" latinLnBrk="0" hangingPunct="1">
              <a:lnSpc>
                <a:spcPct val="100000"/>
              </a:lnSpc>
              <a:spcBef>
                <a:spcPts val="400"/>
              </a:spcBef>
              <a:spcAft>
                <a:spcPts val="0"/>
              </a:spcAft>
              <a:buClrTx/>
              <a:buSzPct val="80000"/>
              <a:buFont typeface="Courier New" charset="0"/>
              <a:buChar char="o"/>
              <a:tabLst/>
              <a:defRPr sz="1600" kern="1200">
                <a:solidFill>
                  <a:schemeClr val="bg1"/>
                </a:solidFill>
                <a:latin typeface="+mn-lt"/>
                <a:ea typeface="+mn-ea"/>
                <a:cs typeface="+mn-cs"/>
              </a:defRPr>
            </a:lvl4pPr>
            <a:lvl5pPr marL="2063750" marR="0" indent="-228600" algn="l" defTabSz="914400" rtl="0" eaLnBrk="1" fontAlgn="auto" latinLnBrk="0" hangingPunct="1">
              <a:lnSpc>
                <a:spcPct val="100000"/>
              </a:lnSpc>
              <a:spcBef>
                <a:spcPts val="400"/>
              </a:spcBef>
              <a:spcAft>
                <a:spcPts val="0"/>
              </a:spcAft>
              <a:buClrTx/>
              <a:buSzTx/>
              <a:buFont typeface="Arial"/>
              <a:buChar char="•"/>
              <a:tabLst/>
              <a:defRPr sz="16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buFont typeface="Arial" panose="020B0604020202020204" pitchFamily="34" charset="0"/>
              <a:buChar char="•"/>
            </a:pPr>
            <a:r>
              <a:rPr lang="en-US" sz="2000" b="1" strike="sngStrike" dirty="0" smtClean="0">
                <a:solidFill>
                  <a:schemeClr val="bg1"/>
                </a:solidFill>
                <a:latin typeface="Gentona Light" pitchFamily="2" charset="77"/>
              </a:rPr>
              <a:t>Lunar Proving Grounds Workshop (Hybrid), July 12-13</a:t>
            </a:r>
            <a:r>
              <a:rPr lang="en-US" sz="2000" b="1" strike="sngStrike" baseline="30000" dirty="0" smtClean="0">
                <a:solidFill>
                  <a:schemeClr val="bg1"/>
                </a:solidFill>
                <a:latin typeface="Gentona Light" pitchFamily="2" charset="77"/>
              </a:rPr>
              <a:t>th</a:t>
            </a:r>
          </a:p>
          <a:p>
            <a:pPr>
              <a:lnSpc>
                <a:spcPct val="120000"/>
              </a:lnSpc>
              <a:buFont typeface="Arial" panose="020B0604020202020204" pitchFamily="34" charset="0"/>
              <a:buChar char="•"/>
            </a:pPr>
            <a:r>
              <a:rPr lang="en-US" sz="2000" b="1" dirty="0" smtClean="0">
                <a:solidFill>
                  <a:schemeClr val="bg1"/>
                </a:solidFill>
                <a:latin typeface="Gentona Light" pitchFamily="2" charset="77"/>
              </a:rPr>
              <a:t>Surface Power Reliability Workshop (Zoom), July 26-27</a:t>
            </a:r>
            <a:r>
              <a:rPr lang="en-US" sz="2000" b="1" baseline="30000" dirty="0" smtClean="0">
                <a:solidFill>
                  <a:schemeClr val="bg1"/>
                </a:solidFill>
                <a:latin typeface="Gentona Light" pitchFamily="2" charset="77"/>
              </a:rPr>
              <a:t>th</a:t>
            </a:r>
          </a:p>
          <a:p>
            <a:pPr>
              <a:lnSpc>
                <a:spcPct val="120000"/>
              </a:lnSpc>
              <a:buFont typeface="Arial" panose="020B0604020202020204" pitchFamily="34" charset="0"/>
              <a:buChar char="•"/>
            </a:pPr>
            <a:r>
              <a:rPr lang="en-US" sz="2000" b="1" dirty="0" smtClean="0">
                <a:solidFill>
                  <a:schemeClr val="bg1"/>
                </a:solidFill>
                <a:latin typeface="Gentona Light" pitchFamily="2" charset="77"/>
              </a:rPr>
              <a:t>E&amp;C </a:t>
            </a:r>
            <a:r>
              <a:rPr lang="en-US" sz="2000" b="1" dirty="0">
                <a:solidFill>
                  <a:schemeClr val="bg1"/>
                </a:solidFill>
                <a:latin typeface="Gentona Light" pitchFamily="2" charset="77"/>
              </a:rPr>
              <a:t>- EA Autonomy Workshop, </a:t>
            </a:r>
            <a:r>
              <a:rPr lang="en-US" b="1" dirty="0">
                <a:latin typeface="Gentona Light" pitchFamily="2" charset="77"/>
              </a:rPr>
              <a:t>(Zoom), August </a:t>
            </a:r>
            <a:r>
              <a:rPr lang="en-US" sz="2000" b="1" dirty="0" smtClean="0">
                <a:solidFill>
                  <a:schemeClr val="bg1"/>
                </a:solidFill>
                <a:latin typeface="Gentona Light" pitchFamily="2" charset="77"/>
              </a:rPr>
              <a:t>21</a:t>
            </a:r>
            <a:r>
              <a:rPr lang="en-US" sz="2000" b="1" baseline="30000" dirty="0" smtClean="0">
                <a:solidFill>
                  <a:schemeClr val="bg1"/>
                </a:solidFill>
                <a:latin typeface="Gentona Light" pitchFamily="2" charset="77"/>
              </a:rPr>
              <a:t>st</a:t>
            </a:r>
            <a:r>
              <a:rPr lang="en-US" sz="2000" b="1" dirty="0" smtClean="0">
                <a:solidFill>
                  <a:schemeClr val="bg1"/>
                </a:solidFill>
                <a:latin typeface="Gentona Light" pitchFamily="2" charset="77"/>
              </a:rPr>
              <a:t> – 22</a:t>
            </a:r>
            <a:r>
              <a:rPr lang="en-US" sz="2000" b="1" baseline="30000" dirty="0" smtClean="0">
                <a:solidFill>
                  <a:schemeClr val="bg1"/>
                </a:solidFill>
                <a:latin typeface="Gentona Light" pitchFamily="2" charset="77"/>
              </a:rPr>
              <a:t>nd</a:t>
            </a:r>
            <a:r>
              <a:rPr lang="en-US" sz="2000" b="1" dirty="0" smtClean="0">
                <a:solidFill>
                  <a:schemeClr val="bg1"/>
                </a:solidFill>
                <a:latin typeface="Gentona Light" pitchFamily="2" charset="77"/>
              </a:rPr>
              <a:t>  2023</a:t>
            </a:r>
            <a:endParaRPr lang="en-US" sz="2000" b="1" dirty="0">
              <a:solidFill>
                <a:schemeClr val="bg1"/>
              </a:solidFill>
              <a:latin typeface="Gentona Light" pitchFamily="2" charset="77"/>
            </a:endParaRPr>
          </a:p>
          <a:p>
            <a:pPr>
              <a:lnSpc>
                <a:spcPct val="120000"/>
              </a:lnSpc>
              <a:buFont typeface="Arial" panose="020B0604020202020204" pitchFamily="34" charset="0"/>
              <a:buChar char="•"/>
            </a:pPr>
            <a:r>
              <a:rPr lang="en-US" b="1" dirty="0">
                <a:latin typeface="Gentona Light" pitchFamily="2" charset="77"/>
              </a:rPr>
              <a:t>Dust Mitigation Workshop, </a:t>
            </a:r>
            <a:r>
              <a:rPr lang="en-US" b="1" dirty="0" smtClean="0">
                <a:latin typeface="Gentona Light" pitchFamily="2" charset="77"/>
              </a:rPr>
              <a:t>Nov 7-8</a:t>
            </a:r>
            <a:endParaRPr lang="en-US" sz="2000" b="1" dirty="0">
              <a:latin typeface="Gentona Light" pitchFamily="2" charset="77"/>
            </a:endParaRPr>
          </a:p>
          <a:p>
            <a:pPr>
              <a:lnSpc>
                <a:spcPct val="120000"/>
              </a:lnSpc>
              <a:buFont typeface="Arial" panose="020B0604020202020204" pitchFamily="34" charset="0"/>
              <a:buChar char="•"/>
            </a:pPr>
            <a:r>
              <a:rPr lang="en-US" sz="2000" b="1" dirty="0">
                <a:solidFill>
                  <a:schemeClr val="bg1"/>
                </a:solidFill>
                <a:latin typeface="Gentona Light" pitchFamily="2" charset="77"/>
              </a:rPr>
              <a:t>2023 LSIC Fall Meeting – Oct. 10-12</a:t>
            </a:r>
            <a:r>
              <a:rPr lang="en-US" sz="2000" b="1" baseline="30000" dirty="0">
                <a:solidFill>
                  <a:schemeClr val="bg1"/>
                </a:solidFill>
                <a:latin typeface="Gentona Light" pitchFamily="2" charset="77"/>
              </a:rPr>
              <a:t>th</a:t>
            </a:r>
            <a:r>
              <a:rPr lang="en-US" sz="2000" b="1" dirty="0">
                <a:solidFill>
                  <a:schemeClr val="bg1"/>
                </a:solidFill>
                <a:latin typeface="Gentona Light" pitchFamily="2" charset="77"/>
              </a:rPr>
              <a:t>, 2023 (Hybrid) &amp; Transition to Industry Workshop</a:t>
            </a:r>
          </a:p>
          <a:p>
            <a:pPr marL="800100" lvl="1" indent="-342900">
              <a:lnSpc>
                <a:spcPct val="120000"/>
              </a:lnSpc>
              <a:buFont typeface="Arial" panose="020B0604020202020204" pitchFamily="34" charset="0"/>
              <a:buChar char="•"/>
            </a:pPr>
            <a:r>
              <a:rPr lang="en-US" sz="2000" dirty="0">
                <a:solidFill>
                  <a:schemeClr val="bg1"/>
                </a:solidFill>
                <a:latin typeface="Gentona Light" pitchFamily="2" charset="77"/>
              </a:rPr>
              <a:t>Hosted by Community College of Allegheny County, Pittsburgh, PA</a:t>
            </a:r>
          </a:p>
        </p:txBody>
      </p:sp>
      <p:sp>
        <p:nvSpPr>
          <p:cNvPr id="2" name="Date Placeholder 1">
            <a:extLst>
              <a:ext uri="{FF2B5EF4-FFF2-40B4-BE49-F238E27FC236}">
                <a16:creationId xmlns:a16="http://schemas.microsoft.com/office/drawing/2014/main" id="{EAEB6F49-3CEF-7CD6-43A4-3F763DDA1FC6}"/>
              </a:ext>
            </a:extLst>
          </p:cNvPr>
          <p:cNvSpPr>
            <a:spLocks noGrp="1"/>
          </p:cNvSpPr>
          <p:nvPr>
            <p:ph type="dt" sz="half" idx="10"/>
          </p:nvPr>
        </p:nvSpPr>
        <p:spPr/>
        <p:txBody>
          <a:bodyPr/>
          <a:lstStyle/>
          <a:p>
            <a:r>
              <a:rPr lang="en-US" dirty="0"/>
              <a:t>26 July 2023</a:t>
            </a:r>
          </a:p>
        </p:txBody>
      </p:sp>
      <p:sp>
        <p:nvSpPr>
          <p:cNvPr id="3" name="Slide Number Placeholder 2">
            <a:extLst>
              <a:ext uri="{FF2B5EF4-FFF2-40B4-BE49-F238E27FC236}">
                <a16:creationId xmlns:a16="http://schemas.microsoft.com/office/drawing/2014/main" id="{5D05BB4F-601F-3F3C-C647-B7876FDEFE86}"/>
              </a:ext>
            </a:extLst>
          </p:cNvPr>
          <p:cNvSpPr>
            <a:spLocks noGrp="1"/>
          </p:cNvSpPr>
          <p:nvPr>
            <p:ph type="sldNum" sz="quarter" idx="12"/>
          </p:nvPr>
        </p:nvSpPr>
        <p:spPr/>
        <p:txBody>
          <a:bodyPr/>
          <a:lstStyle/>
          <a:p>
            <a:fld id="{4EBCDCBD-78E1-0D41-A999-31B5EBF8E02C}" type="slidenum">
              <a:rPr lang="en-US" smtClean="0"/>
              <a:pPr/>
              <a:t>4</a:t>
            </a:fld>
            <a:endParaRPr lang="en-US" dirty="0"/>
          </a:p>
        </p:txBody>
      </p:sp>
      <p:sp>
        <p:nvSpPr>
          <p:cNvPr id="4" name="Footer Placeholder 3">
            <a:extLst>
              <a:ext uri="{FF2B5EF4-FFF2-40B4-BE49-F238E27FC236}">
                <a16:creationId xmlns:a16="http://schemas.microsoft.com/office/drawing/2014/main" id="{0A856DE1-04E8-26E0-5BDE-C4AEBA4FF49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23428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2CB260-F34D-FFD8-6865-08A4F6851361}"/>
              </a:ext>
            </a:extLst>
          </p:cNvPr>
          <p:cNvSpPr>
            <a:spLocks noGrp="1"/>
          </p:cNvSpPr>
          <p:nvPr>
            <p:ph type="dt" sz="half" idx="10"/>
          </p:nvPr>
        </p:nvSpPr>
        <p:spPr/>
        <p:txBody>
          <a:bodyPr/>
          <a:lstStyle/>
          <a:p>
            <a:fld id="{61D003BD-4F5E-8D48-98F6-744D19083E45}" type="datetime1">
              <a:rPr lang="en-US" smtClean="0">
                <a:solidFill>
                  <a:prstClr val="black"/>
                </a:solidFill>
                <a:latin typeface="Arial" pitchFamily="34" charset="0"/>
                <a:ea typeface="ＭＳ Ｐゴシック" pitchFamily="34" charset="-128"/>
              </a:rPr>
              <a:t>7/26/2023</a:t>
            </a:fld>
            <a:endParaRPr lang="en-US" dirty="0">
              <a:solidFill>
                <a:prstClr val="black"/>
              </a:solidFill>
              <a:latin typeface="Arial" pitchFamily="34" charset="0"/>
              <a:ea typeface="ＭＳ Ｐゴシック" pitchFamily="34" charset="-128"/>
            </a:endParaRPr>
          </a:p>
        </p:txBody>
      </p:sp>
      <p:sp>
        <p:nvSpPr>
          <p:cNvPr id="7" name="Content Placeholder 2">
            <a:extLst>
              <a:ext uri="{FF2B5EF4-FFF2-40B4-BE49-F238E27FC236}">
                <a16:creationId xmlns:a16="http://schemas.microsoft.com/office/drawing/2014/main" id="{8FDEDC5B-413F-DED0-41EE-B03E23FE7FA1}"/>
              </a:ext>
            </a:extLst>
          </p:cNvPr>
          <p:cNvSpPr txBox="1">
            <a:spLocks/>
          </p:cNvSpPr>
          <p:nvPr/>
        </p:nvSpPr>
        <p:spPr>
          <a:xfrm>
            <a:off x="190500" y="2850263"/>
            <a:ext cx="11868978" cy="4007736"/>
          </a:xfrm>
          <a:prstGeom prst="rect">
            <a:avLst/>
          </a:prstGeom>
          <a:noFill/>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sz="2000" kern="1200">
                <a:solidFill>
                  <a:schemeClr val="bg1"/>
                </a:solidFill>
                <a:latin typeface="+mn-lt"/>
                <a:ea typeface="+mn-ea"/>
                <a:cs typeface="+mn-cs"/>
              </a:defRPr>
            </a:lvl1pPr>
            <a:lvl2pPr marL="693738" marR="0" indent="-246063" algn="l" defTabSz="914400" rtl="0" eaLnBrk="1" fontAlgn="auto" latinLnBrk="0" hangingPunct="1">
              <a:lnSpc>
                <a:spcPct val="100000"/>
              </a:lnSpc>
              <a:spcBef>
                <a:spcPts val="400"/>
              </a:spcBef>
              <a:spcAft>
                <a:spcPts val="0"/>
              </a:spcAft>
              <a:buClrTx/>
              <a:buSzTx/>
              <a:buFont typeface=".AppleSystemUIFont" charset="-120"/>
              <a:buChar char="-"/>
              <a:tabLst/>
              <a:defRPr sz="1600" kern="1200">
                <a:solidFill>
                  <a:schemeClr val="bg1"/>
                </a:solidFill>
                <a:latin typeface="+mn-lt"/>
                <a:ea typeface="+mn-ea"/>
                <a:cs typeface="+mn-cs"/>
              </a:defRPr>
            </a:lvl2pPr>
            <a:lvl3pPr marL="1150938" marR="0" indent="-228600" algn="l" defTabSz="914400" rtl="0" eaLnBrk="1" fontAlgn="auto" latinLnBrk="0" hangingPunct="1">
              <a:lnSpc>
                <a:spcPct val="100000"/>
              </a:lnSpc>
              <a:spcBef>
                <a:spcPts val="400"/>
              </a:spcBef>
              <a:spcAft>
                <a:spcPts val="0"/>
              </a:spcAft>
              <a:buClrTx/>
              <a:buSzPct val="80000"/>
              <a:buFont typeface="Wingdings" charset="2"/>
              <a:buChar char="§"/>
              <a:tabLst/>
              <a:defRPr sz="1600" kern="1200">
                <a:solidFill>
                  <a:schemeClr val="bg1"/>
                </a:solidFill>
                <a:latin typeface="+mn-lt"/>
                <a:ea typeface="+mn-ea"/>
                <a:cs typeface="+mn-cs"/>
              </a:defRPr>
            </a:lvl3pPr>
            <a:lvl4pPr marL="1606550" marR="0" indent="-227013" algn="l" defTabSz="914400" rtl="0" eaLnBrk="1" fontAlgn="auto" latinLnBrk="0" hangingPunct="1">
              <a:lnSpc>
                <a:spcPct val="100000"/>
              </a:lnSpc>
              <a:spcBef>
                <a:spcPts val="400"/>
              </a:spcBef>
              <a:spcAft>
                <a:spcPts val="0"/>
              </a:spcAft>
              <a:buClrTx/>
              <a:buSzPct val="80000"/>
              <a:buFont typeface="Courier New" charset="0"/>
              <a:buChar char="o"/>
              <a:tabLst/>
              <a:defRPr sz="1600" kern="1200">
                <a:solidFill>
                  <a:schemeClr val="bg1"/>
                </a:solidFill>
                <a:latin typeface="+mn-lt"/>
                <a:ea typeface="+mn-ea"/>
                <a:cs typeface="+mn-cs"/>
              </a:defRPr>
            </a:lvl4pPr>
            <a:lvl5pPr marL="2063750" marR="0" indent="-228600" algn="l" defTabSz="914400" rtl="0" eaLnBrk="1" fontAlgn="auto" latinLnBrk="0" hangingPunct="1">
              <a:lnSpc>
                <a:spcPct val="100000"/>
              </a:lnSpc>
              <a:spcBef>
                <a:spcPts val="400"/>
              </a:spcBef>
              <a:spcAft>
                <a:spcPts val="0"/>
              </a:spcAft>
              <a:buClrTx/>
              <a:buSzTx/>
              <a:buFont typeface="Arial"/>
              <a:buChar char="•"/>
              <a:tabLst/>
              <a:defRPr sz="16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600" b="1" dirty="0"/>
              <a:t>Meeting Content Included</a:t>
            </a:r>
            <a:r>
              <a:rPr lang="en-US" sz="1600" dirty="0"/>
              <a:t> panels with extended Q&amp;A, small-group discussions on targeted topics, and preliminary discussions of major insights. The hybrid format was widely-praised and was the top-voted format for future meetings.</a:t>
            </a:r>
          </a:p>
          <a:p>
            <a:pPr marL="0" indent="0">
              <a:buNone/>
            </a:pPr>
            <a:endParaRPr lang="en-US" sz="500" b="1" dirty="0"/>
          </a:p>
          <a:p>
            <a:pPr marL="0" indent="0">
              <a:buNone/>
            </a:pPr>
            <a:r>
              <a:rPr lang="en-US" sz="1600" b="1" dirty="0"/>
              <a:t>Takeaways and Community Feedback:</a:t>
            </a:r>
          </a:p>
          <a:p>
            <a:r>
              <a:rPr lang="en-US" sz="1600" dirty="0"/>
              <a:t>An LPG should focus on integration, validation, lifecycle testing, and humans-in-the-loop. An LPG is critical for technology needed to enable sustained presence and operational validation.</a:t>
            </a:r>
          </a:p>
          <a:p>
            <a:r>
              <a:rPr lang="en-US" sz="1600" dirty="0"/>
              <a:t>An LPG should include interoperable infrastructure representative of the operational space.</a:t>
            </a:r>
          </a:p>
          <a:p>
            <a:r>
              <a:rPr lang="en-US" sz="1600" dirty="0"/>
              <a:t>Deconflicted and coordinated facilities can serve many of the component-level testing in advance of the need for an LPG, while reducing administrative burden and building efficiencies.</a:t>
            </a:r>
          </a:p>
          <a:p>
            <a:r>
              <a:rPr lang="en-US" sz="1600" dirty="0"/>
              <a:t>Digital engineering tools can meet a sub-set of LPG elements, but there is need to detail the appropriate technologies and environments.</a:t>
            </a:r>
          </a:p>
          <a:p>
            <a:r>
              <a:rPr lang="en-US" sz="1600" dirty="0"/>
              <a:t>An LPG should have a pathway for international access to facilities, which should be considered during planning.</a:t>
            </a:r>
          </a:p>
          <a:p>
            <a:endParaRPr lang="en-US" sz="1600" dirty="0"/>
          </a:p>
        </p:txBody>
      </p:sp>
      <p:sp>
        <p:nvSpPr>
          <p:cNvPr id="9" name="Title 13">
            <a:extLst>
              <a:ext uri="{FF2B5EF4-FFF2-40B4-BE49-F238E27FC236}">
                <a16:creationId xmlns:a16="http://schemas.microsoft.com/office/drawing/2014/main" id="{F62570DB-CE3F-4935-B4CD-FC8088C16462}"/>
              </a:ext>
            </a:extLst>
          </p:cNvPr>
          <p:cNvSpPr>
            <a:spLocks noGrp="1"/>
          </p:cNvSpPr>
          <p:nvPr>
            <p:ph type="title"/>
          </p:nvPr>
        </p:nvSpPr>
        <p:spPr>
          <a:xfrm>
            <a:off x="190500" y="196851"/>
            <a:ext cx="11868978" cy="379924"/>
          </a:xfrm>
          <a:effectLst>
            <a:outerShdw blurRad="50800" dist="38100" dir="2700000" algn="tl" rotWithShape="0">
              <a:prstClr val="black">
                <a:alpha val="40000"/>
              </a:prstClr>
            </a:outerShdw>
          </a:effectLst>
        </p:spPr>
        <p:txBody>
          <a:bodyPr>
            <a:noAutofit/>
          </a:bodyPr>
          <a:lstStyle/>
          <a:p>
            <a:r>
              <a:rPr lang="en-US" sz="2800" dirty="0">
                <a:solidFill>
                  <a:srgbClr val="0099FF"/>
                </a:solidFill>
              </a:rPr>
              <a:t>LSIC | </a:t>
            </a:r>
            <a:r>
              <a:rPr lang="en-US" sz="2800" dirty="0">
                <a:solidFill>
                  <a:schemeClr val="bg1"/>
                </a:solidFill>
              </a:rPr>
              <a:t>Lunar Proving Grounds Definition Workshop, July 12-13</a:t>
            </a:r>
            <a:r>
              <a:rPr lang="en-US" sz="2800" baseline="30000" dirty="0">
                <a:solidFill>
                  <a:schemeClr val="bg1"/>
                </a:solidFill>
              </a:rPr>
              <a:t>th</a:t>
            </a:r>
            <a:r>
              <a:rPr lang="en-US" sz="2800" dirty="0">
                <a:solidFill>
                  <a:schemeClr val="bg1"/>
                </a:solidFill>
              </a:rPr>
              <a:t>, 2023</a:t>
            </a:r>
            <a:endParaRPr lang="en-US" sz="2800" b="0" dirty="0">
              <a:solidFill>
                <a:schemeClr val="bg1"/>
              </a:solidFill>
            </a:endParaRPr>
          </a:p>
        </p:txBody>
      </p:sp>
      <p:sp>
        <p:nvSpPr>
          <p:cNvPr id="10" name="TextBox 9">
            <a:extLst>
              <a:ext uri="{FF2B5EF4-FFF2-40B4-BE49-F238E27FC236}">
                <a16:creationId xmlns:a16="http://schemas.microsoft.com/office/drawing/2014/main" id="{3465FF71-6D2A-0CAE-779A-6491303169B9}"/>
              </a:ext>
            </a:extLst>
          </p:cNvPr>
          <p:cNvSpPr txBox="1"/>
          <p:nvPr/>
        </p:nvSpPr>
        <p:spPr>
          <a:xfrm>
            <a:off x="190500" y="780518"/>
            <a:ext cx="11352143" cy="1985159"/>
          </a:xfrm>
          <a:prstGeom prst="rect">
            <a:avLst/>
          </a:prstGeom>
          <a:noFill/>
          <a:ln w="19050">
            <a:noFill/>
          </a:ln>
        </p:spPr>
        <p:txBody>
          <a:bodyPr wrap="square" rtlCol="0">
            <a:spAutoFit/>
          </a:bodyPr>
          <a:lstStyle/>
          <a:p>
            <a:pPr>
              <a:spcAft>
                <a:spcPts val="600"/>
              </a:spcAft>
            </a:pPr>
            <a:r>
              <a:rPr lang="en-US" dirty="0">
                <a:solidFill>
                  <a:schemeClr val="bg1"/>
                </a:solidFill>
              </a:rPr>
              <a:t>The Lunar Surface Innovation Consortium (LSIC) hosted a Lunar Proving Grounds (LPG) Definition Workshop that brought together stakeholders across NASA/Academia/Commercial and more to discuss possible manifestations of an LPG as well as the technical and programmatic needs to achieve system-of-systems testing in pursuit of an enduring Lunar presence. </a:t>
            </a:r>
          </a:p>
          <a:p>
            <a:pPr>
              <a:spcAft>
                <a:spcPts val="600"/>
              </a:spcAft>
            </a:pPr>
            <a:endParaRPr lang="en-US" sz="500" dirty="0">
              <a:solidFill>
                <a:schemeClr val="bg1"/>
              </a:solidFill>
            </a:endParaRPr>
          </a:p>
          <a:p>
            <a:r>
              <a:rPr lang="en-US" dirty="0">
                <a:solidFill>
                  <a:schemeClr val="bg1"/>
                </a:solidFill>
              </a:rPr>
              <a:t>300+ individuals (100 in-person) attended the meeting over the course of two days in the first LSIC hybrid workshop. Detailed results from the workshop will be presented at ASCEND 2023. </a:t>
            </a:r>
          </a:p>
        </p:txBody>
      </p:sp>
    </p:spTree>
    <p:extLst>
      <p:ext uri="{BB962C8B-B14F-4D97-AF65-F5344CB8AC3E}">
        <p14:creationId xmlns:p14="http://schemas.microsoft.com/office/powerpoint/2010/main" val="433313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87404C-D38C-8C2A-4FCC-9C610EB994F0}"/>
              </a:ext>
            </a:extLst>
          </p:cNvPr>
          <p:cNvPicPr>
            <a:picLocks noChangeAspect="1"/>
          </p:cNvPicPr>
          <p:nvPr/>
        </p:nvPicPr>
        <p:blipFill rotWithShape="1">
          <a:blip r:embed="rId3">
            <a:alphaModFix amt="50000"/>
          </a:blip>
          <a:srcRect t="1496" r="30259" b="29430"/>
          <a:stretch/>
        </p:blipFill>
        <p:spPr>
          <a:xfrm>
            <a:off x="0" y="21457"/>
            <a:ext cx="12192000" cy="6846347"/>
          </a:xfrm>
          <a:prstGeom prst="rect">
            <a:avLst/>
          </a:prstGeom>
          <a:solidFill>
            <a:schemeClr val="tx1">
              <a:alpha val="53000"/>
            </a:schemeClr>
          </a:solidFill>
        </p:spPr>
      </p:pic>
      <p:sp>
        <p:nvSpPr>
          <p:cNvPr id="9" name="Title 13">
            <a:extLst>
              <a:ext uri="{FF2B5EF4-FFF2-40B4-BE49-F238E27FC236}">
                <a16:creationId xmlns:a16="http://schemas.microsoft.com/office/drawing/2014/main" id="{F62570DB-CE3F-4935-B4CD-FC8088C16462}"/>
              </a:ext>
            </a:extLst>
          </p:cNvPr>
          <p:cNvSpPr>
            <a:spLocks noGrp="1"/>
          </p:cNvSpPr>
          <p:nvPr>
            <p:ph type="title"/>
          </p:nvPr>
        </p:nvSpPr>
        <p:spPr>
          <a:xfrm>
            <a:off x="1331752" y="197068"/>
            <a:ext cx="7599218" cy="1427018"/>
          </a:xfrm>
          <a:effectLst/>
        </p:spPr>
        <p:txBody>
          <a:bodyPr>
            <a:noAutofit/>
          </a:bodyPr>
          <a:lstStyle/>
          <a:p>
            <a:pPr algn="ctr"/>
            <a:r>
              <a:rPr lang="en-US" sz="3500" dirty="0" smtClean="0">
                <a:solidFill>
                  <a:srgbClr val="FFFF00"/>
                </a:solidFill>
              </a:rPr>
              <a:t>Autonomy Workshop (EA and E&amp;C)</a:t>
            </a:r>
            <a:r>
              <a:rPr lang="en-US" sz="3500" dirty="0" smtClean="0">
                <a:solidFill>
                  <a:srgbClr val="F7E27F"/>
                </a:solidFill>
              </a:rPr>
              <a:t/>
            </a:r>
            <a:br>
              <a:rPr lang="en-US" sz="3500" dirty="0" smtClean="0">
                <a:solidFill>
                  <a:srgbClr val="F7E27F"/>
                </a:solidFill>
              </a:rPr>
            </a:br>
            <a:r>
              <a:rPr lang="en-US" sz="2600" dirty="0"/>
              <a:t>August 21-22, 2023</a:t>
            </a:r>
            <a:br>
              <a:rPr lang="en-US" sz="2600" dirty="0"/>
            </a:br>
            <a:r>
              <a:rPr lang="en-US" sz="2600" dirty="0" smtClean="0"/>
              <a:t>2 Full Days</a:t>
            </a:r>
            <a:r>
              <a:rPr lang="en-US" sz="2600" dirty="0"/>
              <a:t>, Virtual</a:t>
            </a:r>
            <a:r>
              <a:rPr lang="en-US" sz="3200" dirty="0"/>
              <a:t/>
            </a:r>
            <a:br>
              <a:rPr lang="en-US" sz="3200" dirty="0"/>
            </a:br>
            <a:endParaRPr lang="en-US" sz="3500" b="0" dirty="0">
              <a:solidFill>
                <a:srgbClr val="F7E27F"/>
              </a:solidFill>
            </a:endParaRPr>
          </a:p>
        </p:txBody>
      </p:sp>
      <p:sp>
        <p:nvSpPr>
          <p:cNvPr id="7" name="Content Placeholder 2">
            <a:extLst>
              <a:ext uri="{FF2B5EF4-FFF2-40B4-BE49-F238E27FC236}">
                <a16:creationId xmlns:a16="http://schemas.microsoft.com/office/drawing/2014/main" id="{8FDEDC5B-413F-DED0-41EE-B03E23FE7FA1}"/>
              </a:ext>
            </a:extLst>
          </p:cNvPr>
          <p:cNvSpPr txBox="1">
            <a:spLocks/>
          </p:cNvSpPr>
          <p:nvPr/>
        </p:nvSpPr>
        <p:spPr>
          <a:xfrm>
            <a:off x="465826" y="2155774"/>
            <a:ext cx="11726174" cy="4180342"/>
          </a:xfrm>
          <a:prstGeom prst="rect">
            <a:avLst/>
          </a:prstGeom>
          <a:noFill/>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sz="2000" kern="1200">
                <a:solidFill>
                  <a:schemeClr val="bg1"/>
                </a:solidFill>
                <a:latin typeface="+mn-lt"/>
                <a:ea typeface="+mn-ea"/>
                <a:cs typeface="+mn-cs"/>
              </a:defRPr>
            </a:lvl1pPr>
            <a:lvl2pPr marL="693738" marR="0" indent="-246063" algn="l" defTabSz="914400" rtl="0" eaLnBrk="1" fontAlgn="auto" latinLnBrk="0" hangingPunct="1">
              <a:lnSpc>
                <a:spcPct val="100000"/>
              </a:lnSpc>
              <a:spcBef>
                <a:spcPts val="400"/>
              </a:spcBef>
              <a:spcAft>
                <a:spcPts val="0"/>
              </a:spcAft>
              <a:buClrTx/>
              <a:buSzTx/>
              <a:buFont typeface=".AppleSystemUIFont" charset="-120"/>
              <a:buChar char="-"/>
              <a:tabLst/>
              <a:defRPr sz="1600" kern="1200">
                <a:solidFill>
                  <a:schemeClr val="bg1"/>
                </a:solidFill>
                <a:latin typeface="+mn-lt"/>
                <a:ea typeface="+mn-ea"/>
                <a:cs typeface="+mn-cs"/>
              </a:defRPr>
            </a:lvl2pPr>
            <a:lvl3pPr marL="1150938" marR="0" indent="-228600" algn="l" defTabSz="914400" rtl="0" eaLnBrk="1" fontAlgn="auto" latinLnBrk="0" hangingPunct="1">
              <a:lnSpc>
                <a:spcPct val="100000"/>
              </a:lnSpc>
              <a:spcBef>
                <a:spcPts val="400"/>
              </a:spcBef>
              <a:spcAft>
                <a:spcPts val="0"/>
              </a:spcAft>
              <a:buClrTx/>
              <a:buSzPct val="80000"/>
              <a:buFont typeface="Wingdings" charset="2"/>
              <a:buChar char="§"/>
              <a:tabLst/>
              <a:defRPr sz="1600" kern="1200">
                <a:solidFill>
                  <a:schemeClr val="bg1"/>
                </a:solidFill>
                <a:latin typeface="+mn-lt"/>
                <a:ea typeface="+mn-ea"/>
                <a:cs typeface="+mn-cs"/>
              </a:defRPr>
            </a:lvl3pPr>
            <a:lvl4pPr marL="1606550" marR="0" indent="-227013" algn="l" defTabSz="914400" rtl="0" eaLnBrk="1" fontAlgn="auto" latinLnBrk="0" hangingPunct="1">
              <a:lnSpc>
                <a:spcPct val="100000"/>
              </a:lnSpc>
              <a:spcBef>
                <a:spcPts val="400"/>
              </a:spcBef>
              <a:spcAft>
                <a:spcPts val="0"/>
              </a:spcAft>
              <a:buClrTx/>
              <a:buSzPct val="80000"/>
              <a:buFont typeface="Courier New" charset="0"/>
              <a:buChar char="o"/>
              <a:tabLst/>
              <a:defRPr sz="1600" kern="1200">
                <a:solidFill>
                  <a:schemeClr val="bg1"/>
                </a:solidFill>
                <a:latin typeface="+mn-lt"/>
                <a:ea typeface="+mn-ea"/>
                <a:cs typeface="+mn-cs"/>
              </a:defRPr>
            </a:lvl4pPr>
            <a:lvl5pPr marL="2063750" marR="0" indent="-228600" algn="l" defTabSz="914400" rtl="0" eaLnBrk="1" fontAlgn="auto" latinLnBrk="0" hangingPunct="1">
              <a:lnSpc>
                <a:spcPct val="100000"/>
              </a:lnSpc>
              <a:spcBef>
                <a:spcPts val="400"/>
              </a:spcBef>
              <a:spcAft>
                <a:spcPts val="0"/>
              </a:spcAft>
              <a:buClrTx/>
              <a:buSzTx/>
              <a:buFont typeface="Arial"/>
              <a:buChar char="•"/>
              <a:tabLst/>
              <a:defRPr sz="16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dirty="0" smtClean="0"/>
              <a:t>Objective: The goal of this workshop is to gather the Lunar community to exchange ideas on autonomy, as well as identify technology gaps and use cases for establishing a sustainable presence on the Moon and Mars.</a:t>
            </a:r>
          </a:p>
          <a:p>
            <a:pPr marL="0" indent="0">
              <a:buNone/>
            </a:pPr>
            <a:r>
              <a:rPr lang="en-US" sz="1800" dirty="0" smtClean="0"/>
              <a:t>Day 1:</a:t>
            </a:r>
          </a:p>
          <a:p>
            <a:r>
              <a:rPr lang="en-US" sz="1800" dirty="0" smtClean="0"/>
              <a:t>Morning - Autonomous Systems, Situational and Self Awareness, Reasoning and Acting</a:t>
            </a:r>
          </a:p>
          <a:p>
            <a:r>
              <a:rPr lang="en-US" sz="1800" dirty="0" smtClean="0"/>
              <a:t>Afternoon - Collaborative Systems</a:t>
            </a:r>
          </a:p>
          <a:p>
            <a:pPr marL="0" indent="0">
              <a:buNone/>
            </a:pPr>
            <a:r>
              <a:rPr lang="en-US" sz="1800" dirty="0" smtClean="0"/>
              <a:t>Day 2:</a:t>
            </a:r>
          </a:p>
          <a:p>
            <a:r>
              <a:rPr lang="en-US" sz="1800" dirty="0" smtClean="0"/>
              <a:t>Morning - Applications in Autonomy on Lunar Surface - Current Champions (e.g. Autonomous Construction &amp; Assembly)</a:t>
            </a:r>
          </a:p>
          <a:p>
            <a:r>
              <a:rPr lang="en-US" sz="1800" dirty="0" smtClean="0"/>
              <a:t>Afternoon - Challenges in Autonomy (Test &amp; Evaluation, Cybersecurity, Dynamic Reasoning Models, Environmental Considerations)</a:t>
            </a:r>
          </a:p>
          <a:p>
            <a:pPr marL="0" indent="0">
              <a:buNone/>
            </a:pPr>
            <a:endParaRPr lang="en-US" dirty="0"/>
          </a:p>
        </p:txBody>
      </p:sp>
      <p:sp>
        <p:nvSpPr>
          <p:cNvPr id="2" name="Date Placeholder 1">
            <a:extLst>
              <a:ext uri="{FF2B5EF4-FFF2-40B4-BE49-F238E27FC236}">
                <a16:creationId xmlns:a16="http://schemas.microsoft.com/office/drawing/2014/main" id="{EAEB6F49-3CEF-7CD6-43A4-3F763DDA1FC6}"/>
              </a:ext>
            </a:extLst>
          </p:cNvPr>
          <p:cNvSpPr>
            <a:spLocks noGrp="1"/>
          </p:cNvSpPr>
          <p:nvPr>
            <p:ph type="dt" sz="half" idx="10"/>
          </p:nvPr>
        </p:nvSpPr>
        <p:spPr/>
        <p:txBody>
          <a:bodyPr/>
          <a:lstStyle/>
          <a:p>
            <a:r>
              <a:rPr lang="en-US" smtClean="0"/>
              <a:t>31 May 2023</a:t>
            </a:r>
            <a:endParaRPr lang="en-US" dirty="0"/>
          </a:p>
        </p:txBody>
      </p:sp>
      <p:sp>
        <p:nvSpPr>
          <p:cNvPr id="3" name="Slide Number Placeholder 2">
            <a:extLst>
              <a:ext uri="{FF2B5EF4-FFF2-40B4-BE49-F238E27FC236}">
                <a16:creationId xmlns:a16="http://schemas.microsoft.com/office/drawing/2014/main" id="{5D05BB4F-601F-3F3C-C647-B7876FDEFE86}"/>
              </a:ext>
            </a:extLst>
          </p:cNvPr>
          <p:cNvSpPr>
            <a:spLocks noGrp="1"/>
          </p:cNvSpPr>
          <p:nvPr>
            <p:ph type="sldNum" sz="quarter" idx="12"/>
          </p:nvPr>
        </p:nvSpPr>
        <p:spPr/>
        <p:txBody>
          <a:bodyPr/>
          <a:lstStyle/>
          <a:p>
            <a:fld id="{4EBCDCBD-78E1-0D41-A999-31B5EBF8E02C}" type="slidenum">
              <a:rPr lang="en-US" smtClean="0"/>
              <a:pPr/>
              <a:t>6</a:t>
            </a:fld>
            <a:endParaRPr lang="en-US" dirty="0"/>
          </a:p>
        </p:txBody>
      </p:sp>
      <p:pic>
        <p:nvPicPr>
          <p:cNvPr id="8" name="Picture 7"/>
          <p:cNvPicPr>
            <a:picLocks noChangeAspect="1"/>
          </p:cNvPicPr>
          <p:nvPr/>
        </p:nvPicPr>
        <p:blipFill>
          <a:blip r:embed="rId4"/>
          <a:stretch>
            <a:fillRect/>
          </a:stretch>
        </p:blipFill>
        <p:spPr>
          <a:xfrm>
            <a:off x="10262722" y="190853"/>
            <a:ext cx="1773282" cy="1744681"/>
          </a:xfrm>
          <a:prstGeom prst="rect">
            <a:avLst/>
          </a:prstGeom>
        </p:spPr>
      </p:pic>
    </p:spTree>
    <p:extLst>
      <p:ext uri="{BB962C8B-B14F-4D97-AF65-F5344CB8AC3E}">
        <p14:creationId xmlns:p14="http://schemas.microsoft.com/office/powerpoint/2010/main" val="1080961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727B9213-32F0-4A3F-AF1B-344EFAF54DB5}"/>
              </a:ext>
            </a:extLst>
          </p:cNvPr>
          <p:cNvSpPr txBox="1">
            <a:spLocks/>
          </p:cNvSpPr>
          <p:nvPr/>
        </p:nvSpPr>
        <p:spPr>
          <a:xfrm>
            <a:off x="15850" y="-93774"/>
            <a:ext cx="12095594" cy="9144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65100" lvl="0">
              <a:defRPr/>
            </a:pPr>
            <a:r>
              <a:rPr lang="en-US" sz="2800" b="1" dirty="0">
                <a:solidFill>
                  <a:srgbClr val="0099FF"/>
                </a:solidFill>
                <a:latin typeface="Arial" panose="020B0604020202020204" pitchFamily="34" charset="0"/>
                <a:cs typeface="Arial" panose="020B0604020202020204" pitchFamily="34" charset="0"/>
              </a:rPr>
              <a:t>LSIC | </a:t>
            </a:r>
            <a:r>
              <a:rPr lang="en-US" sz="28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Surface Power Reliability Workshop</a:t>
            </a:r>
            <a:endParaRPr kumimoji="0" lang="en-US" sz="2800" b="1" i="0" u="none" strike="noStrike" kern="1200" cap="none" spc="0" normalizeH="0" baseline="0" noProof="0" dirty="0">
              <a:ln>
                <a:noFill/>
              </a:ln>
              <a:solidFill>
                <a:schemeClr val="bg1"/>
              </a:solidFill>
              <a:effectLst/>
              <a:uLnTx/>
              <a:uFillTx/>
              <a:latin typeface="Calibri Light" panose="020F0302020204030204"/>
              <a:ea typeface="+mj-ea"/>
              <a:cs typeface="+mj-cs"/>
            </a:endParaRPr>
          </a:p>
        </p:txBody>
      </p:sp>
      <p:sp>
        <p:nvSpPr>
          <p:cNvPr id="9" name="Rectangle 8">
            <a:extLst>
              <a:ext uri="{FF2B5EF4-FFF2-40B4-BE49-F238E27FC236}">
                <a16:creationId xmlns:a16="http://schemas.microsoft.com/office/drawing/2014/main" id="{12C99762-FF00-AF48-86F8-5A4BBCA568E3}"/>
              </a:ext>
            </a:extLst>
          </p:cNvPr>
          <p:cNvSpPr/>
          <p:nvPr/>
        </p:nvSpPr>
        <p:spPr>
          <a:xfrm>
            <a:off x="11400111" y="-97812"/>
            <a:ext cx="791890" cy="71775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873D739B-E343-0842-B432-950EAC1DF2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49343" y="-113882"/>
            <a:ext cx="1012176" cy="1012176"/>
          </a:xfrm>
          <a:prstGeom prst="rect">
            <a:avLst/>
          </a:prstGeom>
        </p:spPr>
      </p:pic>
      <p:sp>
        <p:nvSpPr>
          <p:cNvPr id="18" name="Slide Number Placeholder 5">
            <a:extLst>
              <a:ext uri="{FF2B5EF4-FFF2-40B4-BE49-F238E27FC236}">
                <a16:creationId xmlns:a16="http://schemas.microsoft.com/office/drawing/2014/main" id="{50C6E8CE-E203-2742-A376-BEF31E4E6DD6}"/>
              </a:ext>
            </a:extLst>
          </p:cNvPr>
          <p:cNvSpPr txBox="1">
            <a:spLocks/>
          </p:cNvSpPr>
          <p:nvPr/>
        </p:nvSpPr>
        <p:spPr>
          <a:xfrm>
            <a:off x="9409733" y="65413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C508F0-1AA7-8449-B96D-5FDB74B9F69F}" type="slidenum">
              <a:rPr kumimoji="0" lang="en-US"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4EE84C1-31A9-8579-CCCF-6B322382B61B}"/>
              </a:ext>
            </a:extLst>
          </p:cNvPr>
          <p:cNvSpPr txBox="1"/>
          <p:nvPr/>
        </p:nvSpPr>
        <p:spPr>
          <a:xfrm>
            <a:off x="153966" y="636015"/>
            <a:ext cx="3897530" cy="3477875"/>
          </a:xfrm>
          <a:prstGeom prst="rect">
            <a:avLst/>
          </a:prstGeom>
          <a:noFill/>
          <a:ln w="19050">
            <a:noFill/>
          </a:ln>
        </p:spPr>
        <p:txBody>
          <a:bodyPr wrap="square" rtlCol="0">
            <a:spAutoFit/>
          </a:bodyPr>
          <a:lstStyle/>
          <a:p>
            <a:pPr marL="457200" indent="-457200">
              <a:buFont typeface="Arial" panose="020B0604020202020204" pitchFamily="34" charset="0"/>
              <a:buChar char="•"/>
              <a:defRPr/>
            </a:pPr>
            <a:r>
              <a:rPr lang="en-US" sz="2000" dirty="0">
                <a:solidFill>
                  <a:prstClr val="white"/>
                </a:solidFill>
              </a:rPr>
              <a:t>Date: July 26-27</a:t>
            </a:r>
          </a:p>
          <a:p>
            <a:pPr marL="457200" indent="-457200">
              <a:buFont typeface="Arial" panose="020B0604020202020204" pitchFamily="34" charset="0"/>
              <a:buChar char="•"/>
              <a:defRPr/>
            </a:pPr>
            <a:r>
              <a:rPr lang="en-US" sz="2000" dirty="0">
                <a:solidFill>
                  <a:prstClr val="white"/>
                </a:solidFill>
              </a:rPr>
              <a:t>Time: 11:00AM – 3:30 PM ET</a:t>
            </a:r>
          </a:p>
          <a:p>
            <a:pPr marL="457200" indent="-457200">
              <a:buFont typeface="Arial" panose="020B0604020202020204" pitchFamily="34" charset="0"/>
              <a:buChar char="•"/>
              <a:defRPr/>
            </a:pPr>
            <a:r>
              <a:rPr kumimoji="0" lang="en-US" sz="2000" b="0" i="0" u="none" strike="noStrike" kern="1200" cap="none" spc="0" normalizeH="0" baseline="0" noProof="0" dirty="0">
                <a:ln>
                  <a:noFill/>
                </a:ln>
                <a:solidFill>
                  <a:prstClr val="white"/>
                </a:solidFill>
                <a:effectLst/>
                <a:uLnTx/>
                <a:uFillTx/>
              </a:rPr>
              <a:t>Location: Virtual via Zoom</a:t>
            </a:r>
          </a:p>
          <a:p>
            <a:pPr lvl="1">
              <a:defRPr/>
            </a:pPr>
            <a:endParaRPr lang="en-US" sz="2000" dirty="0">
              <a:solidFill>
                <a:prstClr val="white"/>
              </a:solidFill>
            </a:endParaRPr>
          </a:p>
          <a:p>
            <a:pPr marL="457200" indent="-457200">
              <a:buFont typeface="Arial" panose="020B0604020202020204" pitchFamily="34" charset="0"/>
              <a:buChar char="•"/>
              <a:defRPr/>
            </a:pPr>
            <a:r>
              <a:rPr lang="en-US" sz="2000" dirty="0">
                <a:solidFill>
                  <a:prstClr val="white"/>
                </a:solidFill>
              </a:rPr>
              <a:t>How do we approach reliability from the system/grid level and how should this affect the early-TRL development at the component level?</a:t>
            </a:r>
          </a:p>
        </p:txBody>
      </p:sp>
      <p:sp>
        <p:nvSpPr>
          <p:cNvPr id="3" name="Rectangle 2">
            <a:extLst>
              <a:ext uri="{FF2B5EF4-FFF2-40B4-BE49-F238E27FC236}">
                <a16:creationId xmlns:a16="http://schemas.microsoft.com/office/drawing/2014/main" id="{7ADFB4DA-44BE-60CF-2106-EED45D0B7B07}"/>
              </a:ext>
            </a:extLst>
          </p:cNvPr>
          <p:cNvSpPr/>
          <p:nvPr/>
        </p:nvSpPr>
        <p:spPr>
          <a:xfrm>
            <a:off x="4051496" y="2440512"/>
            <a:ext cx="240738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pple-system"/>
              </a:rPr>
              <a:t>John Scott (NASA)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apple-system"/>
              </a:rPr>
              <a:t>Principal Technologist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FFFFFF"/>
                </a:solidFill>
                <a:latin typeface="-apple-system"/>
              </a:rPr>
              <a:t>Power &amp; Energy Storage</a:t>
            </a:r>
            <a:endParaRPr kumimoji="0" lang="en-US" sz="1200" b="0" i="1" u="none" strike="noStrike" kern="1200" cap="none" spc="0" normalizeH="0" baseline="0" noProof="0" dirty="0">
              <a:ln>
                <a:noFill/>
              </a:ln>
              <a:solidFill>
                <a:srgbClr val="FFFFFF"/>
              </a:solidFill>
              <a:effectLst/>
              <a:uLnTx/>
              <a:uFillTx/>
              <a:latin typeface="-apple-system"/>
            </a:endParaRPr>
          </a:p>
        </p:txBody>
      </p:sp>
      <p:pic>
        <p:nvPicPr>
          <p:cNvPr id="4" name="Picture 3" descr="John Scott - Principal Technologist - Power and Energy ...">
            <a:extLst>
              <a:ext uri="{FF2B5EF4-FFF2-40B4-BE49-F238E27FC236}">
                <a16:creationId xmlns:a16="http://schemas.microsoft.com/office/drawing/2014/main" id="{29151D38-4D96-8BAF-6C52-C2902788E7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9612" y="770857"/>
            <a:ext cx="1725723" cy="17257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840D8829-CB9A-FF53-C259-270E92631B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9916" y="795742"/>
            <a:ext cx="1725723" cy="17257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772388B-04AD-90F7-64E5-A831406B0BFA}"/>
              </a:ext>
            </a:extLst>
          </p:cNvPr>
          <p:cNvSpPr/>
          <p:nvPr/>
        </p:nvSpPr>
        <p:spPr>
          <a:xfrm>
            <a:off x="6179916" y="2482646"/>
            <a:ext cx="240738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pple-system"/>
                <a:ea typeface="+mn-ea"/>
                <a:cs typeface="+mn-cs"/>
              </a:rPr>
              <a:t>Clay Smith (APL)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apple-system"/>
                <a:ea typeface="+mn-ea"/>
                <a:cs typeface="+mn-cs"/>
              </a:rPr>
              <a:t>ISS Probabilistic Risk Assessment Creator</a:t>
            </a:r>
          </a:p>
        </p:txBody>
      </p:sp>
      <p:pic>
        <p:nvPicPr>
          <p:cNvPr id="7" name="Picture 4" descr="Profile photo of James Soeder">
            <a:extLst>
              <a:ext uri="{FF2B5EF4-FFF2-40B4-BE49-F238E27FC236}">
                <a16:creationId xmlns:a16="http://schemas.microsoft.com/office/drawing/2014/main" id="{6C86FD51-93B5-F5ED-F9DF-FECB393CF3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0387" y="3299777"/>
            <a:ext cx="1725723" cy="172572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1A65840-8D28-7350-AF7F-3E43931512CC}"/>
              </a:ext>
            </a:extLst>
          </p:cNvPr>
          <p:cNvSpPr/>
          <p:nvPr/>
        </p:nvSpPr>
        <p:spPr>
          <a:xfrm>
            <a:off x="3985985" y="5003531"/>
            <a:ext cx="2485232"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pple-system"/>
                <a:ea typeface="+mn-ea"/>
                <a:cs typeface="+mn-cs"/>
              </a:rPr>
              <a:t>Jim </a:t>
            </a:r>
            <a:r>
              <a:rPr kumimoji="0" lang="en-US" sz="1200" b="1" i="0" u="none" strike="noStrike" kern="1200" cap="none" spc="0" normalizeH="0" baseline="0" noProof="0" dirty="0" err="1">
                <a:ln>
                  <a:noFill/>
                </a:ln>
                <a:solidFill>
                  <a:srgbClr val="FFFFFF"/>
                </a:solidFill>
                <a:effectLst/>
                <a:uLnTx/>
                <a:uFillTx/>
                <a:latin typeface="-apple-system"/>
                <a:ea typeface="+mn-ea"/>
                <a:cs typeface="+mn-cs"/>
              </a:rPr>
              <a:t>Soeder</a:t>
            </a:r>
            <a:r>
              <a:rPr kumimoji="0" lang="en-US" sz="1200" b="1" i="0" u="none" strike="noStrike" kern="1200" cap="none" spc="0" normalizeH="0" baseline="0" noProof="0" dirty="0">
                <a:ln>
                  <a:noFill/>
                </a:ln>
                <a:solidFill>
                  <a:srgbClr val="FFFFFF"/>
                </a:solidFill>
                <a:effectLst/>
                <a:uLnTx/>
                <a:uFillTx/>
                <a:latin typeface="-apple-system"/>
                <a:ea typeface="+mn-ea"/>
                <a:cs typeface="+mn-cs"/>
              </a:rPr>
              <a:t> (NASA, ret.)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FFFFFF"/>
                </a:solidFill>
                <a:effectLst/>
                <a:uLnTx/>
                <a:uFillTx/>
                <a:latin typeface="-apple-system"/>
              </a:rPr>
              <a:t>Senior Power Technologist (08-21)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i="1" dirty="0">
                <a:solidFill>
                  <a:srgbClr val="FFFFFF"/>
                </a:solidFill>
                <a:latin typeface="-apple-system"/>
              </a:rPr>
              <a:t>Power Development Chief (87-08)</a:t>
            </a:r>
            <a:endParaRPr kumimoji="0" lang="en-US" sz="1050" b="0" i="1" u="none" strike="noStrike" kern="1200" cap="none" spc="0" normalizeH="0" baseline="0" noProof="0" dirty="0">
              <a:ln>
                <a:noFill/>
              </a:ln>
              <a:solidFill>
                <a:srgbClr val="FFFFFF"/>
              </a:solidFill>
              <a:effectLst/>
              <a:uLnTx/>
              <a:uFillTx/>
              <a:latin typeface="-apple-system"/>
            </a:endParaRPr>
          </a:p>
        </p:txBody>
      </p:sp>
      <p:pic>
        <p:nvPicPr>
          <p:cNvPr id="10" name="Picture 6" descr="Profile photo of Dave McGlone">
            <a:extLst>
              <a:ext uri="{FF2B5EF4-FFF2-40B4-BE49-F238E27FC236}">
                <a16:creationId xmlns:a16="http://schemas.microsoft.com/office/drawing/2014/main" id="{7E2EAC23-805D-9817-B891-0C35238D55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4987" y="840734"/>
            <a:ext cx="1725723" cy="172572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F3576BF-B95A-4DA3-3409-7983F43D323A}"/>
              </a:ext>
            </a:extLst>
          </p:cNvPr>
          <p:cNvSpPr/>
          <p:nvPr/>
        </p:nvSpPr>
        <p:spPr>
          <a:xfrm>
            <a:off x="8227561" y="2517452"/>
            <a:ext cx="1758133" cy="9694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pple-system"/>
                <a:ea typeface="+mn-ea"/>
                <a:cs typeface="+mn-cs"/>
              </a:rPr>
              <a:t>David McGlone (NAVSEA)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FFFFFF"/>
                </a:solidFill>
                <a:effectLst/>
                <a:uLnTx/>
                <a:uFillTx/>
                <a:latin typeface="-apple-system"/>
              </a:rPr>
              <a:t>Director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solidFill>
                  <a:srgbClr val="FFFFFF"/>
                </a:solidFill>
                <a:latin typeface="-apple-system"/>
              </a:rPr>
              <a:t>Submarine Safety Program</a:t>
            </a:r>
            <a:endParaRPr kumimoji="0" lang="en-US" sz="1100" b="0" i="1" u="none" strike="noStrike" kern="1200" cap="none" spc="0" normalizeH="0" baseline="0" noProof="0" dirty="0">
              <a:ln>
                <a:noFill/>
              </a:ln>
              <a:solidFill>
                <a:srgbClr val="FFFFFF"/>
              </a:solidFill>
              <a:effectLst/>
              <a:uLnTx/>
              <a:uFillTx/>
              <a:latin typeface="-apple-system"/>
            </a:endParaRPr>
          </a:p>
        </p:txBody>
      </p:sp>
      <p:pic>
        <p:nvPicPr>
          <p:cNvPr id="2050" name="Picture 2" descr="Joe Miller">
            <a:extLst>
              <a:ext uri="{FF2B5EF4-FFF2-40B4-BE49-F238E27FC236}">
                <a16:creationId xmlns:a16="http://schemas.microsoft.com/office/drawing/2014/main" id="{D3504E2E-9E61-A2A1-9519-B9F70656B6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6481" y="827030"/>
            <a:ext cx="1725723" cy="172572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834C4BF3-6BEA-C7A0-B35B-EB04544A2BA8}"/>
              </a:ext>
            </a:extLst>
          </p:cNvPr>
          <p:cNvSpPr/>
          <p:nvPr/>
        </p:nvSpPr>
        <p:spPr>
          <a:xfrm>
            <a:off x="10259505" y="2516284"/>
            <a:ext cx="240738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pple-system"/>
                <a:ea typeface="+mn-ea"/>
                <a:cs typeface="+mn-cs"/>
              </a:rPr>
              <a:t>Joe Miller (NSF)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apple-system"/>
                <a:ea typeface="+mn-ea"/>
                <a:cs typeface="+mn-cs"/>
              </a:rPr>
              <a:t>Antarctic Facilities Program Manager</a:t>
            </a:r>
          </a:p>
        </p:txBody>
      </p:sp>
      <p:pic>
        <p:nvPicPr>
          <p:cNvPr id="2052" name="Picture 4" descr="Profile photo of Bill Anderson, PhD, PE">
            <a:extLst>
              <a:ext uri="{FF2B5EF4-FFF2-40B4-BE49-F238E27FC236}">
                <a16:creationId xmlns:a16="http://schemas.microsoft.com/office/drawing/2014/main" id="{59041A31-D154-34D4-8D3F-6F5AA16F24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59505" y="3271509"/>
            <a:ext cx="1725723" cy="172572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B8A81038-607F-57BA-1AFB-64F378F18AA6}"/>
              </a:ext>
            </a:extLst>
          </p:cNvPr>
          <p:cNvSpPr/>
          <p:nvPr/>
        </p:nvSpPr>
        <p:spPr>
          <a:xfrm>
            <a:off x="10091559" y="4996036"/>
            <a:ext cx="240738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pple-system"/>
                <a:ea typeface="+mn-ea"/>
                <a:cs typeface="+mn-cs"/>
              </a:rPr>
              <a:t>Bill Anderson (NAVFAC)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apple-system"/>
                <a:ea typeface="+mn-ea"/>
                <a:cs typeface="+mn-cs"/>
              </a:rPr>
              <a:t>Director of Utilities and Energy Management</a:t>
            </a:r>
          </a:p>
        </p:txBody>
      </p:sp>
      <p:pic>
        <p:nvPicPr>
          <p:cNvPr id="2054" name="Picture 6" descr="Profile photo of Roger Boyer">
            <a:extLst>
              <a:ext uri="{FF2B5EF4-FFF2-40B4-BE49-F238E27FC236}">
                <a16:creationId xmlns:a16="http://schemas.microsoft.com/office/drawing/2014/main" id="{DDCF5FBD-4F98-E95A-394E-BF95DF26DB2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38033" y="3288050"/>
            <a:ext cx="1725723" cy="172572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C00FD84C-A90C-BFEF-9CF3-7A3A427CF796}"/>
              </a:ext>
            </a:extLst>
          </p:cNvPr>
          <p:cNvSpPr/>
          <p:nvPr/>
        </p:nvSpPr>
        <p:spPr>
          <a:xfrm>
            <a:off x="6096000" y="4990361"/>
            <a:ext cx="240738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pple-system"/>
              </a:rPr>
              <a:t>Roger Boyer (NASA)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apple-system"/>
              </a:rPr>
              <a:t>Artemis </a:t>
            </a:r>
            <a:r>
              <a:rPr lang="en-US" sz="1200" i="1" dirty="0">
                <a:solidFill>
                  <a:srgbClr val="FFFFFF"/>
                </a:solidFill>
                <a:latin typeface="-apple-system"/>
              </a:rPr>
              <a:t>Probabilistic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FFFFFF"/>
                </a:solidFill>
                <a:latin typeface="-apple-system"/>
              </a:rPr>
              <a:t>Risk Assessment Lead</a:t>
            </a:r>
            <a:endParaRPr kumimoji="0" lang="en-US" sz="1200" b="0" i="1" u="none" strike="noStrike" kern="1200" cap="none" spc="0" normalizeH="0" baseline="0" noProof="0" dirty="0">
              <a:ln>
                <a:noFill/>
              </a:ln>
              <a:solidFill>
                <a:srgbClr val="FFFFFF"/>
              </a:solidFill>
              <a:effectLst/>
              <a:uLnTx/>
              <a:uFillTx/>
              <a:latin typeface="-apple-system"/>
            </a:endParaRPr>
          </a:p>
        </p:txBody>
      </p:sp>
      <p:sp>
        <p:nvSpPr>
          <p:cNvPr id="20" name="Rectangle 19">
            <a:extLst>
              <a:ext uri="{FF2B5EF4-FFF2-40B4-BE49-F238E27FC236}">
                <a16:creationId xmlns:a16="http://schemas.microsoft.com/office/drawing/2014/main" id="{ADD923AD-BCD0-9E0D-1ECD-DE9FF22DE5BC}"/>
              </a:ext>
            </a:extLst>
          </p:cNvPr>
          <p:cNvSpPr/>
          <p:nvPr/>
        </p:nvSpPr>
        <p:spPr>
          <a:xfrm>
            <a:off x="8047055" y="5046491"/>
            <a:ext cx="240738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pple-system"/>
              </a:rPr>
              <a:t>Blanca Lara (NASA)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apple-system"/>
              </a:rPr>
              <a:t>JSC EHP Lunar Power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FFFFFF"/>
                </a:solidFill>
                <a:latin typeface="-apple-system"/>
              </a:rPr>
              <a:t>Lead</a:t>
            </a:r>
            <a:endParaRPr kumimoji="0" lang="en-US" sz="1200" b="0" i="1" u="none" strike="noStrike" kern="1200" cap="none" spc="0" normalizeH="0" baseline="0" noProof="0" dirty="0">
              <a:ln>
                <a:noFill/>
              </a:ln>
              <a:solidFill>
                <a:srgbClr val="FFFFFF"/>
              </a:solidFill>
              <a:effectLst/>
              <a:uLnTx/>
              <a:uFillTx/>
              <a:latin typeface="-apple-system"/>
            </a:endParaRPr>
          </a:p>
        </p:txBody>
      </p:sp>
      <p:pic>
        <p:nvPicPr>
          <p:cNvPr id="14" name="Picture 2">
            <a:extLst>
              <a:ext uri="{FF2B5EF4-FFF2-40B4-BE49-F238E27FC236}">
                <a16:creationId xmlns:a16="http://schemas.microsoft.com/office/drawing/2014/main" id="{0025D699-E1AA-3D3D-ACFB-CCA58E370C9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04987" y="3501268"/>
            <a:ext cx="1780707" cy="1489093"/>
          </a:xfrm>
          <a:prstGeom prst="rect">
            <a:avLst/>
          </a:prstGeom>
          <a:noFill/>
          <a:extLst>
            <a:ext uri="{909E8E84-426E-40DD-AFC4-6F175D3DCCD1}">
              <a14:hiddenFill xmlns:a14="http://schemas.microsoft.com/office/drawing/2010/main">
                <a:solidFill>
                  <a:srgbClr val="FFFFFF"/>
                </a:solidFill>
              </a14:hiddenFill>
            </a:ext>
          </a:extLst>
        </p:spPr>
      </p:pic>
      <p:sp>
        <p:nvSpPr>
          <p:cNvPr id="23" name="Date Placeholder 1">
            <a:extLst>
              <a:ext uri="{FF2B5EF4-FFF2-40B4-BE49-F238E27FC236}">
                <a16:creationId xmlns:a16="http://schemas.microsoft.com/office/drawing/2014/main" id="{EAEB6F49-3CEF-7CD6-43A4-3F763DDA1FC6}"/>
              </a:ext>
            </a:extLst>
          </p:cNvPr>
          <p:cNvSpPr>
            <a:spLocks noGrp="1"/>
          </p:cNvSpPr>
          <p:nvPr>
            <p:ph type="dt" sz="half" idx="10"/>
          </p:nvPr>
        </p:nvSpPr>
        <p:spPr>
          <a:xfrm>
            <a:off x="10039845" y="6500488"/>
            <a:ext cx="1373855" cy="357511"/>
          </a:xfrm>
        </p:spPr>
        <p:txBody>
          <a:bodyPr/>
          <a:lstStyle/>
          <a:p>
            <a:r>
              <a:rPr lang="en-US" dirty="0"/>
              <a:t>26 July 2023</a:t>
            </a:r>
          </a:p>
        </p:txBody>
      </p:sp>
    </p:spTree>
    <p:extLst>
      <p:ext uri="{BB962C8B-B14F-4D97-AF65-F5344CB8AC3E}">
        <p14:creationId xmlns:p14="http://schemas.microsoft.com/office/powerpoint/2010/main" val="2496661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u="sng" dirty="0">
                <a:solidFill>
                  <a:srgbClr val="5EAFFF"/>
                </a:solidFill>
              </a:rPr>
              <a:t>Steve </a:t>
            </a:r>
            <a:r>
              <a:rPr lang="en-US" u="sng" dirty="0" err="1">
                <a:solidFill>
                  <a:srgbClr val="5EAFFF"/>
                </a:solidFill>
              </a:rPr>
              <a:t>Indyk</a:t>
            </a:r>
            <a:r>
              <a:rPr lang="en-US" u="sng" dirty="0">
                <a:solidFill>
                  <a:srgbClr val="5EAFFF"/>
                </a:solidFill>
              </a:rPr>
              <a:t> </a:t>
            </a:r>
            <a:r>
              <a:rPr lang="en-US" dirty="0" smtClean="0"/>
              <a:t>/ Honeybee Robotics</a:t>
            </a:r>
            <a:endParaRPr lang="en-US" dirty="0"/>
          </a:p>
        </p:txBody>
      </p:sp>
      <p:sp>
        <p:nvSpPr>
          <p:cNvPr id="13" name="Content Placeholder 12"/>
          <p:cNvSpPr>
            <a:spLocks noGrp="1"/>
          </p:cNvSpPr>
          <p:nvPr>
            <p:ph sz="quarter" idx="13"/>
          </p:nvPr>
        </p:nvSpPr>
        <p:spPr>
          <a:xfrm>
            <a:off x="952500" y="1476694"/>
            <a:ext cx="5150349" cy="4802186"/>
          </a:xfrm>
        </p:spPr>
        <p:txBody>
          <a:bodyPr>
            <a:normAutofit/>
          </a:bodyPr>
          <a:lstStyle/>
          <a:p>
            <a:r>
              <a:rPr lang="en-US" b="1" u="sng" dirty="0">
                <a:hlinkClick r:id="rId2"/>
              </a:rPr>
              <a:t>Stephen </a:t>
            </a:r>
            <a:r>
              <a:rPr lang="en-US" b="1" u="sng" dirty="0" err="1">
                <a:hlinkClick r:id="rId2"/>
              </a:rPr>
              <a:t>Indyk</a:t>
            </a:r>
            <a:r>
              <a:rPr lang="en-US" dirty="0"/>
              <a:t> is Director of Space Systems at Honeybee Robotics. Mr. </a:t>
            </a:r>
            <a:r>
              <a:rPr lang="en-US" dirty="0" err="1"/>
              <a:t>Indyk</a:t>
            </a:r>
            <a:r>
              <a:rPr lang="en-US" dirty="0"/>
              <a:t> has worked on robotics research projects at NASA's Goddard Space Flight Center, Johns Hopkins Applied Physics Laboratory and Rutgers University. Mr. </a:t>
            </a:r>
            <a:r>
              <a:rPr lang="en-US" dirty="0" err="1"/>
              <a:t>Indyk</a:t>
            </a:r>
            <a:r>
              <a:rPr lang="en-US" dirty="0"/>
              <a:t> received a M.S. in Mechanical Engineering from Rutgers University. </a:t>
            </a:r>
          </a:p>
        </p:txBody>
      </p:sp>
      <p:sp>
        <p:nvSpPr>
          <p:cNvPr id="4" name="Date Placeholder 3"/>
          <p:cNvSpPr>
            <a:spLocks noGrp="1"/>
          </p:cNvSpPr>
          <p:nvPr>
            <p:ph type="dt" sz="half" idx="14"/>
          </p:nvPr>
        </p:nvSpPr>
        <p:spPr>
          <a:xfrm>
            <a:off x="10132501" y="6340793"/>
            <a:ext cx="1371600" cy="457201"/>
          </a:xfrm>
        </p:spPr>
        <p:txBody>
          <a:bodyPr/>
          <a:lstStyle/>
          <a:p>
            <a:r>
              <a:rPr lang="en-US" dirty="0"/>
              <a:t>26 July 2023</a:t>
            </a:r>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8</a:t>
            </a:fld>
            <a:endParaRPr lang="en-US" dirty="0"/>
          </a:p>
        </p:txBody>
      </p:sp>
      <p:pic>
        <p:nvPicPr>
          <p:cNvPr id="4098" name="Picture 2" descr="PQ Systems | Case Study | Honeybee Robo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53" y="1476694"/>
            <a:ext cx="4434590" cy="24935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mars.jpl.nasa.gov/mer/gallery/press/spirit/20040827a/Sol226A_P2569_L456-A226R1_b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458" b="14517"/>
          <a:stretch/>
        </p:blipFill>
        <p:spPr bwMode="auto">
          <a:xfrm>
            <a:off x="7793847" y="4444704"/>
            <a:ext cx="2620002" cy="16774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084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u="sng" dirty="0">
                <a:hlinkClick r:id="rId2"/>
              </a:rPr>
              <a:t>Dr. Yuto Nakanishi</a:t>
            </a:r>
            <a:r>
              <a:rPr lang="en-US" dirty="0"/>
              <a:t> </a:t>
            </a:r>
            <a:r>
              <a:rPr lang="en-US" dirty="0" smtClean="0"/>
              <a:t>/ GITAI</a:t>
            </a:r>
            <a:endParaRPr lang="en-US" dirty="0"/>
          </a:p>
        </p:txBody>
      </p:sp>
      <p:sp>
        <p:nvSpPr>
          <p:cNvPr id="13" name="Content Placeholder 12"/>
          <p:cNvSpPr>
            <a:spLocks noGrp="1"/>
          </p:cNvSpPr>
          <p:nvPr>
            <p:ph sz="quarter" idx="13"/>
          </p:nvPr>
        </p:nvSpPr>
        <p:spPr>
          <a:xfrm>
            <a:off x="952500" y="1476694"/>
            <a:ext cx="5150349" cy="4802186"/>
          </a:xfrm>
        </p:spPr>
        <p:txBody>
          <a:bodyPr>
            <a:normAutofit/>
          </a:bodyPr>
          <a:lstStyle/>
          <a:p>
            <a:r>
              <a:rPr lang="en-US" b="1" u="sng" dirty="0">
                <a:hlinkClick r:id="rId2"/>
              </a:rPr>
              <a:t>Dr. Yuto Nakanishi</a:t>
            </a:r>
            <a:r>
              <a:rPr lang="en-US" dirty="0"/>
              <a:t> is the  Chief Robotics Officer of GITAI. Former Founder &amp; CEO of SCHAFT.  After retiring as an assistant professor at the University of Tokyo Graduate School of Information Science and Technology (JSK Lab</a:t>
            </a:r>
            <a:r>
              <a:rPr lang="en-US" dirty="0" smtClean="0"/>
              <a:t>)</a:t>
            </a:r>
            <a:endParaRPr lang="en-US" dirty="0"/>
          </a:p>
          <a:p>
            <a:r>
              <a:rPr lang="en-US" dirty="0" smtClean="0"/>
              <a:t>He </a:t>
            </a:r>
            <a:r>
              <a:rPr lang="en-US" dirty="0"/>
              <a:t>founded the bipedal robot startup, SCHAFT, the champion of DARPA Robotics Challenge Trials in 2013.  He later sold the company to Google in 2013, and had led Tokyo biped platforms development team under Google X for 5 years. </a:t>
            </a:r>
          </a:p>
          <a:p>
            <a:r>
              <a:rPr lang="en-US" dirty="0"/>
              <a:t>Now, he joined GITAI to develop space robots to build moon base. </a:t>
            </a:r>
          </a:p>
          <a:p>
            <a:endParaRPr lang="en-US" dirty="0"/>
          </a:p>
        </p:txBody>
      </p:sp>
      <p:sp>
        <p:nvSpPr>
          <p:cNvPr id="4" name="Date Placeholder 3"/>
          <p:cNvSpPr>
            <a:spLocks noGrp="1"/>
          </p:cNvSpPr>
          <p:nvPr>
            <p:ph type="dt" sz="half" idx="14"/>
          </p:nvPr>
        </p:nvSpPr>
        <p:spPr>
          <a:xfrm>
            <a:off x="10132501" y="6340793"/>
            <a:ext cx="1371600" cy="457201"/>
          </a:xfrm>
        </p:spPr>
        <p:txBody>
          <a:bodyPr/>
          <a:lstStyle/>
          <a:p>
            <a:r>
              <a:rPr lang="en-US" dirty="0"/>
              <a:t>26 July 2023</a:t>
            </a:r>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9</a:t>
            </a:fld>
            <a:endParaRPr lang="en-US" dirty="0"/>
          </a:p>
        </p:txBody>
      </p:sp>
      <p:pic>
        <p:nvPicPr>
          <p:cNvPr id="3074" name="Picture 2" descr="Gitai successfully demos autonomous robot inside the International Space  Station | TechCrun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8513" y="1585321"/>
            <a:ext cx="5125811" cy="384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94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APL-PowerPoint-Theme_light">
  <a:themeElements>
    <a:clrScheme name="Custom 22">
      <a:dk1>
        <a:srgbClr val="000000"/>
      </a:dk1>
      <a:lt1>
        <a:srgbClr val="FFFFFF"/>
      </a:lt1>
      <a:dk2>
        <a:srgbClr val="44546A"/>
      </a:dk2>
      <a:lt2>
        <a:srgbClr val="E7E6E6"/>
      </a:lt2>
      <a:accent1>
        <a:srgbClr val="243451"/>
      </a:accent1>
      <a:accent2>
        <a:srgbClr val="3AAEDD"/>
      </a:accent2>
      <a:accent3>
        <a:srgbClr val="74AA50"/>
      </a:accent3>
      <a:accent4>
        <a:srgbClr val="F7E17F"/>
      </a:accent4>
      <a:accent5>
        <a:srgbClr val="FF9E16"/>
      </a:accent5>
      <a:accent6>
        <a:srgbClr val="E03C30"/>
      </a:accent6>
      <a:hlink>
        <a:srgbClr val="5EAFFF"/>
      </a:hlink>
      <a:folHlink>
        <a:srgbClr val="953A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w="19050">
          <a:noFill/>
        </a:ln>
      </a:spPr>
      <a:bodyPr wrap="square" rtlCol="0">
        <a:spAutoFit/>
      </a:bodyPr>
      <a:lstStyle>
        <a:defPPr>
          <a:defRPr sz="2000" dirty="0" err="1" smtClean="0">
            <a:solidFill>
              <a:schemeClr val="tx2">
                <a:lumMod val="75000"/>
              </a:schemeClr>
            </a:solidFill>
          </a:defRPr>
        </a:defPPr>
      </a:lstStyle>
    </a:txDef>
  </a:objectDefaults>
  <a:extraClrSchemeLst/>
  <a:extLst>
    <a:ext uri="{05A4C25C-085E-4340-85A3-A5531E510DB2}">
      <thm15:themeFamily xmlns:thm15="http://schemas.microsoft.com/office/thememl/2012/main" name="Presentation1" id="{C853B1BF-1AB9-8E41-A858-DD00156BB8C1}" vid="{612625C6-9550-1C42-A72C-EE93190D2577}"/>
    </a:ext>
  </a:extLst>
</a:theme>
</file>

<file path=ppt/theme/theme2.xml><?xml version="1.0" encoding="utf-8"?>
<a:theme xmlns:a="http://schemas.openxmlformats.org/drawingml/2006/main" name="APL-PowerPoint-Theme_dark">
  <a:themeElements>
    <a:clrScheme name="APL PPT Template Palette">
      <a:dk1>
        <a:srgbClr val="000000"/>
      </a:dk1>
      <a:lt1>
        <a:srgbClr val="FFFFFF"/>
      </a:lt1>
      <a:dk2>
        <a:srgbClr val="44546A"/>
      </a:dk2>
      <a:lt2>
        <a:srgbClr val="E7E6E6"/>
      </a:lt2>
      <a:accent1>
        <a:srgbClr val="002C73"/>
      </a:accent1>
      <a:accent2>
        <a:srgbClr val="3E8EDE"/>
      </a:accent2>
      <a:accent3>
        <a:srgbClr val="74AA50"/>
      </a:accent3>
      <a:accent4>
        <a:srgbClr val="D2D755"/>
      </a:accent4>
      <a:accent5>
        <a:srgbClr val="FF9E16"/>
      </a:accent5>
      <a:accent6>
        <a:srgbClr val="E03C30"/>
      </a:accent6>
      <a:hlink>
        <a:srgbClr val="0537FF"/>
      </a:hlink>
      <a:folHlink>
        <a:srgbClr val="953A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bg1"/>
          </a:solidFill>
        </a:ln>
      </a:spPr>
      <a:bodyPr rtlCol="0" anchor="ctr">
        <a:norm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ln w="19050">
          <a:noFill/>
        </a:ln>
      </a:spPr>
      <a:bodyPr wrap="square" rtlCol="0">
        <a:spAutoFit/>
      </a:bodyPr>
      <a:lstStyle>
        <a:defPPr>
          <a:defRPr sz="2000" dirty="0" err="1" smtClean="0">
            <a:solidFill>
              <a:schemeClr val="bg1"/>
            </a:solidFill>
          </a:defRPr>
        </a:defPPr>
      </a:lstStyle>
    </a:txDef>
  </a:objectDefaults>
  <a:extraClrSchemeLst/>
  <a:extLst>
    <a:ext uri="{05A4C25C-085E-4340-85A3-A5531E510DB2}">
      <thm15:themeFamily xmlns:thm15="http://schemas.microsoft.com/office/thememl/2012/main" name="Presentation7" id="{D68E3EF3-C6FA-1E42-A977-969D056CF3F3}" vid="{09EF0690-C9A7-EB48-8012-9DFA8E05901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57BFD2CB1E744298C1AF8AA7379FF3" ma:contentTypeVersion="2" ma:contentTypeDescription="Create a new document." ma:contentTypeScope="" ma:versionID="5e5edfd3ff4647b6398a429cc3de810e">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b0baf92c7a4c4eedf4e3329f85509741"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911D45-17A0-45A6-A22C-53F5573CA735}">
  <ds:schemaRefs>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schemas.microsoft.com/office/2006/metadata/properties"/>
    <ds:schemaRef ds:uri="http://schemas.microsoft.com/sharepoint/v3"/>
    <ds:schemaRef ds:uri="http://schemas.microsoft.com/sharepoint/v4"/>
    <ds:schemaRef ds:uri="http://www.w3.org/XML/1998/namespace"/>
    <ds:schemaRef ds:uri="http://purl.org/dc/terms/"/>
  </ds:schemaRefs>
</ds:datastoreItem>
</file>

<file path=customXml/itemProps2.xml><?xml version="1.0" encoding="utf-8"?>
<ds:datastoreItem xmlns:ds="http://schemas.openxmlformats.org/officeDocument/2006/customXml" ds:itemID="{F10B8C54-1F51-41D7-890E-0EF41072A3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5DBFC5-D377-49F5-9682-C93407E847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APL-PowerPoint-Theme_light</Template>
  <TotalTime>11414</TotalTime>
  <Words>1142</Words>
  <Application>Microsoft Office PowerPoint</Application>
  <PresentationFormat>Widescreen</PresentationFormat>
  <Paragraphs>131</Paragraphs>
  <Slides>11</Slides>
  <Notes>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11</vt:i4>
      </vt:variant>
    </vt:vector>
  </HeadingPairs>
  <TitlesOfParts>
    <vt:vector size="24" baseType="lpstr">
      <vt:lpstr>ＭＳ Ｐゴシック</vt:lpstr>
      <vt:lpstr>.AppleSystemUIFont</vt:lpstr>
      <vt:lpstr>-apple-system</vt:lpstr>
      <vt:lpstr>Arial</vt:lpstr>
      <vt:lpstr>Calibri</vt:lpstr>
      <vt:lpstr>Calibri Light</vt:lpstr>
      <vt:lpstr>Courier New</vt:lpstr>
      <vt:lpstr>Gentona Light</vt:lpstr>
      <vt:lpstr>Helvetica</vt:lpstr>
      <vt:lpstr>Myriad Pro</vt:lpstr>
      <vt:lpstr>Wingdings</vt:lpstr>
      <vt:lpstr>APL-PowerPoint-Theme_light</vt:lpstr>
      <vt:lpstr>APL-PowerPoint-Theme_dark</vt:lpstr>
      <vt:lpstr>LSIC Excavation &amp; Construction July Monthly Meeting</vt:lpstr>
      <vt:lpstr>Agenda</vt:lpstr>
      <vt:lpstr>E &amp;C Focus Areas</vt:lpstr>
      <vt:lpstr>LSIC | Upcoming Workshops</vt:lpstr>
      <vt:lpstr>LSIC | Lunar Proving Grounds Definition Workshop, July 12-13th, 2023</vt:lpstr>
      <vt:lpstr>Autonomy Workshop (EA and E&amp;C) August 21-22, 2023 2 Full Days, Virtual </vt:lpstr>
      <vt:lpstr>PowerPoint Presentation</vt:lpstr>
      <vt:lpstr>Steve Indyk / Honeybee Robotics</vt:lpstr>
      <vt:lpstr>Dr. Yuto Nakanishi / GITAI</vt:lpstr>
      <vt:lpstr>Jared Long-Fox / EXOLITH Lab</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Caleb Heidel</dc:creator>
  <cp:keywords/>
  <dc:description>Version 1.0</dc:description>
  <cp:lastModifiedBy>Abraham, Jibu V.</cp:lastModifiedBy>
  <cp:revision>71</cp:revision>
  <cp:lastPrinted>2017-08-24T18:44:08Z</cp:lastPrinted>
  <dcterms:created xsi:type="dcterms:W3CDTF">2021-06-07T15:52:40Z</dcterms:created>
  <dcterms:modified xsi:type="dcterms:W3CDTF">2023-07-26T19:45:50Z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0x0101009757BFD2CB1E744298C1AF8AA7379FF3</vt:lpwstr>
  </property>
</Properties>
</file>