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8" r:id="rId4"/>
    <p:sldMasterId id="2147483811" r:id="rId5"/>
  </p:sldMasterIdLst>
  <p:notesMasterIdLst>
    <p:notesMasterId r:id="rId30"/>
  </p:notesMasterIdLst>
  <p:sldIdLst>
    <p:sldId id="275" r:id="rId6"/>
    <p:sldId id="15918" r:id="rId7"/>
    <p:sldId id="15922" r:id="rId8"/>
    <p:sldId id="15921" r:id="rId9"/>
    <p:sldId id="15924" r:id="rId10"/>
    <p:sldId id="15926" r:id="rId11"/>
    <p:sldId id="539" r:id="rId12"/>
    <p:sldId id="565" r:id="rId13"/>
    <p:sldId id="15930" r:id="rId14"/>
    <p:sldId id="15928" r:id="rId15"/>
    <p:sldId id="15929" r:id="rId16"/>
    <p:sldId id="15908" r:id="rId17"/>
    <p:sldId id="15915" r:id="rId18"/>
    <p:sldId id="15919" r:id="rId19"/>
    <p:sldId id="15910" r:id="rId20"/>
    <p:sldId id="15912" r:id="rId21"/>
    <p:sldId id="15911" r:id="rId22"/>
    <p:sldId id="15913" r:id="rId23"/>
    <p:sldId id="15914" r:id="rId24"/>
    <p:sldId id="15916" r:id="rId25"/>
    <p:sldId id="15920" r:id="rId26"/>
    <p:sldId id="15917" r:id="rId27"/>
    <p:sldId id="15923" r:id="rId28"/>
    <p:sldId id="26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tensen, Danielle R." initials="MDR" lastIdx="1" clrIdx="0">
    <p:extLst>
      <p:ext uri="{19B8F6BF-5375-455C-9EA6-DF929625EA0E}">
        <p15:presenceInfo xmlns:p15="http://schemas.microsoft.com/office/powerpoint/2012/main" userId="S::danielle.mortensen@jhuapl.edu::ae7254f5-5727-463f-8b17-2cb02b4a26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8DBE"/>
    <a:srgbClr val="F9E180"/>
    <a:srgbClr val="053F43"/>
    <a:srgbClr val="006A5C"/>
    <a:srgbClr val="61BF9A"/>
    <a:srgbClr val="EEE296"/>
    <a:srgbClr val="02AB82"/>
    <a:srgbClr val="FFFFFF"/>
    <a:srgbClr val="327485"/>
    <a:srgbClr val="C7BD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88132" autoAdjust="0"/>
  </p:normalViewPr>
  <p:slideViewPr>
    <p:cSldViewPr snapToGrid="0" snapToObjects="1" showGuides="1">
      <p:cViewPr varScale="1">
        <p:scale>
          <a:sx n="71" d="100"/>
          <a:sy n="71" d="100"/>
        </p:scale>
        <p:origin x="149" y="48"/>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CB9168-5FC7-44F8-BBAA-9E6615388DC4}"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1490DE3A-614C-4874-8F0B-3CD01DCD4345}">
      <dgm:prSet phldrT="[Text]"/>
      <dgm:spPr/>
      <dgm:t>
        <a:bodyPr/>
        <a:lstStyle/>
        <a:p>
          <a:r>
            <a:rPr lang="en-US" dirty="0"/>
            <a:t>Excavation &amp; Construction</a:t>
          </a:r>
        </a:p>
      </dgm:t>
    </dgm:pt>
    <dgm:pt modelId="{BF8C15CA-B364-4F88-B4DD-C65F97E9C89B}" type="parTrans" cxnId="{EF1B1448-AC2A-4D5F-BECB-0401D7E0E7F8}">
      <dgm:prSet/>
      <dgm:spPr/>
      <dgm:t>
        <a:bodyPr/>
        <a:lstStyle/>
        <a:p>
          <a:endParaRPr lang="en-US"/>
        </a:p>
      </dgm:t>
    </dgm:pt>
    <dgm:pt modelId="{DA2CF2F4-2BD8-40AF-9E2F-21AA8D52E291}" type="sibTrans" cxnId="{EF1B1448-AC2A-4D5F-BECB-0401D7E0E7F8}">
      <dgm:prSet/>
      <dgm:spPr>
        <a:ln w="50800">
          <a:solidFill>
            <a:schemeClr val="bg1"/>
          </a:solidFill>
        </a:ln>
      </dgm:spPr>
      <dgm:t>
        <a:bodyPr/>
        <a:lstStyle/>
        <a:p>
          <a:endParaRPr lang="en-US"/>
        </a:p>
      </dgm:t>
    </dgm:pt>
    <dgm:pt modelId="{052C149A-C616-402E-BA69-4A64FD297CC8}">
      <dgm:prSet phldrT="[Text]" custT="1"/>
      <dgm:spPr/>
      <dgm:t>
        <a:bodyPr/>
        <a:lstStyle/>
        <a:p>
          <a:r>
            <a:rPr lang="en-US" sz="1500" dirty="0"/>
            <a:t>Surface Power</a:t>
          </a:r>
        </a:p>
      </dgm:t>
    </dgm:pt>
    <dgm:pt modelId="{CD0B0F54-17DB-4EB9-978A-3EFB22C63162}" type="parTrans" cxnId="{C031553A-6BDC-4D8C-BB84-5D9C288916F7}">
      <dgm:prSet/>
      <dgm:spPr/>
      <dgm:t>
        <a:bodyPr/>
        <a:lstStyle/>
        <a:p>
          <a:endParaRPr lang="en-US"/>
        </a:p>
      </dgm:t>
    </dgm:pt>
    <dgm:pt modelId="{7EC9820B-27AF-461D-9C47-4C7DBDB64860}" type="sibTrans" cxnId="{C031553A-6BDC-4D8C-BB84-5D9C288916F7}">
      <dgm:prSet/>
      <dgm:spPr>
        <a:ln w="50800">
          <a:solidFill>
            <a:schemeClr val="bg1"/>
          </a:solidFill>
        </a:ln>
      </dgm:spPr>
      <dgm:t>
        <a:bodyPr/>
        <a:lstStyle/>
        <a:p>
          <a:endParaRPr lang="en-US"/>
        </a:p>
      </dgm:t>
    </dgm:pt>
    <dgm:pt modelId="{DBFFA61D-7AF6-4073-8072-2787F1AD12C6}">
      <dgm:prSet phldrT="[Text]"/>
      <dgm:spPr>
        <a:solidFill>
          <a:schemeClr val="accent3">
            <a:lumMod val="50000"/>
          </a:schemeClr>
        </a:solidFill>
      </dgm:spPr>
      <dgm:t>
        <a:bodyPr/>
        <a:lstStyle/>
        <a:p>
          <a:r>
            <a:rPr lang="en-US" dirty="0"/>
            <a:t>Dust Mitigation</a:t>
          </a:r>
        </a:p>
      </dgm:t>
    </dgm:pt>
    <dgm:pt modelId="{09247059-AB36-4EA9-8DC0-4A2D86DD308A}" type="parTrans" cxnId="{C47945E7-58F3-4C33-915F-6DA2CFBB349D}">
      <dgm:prSet/>
      <dgm:spPr/>
      <dgm:t>
        <a:bodyPr/>
        <a:lstStyle/>
        <a:p>
          <a:endParaRPr lang="en-US"/>
        </a:p>
      </dgm:t>
    </dgm:pt>
    <dgm:pt modelId="{BD18000D-78B3-4483-8161-974875FB28C1}" type="sibTrans" cxnId="{C47945E7-58F3-4C33-915F-6DA2CFBB349D}">
      <dgm:prSet/>
      <dgm:spPr>
        <a:ln w="50800">
          <a:solidFill>
            <a:schemeClr val="bg1"/>
          </a:solidFill>
        </a:ln>
      </dgm:spPr>
      <dgm:t>
        <a:bodyPr/>
        <a:lstStyle/>
        <a:p>
          <a:endParaRPr lang="en-US"/>
        </a:p>
      </dgm:t>
    </dgm:pt>
    <dgm:pt modelId="{FE11C702-ECD9-448C-9848-A7883BB06C1E}">
      <dgm:prSet phldrT="[Text]"/>
      <dgm:spPr>
        <a:solidFill>
          <a:schemeClr val="accent3">
            <a:lumMod val="50000"/>
          </a:schemeClr>
        </a:solidFill>
      </dgm:spPr>
      <dgm:t>
        <a:bodyPr/>
        <a:lstStyle/>
        <a:p>
          <a:r>
            <a:rPr lang="en-US" dirty="0"/>
            <a:t>Extreme Access</a:t>
          </a:r>
        </a:p>
      </dgm:t>
    </dgm:pt>
    <dgm:pt modelId="{3CD9C56F-A1CE-4F11-8AD4-5570913551F4}" type="parTrans" cxnId="{628E8D79-A40E-427A-8ACD-E4F5D6085241}">
      <dgm:prSet/>
      <dgm:spPr/>
      <dgm:t>
        <a:bodyPr/>
        <a:lstStyle/>
        <a:p>
          <a:endParaRPr lang="en-US"/>
        </a:p>
      </dgm:t>
    </dgm:pt>
    <dgm:pt modelId="{3A11C2CB-5702-4B46-8E74-2449461FCA96}" type="sibTrans" cxnId="{628E8D79-A40E-427A-8ACD-E4F5D6085241}">
      <dgm:prSet/>
      <dgm:spPr>
        <a:ln w="50800">
          <a:solidFill>
            <a:schemeClr val="bg1"/>
          </a:solidFill>
        </a:ln>
      </dgm:spPr>
      <dgm:t>
        <a:bodyPr/>
        <a:lstStyle/>
        <a:p>
          <a:endParaRPr lang="en-US"/>
        </a:p>
      </dgm:t>
    </dgm:pt>
    <dgm:pt modelId="{2A7F7374-C621-4D1A-9C6C-94624C28755A}">
      <dgm:prSet phldrT="[Text]"/>
      <dgm:spPr>
        <a:solidFill>
          <a:schemeClr val="accent3">
            <a:lumMod val="50000"/>
          </a:schemeClr>
        </a:solidFill>
      </dgm:spPr>
      <dgm:t>
        <a:bodyPr/>
        <a:lstStyle/>
        <a:p>
          <a:r>
            <a:rPr lang="en-US" dirty="0"/>
            <a:t>Extreme Environments</a:t>
          </a:r>
        </a:p>
      </dgm:t>
    </dgm:pt>
    <dgm:pt modelId="{C952662A-2881-445A-AFB7-E69A0314EC0C}" type="parTrans" cxnId="{B47F49B1-9153-4F6C-A087-EC552370BD34}">
      <dgm:prSet/>
      <dgm:spPr/>
      <dgm:t>
        <a:bodyPr/>
        <a:lstStyle/>
        <a:p>
          <a:endParaRPr lang="en-US"/>
        </a:p>
      </dgm:t>
    </dgm:pt>
    <dgm:pt modelId="{B06509C9-6213-4F20-93DB-112A59E77748}" type="sibTrans" cxnId="{B47F49B1-9153-4F6C-A087-EC552370BD34}">
      <dgm:prSet/>
      <dgm:spPr>
        <a:ln w="50800">
          <a:solidFill>
            <a:schemeClr val="bg1"/>
          </a:solidFill>
        </a:ln>
      </dgm:spPr>
      <dgm:t>
        <a:bodyPr/>
        <a:lstStyle/>
        <a:p>
          <a:endParaRPr lang="en-US"/>
        </a:p>
      </dgm:t>
    </dgm:pt>
    <dgm:pt modelId="{D468710E-41F4-453E-A707-721EEE4B2D09}">
      <dgm:prSet phldrT="[Text]"/>
      <dgm:spPr/>
      <dgm:t>
        <a:bodyPr/>
        <a:lstStyle/>
        <a:p>
          <a:r>
            <a:rPr lang="en-US" dirty="0"/>
            <a:t>In-Situ Resource Utilization</a:t>
          </a:r>
        </a:p>
      </dgm:t>
    </dgm:pt>
    <dgm:pt modelId="{1972DE88-FD82-4BE5-A6DA-76B62C04DEAE}" type="parTrans" cxnId="{121697BC-3E43-45D6-B297-33959337138E}">
      <dgm:prSet/>
      <dgm:spPr/>
      <dgm:t>
        <a:bodyPr/>
        <a:lstStyle/>
        <a:p>
          <a:endParaRPr lang="en-US"/>
        </a:p>
      </dgm:t>
    </dgm:pt>
    <dgm:pt modelId="{C7B8628C-1D75-45FE-BCDB-D474CB9AA351}" type="sibTrans" cxnId="{121697BC-3E43-45D6-B297-33959337138E}">
      <dgm:prSet/>
      <dgm:spPr>
        <a:ln w="50800">
          <a:solidFill>
            <a:schemeClr val="bg1"/>
          </a:solidFill>
        </a:ln>
      </dgm:spPr>
      <dgm:t>
        <a:bodyPr/>
        <a:lstStyle/>
        <a:p>
          <a:endParaRPr lang="en-US"/>
        </a:p>
      </dgm:t>
    </dgm:pt>
    <dgm:pt modelId="{1A0AA6D8-EE94-477F-8C72-769363D2E2DF}">
      <dgm:prSet phldrT="[Text]"/>
      <dgm:spPr>
        <a:solidFill>
          <a:schemeClr val="accent5">
            <a:lumMod val="50000"/>
          </a:schemeClr>
        </a:solidFill>
      </dgm:spPr>
      <dgm:t>
        <a:bodyPr/>
        <a:lstStyle/>
        <a:p>
          <a:r>
            <a:rPr lang="en-US"/>
            <a:t>Interoperability</a:t>
          </a:r>
          <a:endParaRPr lang="en-US" dirty="0"/>
        </a:p>
      </dgm:t>
    </dgm:pt>
    <dgm:pt modelId="{5F3B2163-0560-4B73-8971-67A8641DF6AC}" type="parTrans" cxnId="{3A1CF94D-F4D1-47C6-A2E6-B78DBD45AB01}">
      <dgm:prSet/>
      <dgm:spPr/>
      <dgm:t>
        <a:bodyPr/>
        <a:lstStyle/>
        <a:p>
          <a:endParaRPr lang="en-US"/>
        </a:p>
      </dgm:t>
    </dgm:pt>
    <dgm:pt modelId="{6A0049F9-94D9-4F29-8B74-0CB94312656E}" type="sibTrans" cxnId="{3A1CF94D-F4D1-47C6-A2E6-B78DBD45AB01}">
      <dgm:prSet/>
      <dgm:spPr>
        <a:ln w="50800">
          <a:solidFill>
            <a:schemeClr val="bg1"/>
          </a:solidFill>
        </a:ln>
      </dgm:spPr>
      <dgm:t>
        <a:bodyPr/>
        <a:lstStyle/>
        <a:p>
          <a:endParaRPr lang="en-US"/>
        </a:p>
      </dgm:t>
    </dgm:pt>
    <dgm:pt modelId="{05B8D976-D35C-455E-AF05-93C430FA970A}">
      <dgm:prSet phldrT="[Text]"/>
      <dgm:spPr>
        <a:solidFill>
          <a:schemeClr val="accent5">
            <a:lumMod val="50000"/>
          </a:schemeClr>
        </a:solidFill>
      </dgm:spPr>
      <dgm:t>
        <a:bodyPr/>
        <a:lstStyle/>
        <a:p>
          <a:r>
            <a:rPr lang="en-US" dirty="0"/>
            <a:t>Lunar Simulants</a:t>
          </a:r>
        </a:p>
      </dgm:t>
    </dgm:pt>
    <dgm:pt modelId="{5B36A7CC-7F71-4F67-98F2-26FC0681B2EF}" type="parTrans" cxnId="{BAF9089D-8B02-4826-997A-121E424B4A1D}">
      <dgm:prSet/>
      <dgm:spPr/>
      <dgm:t>
        <a:bodyPr/>
        <a:lstStyle/>
        <a:p>
          <a:endParaRPr lang="en-US"/>
        </a:p>
      </dgm:t>
    </dgm:pt>
    <dgm:pt modelId="{E00A19DF-55B9-4AAF-91D7-E569D0BC6E8D}" type="sibTrans" cxnId="{BAF9089D-8B02-4826-997A-121E424B4A1D}">
      <dgm:prSet/>
      <dgm:spPr>
        <a:ln w="50800">
          <a:solidFill>
            <a:schemeClr val="bg1"/>
          </a:solidFill>
        </a:ln>
      </dgm:spPr>
      <dgm:t>
        <a:bodyPr/>
        <a:lstStyle/>
        <a:p>
          <a:endParaRPr lang="en-US"/>
        </a:p>
      </dgm:t>
    </dgm:pt>
    <dgm:pt modelId="{D7C9027D-A3FE-431B-BCEC-1E7C142F8D2C}" type="pres">
      <dgm:prSet presAssocID="{31CB9168-5FC7-44F8-BBAA-9E6615388DC4}" presName="cycle" presStyleCnt="0">
        <dgm:presLayoutVars>
          <dgm:dir/>
          <dgm:resizeHandles val="exact"/>
        </dgm:presLayoutVars>
      </dgm:prSet>
      <dgm:spPr/>
    </dgm:pt>
    <dgm:pt modelId="{B1722F03-EEEE-4AFF-921E-D6DF7B565764}" type="pres">
      <dgm:prSet presAssocID="{1490DE3A-614C-4874-8F0B-3CD01DCD4345}" presName="node" presStyleLbl="node1" presStyleIdx="0" presStyleCnt="8" custScaleX="126250" custScaleY="129487">
        <dgm:presLayoutVars>
          <dgm:bulletEnabled val="1"/>
        </dgm:presLayoutVars>
      </dgm:prSet>
      <dgm:spPr/>
    </dgm:pt>
    <dgm:pt modelId="{8A2E7A0B-24F2-4C6F-8223-E4FD7A370AA7}" type="pres">
      <dgm:prSet presAssocID="{1490DE3A-614C-4874-8F0B-3CD01DCD4345}" presName="spNode" presStyleCnt="0"/>
      <dgm:spPr/>
    </dgm:pt>
    <dgm:pt modelId="{F2DAB869-C449-4988-B697-82126F339408}" type="pres">
      <dgm:prSet presAssocID="{DA2CF2F4-2BD8-40AF-9E2F-21AA8D52E291}" presName="sibTrans" presStyleLbl="sibTrans1D1" presStyleIdx="0" presStyleCnt="8"/>
      <dgm:spPr/>
    </dgm:pt>
    <dgm:pt modelId="{B4109C58-E4B9-40A6-A6A0-A660FD212348}" type="pres">
      <dgm:prSet presAssocID="{052C149A-C616-402E-BA69-4A64FD297CC8}" presName="node" presStyleLbl="node1" presStyleIdx="1" presStyleCnt="8" custScaleX="126250" custScaleY="129487">
        <dgm:presLayoutVars>
          <dgm:bulletEnabled val="1"/>
        </dgm:presLayoutVars>
      </dgm:prSet>
      <dgm:spPr/>
    </dgm:pt>
    <dgm:pt modelId="{A735F91E-B1C0-4572-9461-B88B40E34562}" type="pres">
      <dgm:prSet presAssocID="{052C149A-C616-402E-BA69-4A64FD297CC8}" presName="spNode" presStyleCnt="0"/>
      <dgm:spPr/>
    </dgm:pt>
    <dgm:pt modelId="{C34E76D8-AA51-427C-802F-C00A58BB0634}" type="pres">
      <dgm:prSet presAssocID="{7EC9820B-27AF-461D-9C47-4C7DBDB64860}" presName="sibTrans" presStyleLbl="sibTrans1D1" presStyleIdx="1" presStyleCnt="8"/>
      <dgm:spPr/>
    </dgm:pt>
    <dgm:pt modelId="{52F6AFE3-19E2-4DBA-B4E3-DE7FFABE6DD1}" type="pres">
      <dgm:prSet presAssocID="{DBFFA61D-7AF6-4073-8072-2787F1AD12C6}" presName="node" presStyleLbl="node1" presStyleIdx="2" presStyleCnt="8" custScaleX="126250" custScaleY="129487">
        <dgm:presLayoutVars>
          <dgm:bulletEnabled val="1"/>
        </dgm:presLayoutVars>
      </dgm:prSet>
      <dgm:spPr/>
    </dgm:pt>
    <dgm:pt modelId="{87DCDC8C-EAAF-42C8-90FD-2B58F605739E}" type="pres">
      <dgm:prSet presAssocID="{DBFFA61D-7AF6-4073-8072-2787F1AD12C6}" presName="spNode" presStyleCnt="0"/>
      <dgm:spPr/>
    </dgm:pt>
    <dgm:pt modelId="{BEF81EE1-0279-4B9D-830A-F74595A0ECBB}" type="pres">
      <dgm:prSet presAssocID="{BD18000D-78B3-4483-8161-974875FB28C1}" presName="sibTrans" presStyleLbl="sibTrans1D1" presStyleIdx="2" presStyleCnt="8"/>
      <dgm:spPr/>
    </dgm:pt>
    <dgm:pt modelId="{8CF9E3FF-7895-44B4-9C68-40D71E3B595B}" type="pres">
      <dgm:prSet presAssocID="{FE11C702-ECD9-448C-9848-A7883BB06C1E}" presName="node" presStyleLbl="node1" presStyleIdx="3" presStyleCnt="8" custScaleX="126250" custScaleY="129487">
        <dgm:presLayoutVars>
          <dgm:bulletEnabled val="1"/>
        </dgm:presLayoutVars>
      </dgm:prSet>
      <dgm:spPr/>
    </dgm:pt>
    <dgm:pt modelId="{4D54203B-8E03-4BDD-A08B-ECBA3D5EECAE}" type="pres">
      <dgm:prSet presAssocID="{FE11C702-ECD9-448C-9848-A7883BB06C1E}" presName="spNode" presStyleCnt="0"/>
      <dgm:spPr/>
    </dgm:pt>
    <dgm:pt modelId="{5689C31A-E7DC-4340-9768-754E81347126}" type="pres">
      <dgm:prSet presAssocID="{3A11C2CB-5702-4B46-8E74-2449461FCA96}" presName="sibTrans" presStyleLbl="sibTrans1D1" presStyleIdx="3" presStyleCnt="8"/>
      <dgm:spPr/>
    </dgm:pt>
    <dgm:pt modelId="{92F73757-8C01-418B-8F86-80EA4C679A7A}" type="pres">
      <dgm:prSet presAssocID="{2A7F7374-C621-4D1A-9C6C-94624C28755A}" presName="node" presStyleLbl="node1" presStyleIdx="4" presStyleCnt="8" custScaleX="126250" custScaleY="129487">
        <dgm:presLayoutVars>
          <dgm:bulletEnabled val="1"/>
        </dgm:presLayoutVars>
      </dgm:prSet>
      <dgm:spPr/>
    </dgm:pt>
    <dgm:pt modelId="{E3210016-FA54-492B-8584-E84748F883B8}" type="pres">
      <dgm:prSet presAssocID="{2A7F7374-C621-4D1A-9C6C-94624C28755A}" presName="spNode" presStyleCnt="0"/>
      <dgm:spPr/>
    </dgm:pt>
    <dgm:pt modelId="{FEEAEAAF-831E-4B7D-9878-1FD5BD806E99}" type="pres">
      <dgm:prSet presAssocID="{B06509C9-6213-4F20-93DB-112A59E77748}" presName="sibTrans" presStyleLbl="sibTrans1D1" presStyleIdx="4" presStyleCnt="8"/>
      <dgm:spPr/>
    </dgm:pt>
    <dgm:pt modelId="{2914B45D-5CDA-4DB0-BD97-48AD69B41A1A}" type="pres">
      <dgm:prSet presAssocID="{1A0AA6D8-EE94-477F-8C72-769363D2E2DF}" presName="node" presStyleLbl="node1" presStyleIdx="5" presStyleCnt="8" custScaleX="126250" custScaleY="129487">
        <dgm:presLayoutVars>
          <dgm:bulletEnabled val="1"/>
        </dgm:presLayoutVars>
      </dgm:prSet>
      <dgm:spPr/>
    </dgm:pt>
    <dgm:pt modelId="{8B3B774A-D7B4-40F1-9C3A-61273FC36621}" type="pres">
      <dgm:prSet presAssocID="{1A0AA6D8-EE94-477F-8C72-769363D2E2DF}" presName="spNode" presStyleCnt="0"/>
      <dgm:spPr/>
    </dgm:pt>
    <dgm:pt modelId="{46F1FDEA-A31E-4781-805A-A101B3937D52}" type="pres">
      <dgm:prSet presAssocID="{6A0049F9-94D9-4F29-8B74-0CB94312656E}" presName="sibTrans" presStyleLbl="sibTrans1D1" presStyleIdx="5" presStyleCnt="8"/>
      <dgm:spPr/>
    </dgm:pt>
    <dgm:pt modelId="{6935B573-24AD-4229-95F9-F57BCCCA7253}" type="pres">
      <dgm:prSet presAssocID="{05B8D976-D35C-455E-AF05-93C430FA970A}" presName="node" presStyleLbl="node1" presStyleIdx="6" presStyleCnt="8" custScaleX="126250" custScaleY="129487">
        <dgm:presLayoutVars>
          <dgm:bulletEnabled val="1"/>
        </dgm:presLayoutVars>
      </dgm:prSet>
      <dgm:spPr/>
    </dgm:pt>
    <dgm:pt modelId="{211FCC7A-7928-4CCC-BECB-1AF46BCFB3B1}" type="pres">
      <dgm:prSet presAssocID="{05B8D976-D35C-455E-AF05-93C430FA970A}" presName="spNode" presStyleCnt="0"/>
      <dgm:spPr/>
    </dgm:pt>
    <dgm:pt modelId="{04B0C812-B1A9-4442-B0A7-E430BB7F5292}" type="pres">
      <dgm:prSet presAssocID="{E00A19DF-55B9-4AAF-91D7-E569D0BC6E8D}" presName="sibTrans" presStyleLbl="sibTrans1D1" presStyleIdx="6" presStyleCnt="8"/>
      <dgm:spPr/>
    </dgm:pt>
    <dgm:pt modelId="{33B23687-A2AB-4AD1-AB7D-CDF8B31423DD}" type="pres">
      <dgm:prSet presAssocID="{D468710E-41F4-453E-A707-721EEE4B2D09}" presName="node" presStyleLbl="node1" presStyleIdx="7" presStyleCnt="8" custScaleX="126250" custScaleY="129487">
        <dgm:presLayoutVars>
          <dgm:bulletEnabled val="1"/>
        </dgm:presLayoutVars>
      </dgm:prSet>
      <dgm:spPr/>
    </dgm:pt>
    <dgm:pt modelId="{7EC2635F-AB67-4DA7-8100-7AB4A8735444}" type="pres">
      <dgm:prSet presAssocID="{D468710E-41F4-453E-A707-721EEE4B2D09}" presName="spNode" presStyleCnt="0"/>
      <dgm:spPr/>
    </dgm:pt>
    <dgm:pt modelId="{A0292D5E-7766-43EC-81DD-4FC09FB53CBF}" type="pres">
      <dgm:prSet presAssocID="{C7B8628C-1D75-45FE-BCDB-D474CB9AA351}" presName="sibTrans" presStyleLbl="sibTrans1D1" presStyleIdx="7" presStyleCnt="8"/>
      <dgm:spPr/>
    </dgm:pt>
  </dgm:ptLst>
  <dgm:cxnLst>
    <dgm:cxn modelId="{DE18AD0C-C89F-49B4-AA24-769F85A901E4}" type="presOf" srcId="{DBFFA61D-7AF6-4073-8072-2787F1AD12C6}" destId="{52F6AFE3-19E2-4DBA-B4E3-DE7FFABE6DD1}" srcOrd="0" destOrd="0" presId="urn:microsoft.com/office/officeart/2005/8/layout/cycle6"/>
    <dgm:cxn modelId="{FC61DE0D-DDD4-4936-BCB3-97AA53A1421C}" type="presOf" srcId="{C7B8628C-1D75-45FE-BCDB-D474CB9AA351}" destId="{A0292D5E-7766-43EC-81DD-4FC09FB53CBF}" srcOrd="0" destOrd="0" presId="urn:microsoft.com/office/officeart/2005/8/layout/cycle6"/>
    <dgm:cxn modelId="{FB70D015-63C1-40AB-8155-ACE1C1BA385D}" type="presOf" srcId="{1A0AA6D8-EE94-477F-8C72-769363D2E2DF}" destId="{2914B45D-5CDA-4DB0-BD97-48AD69B41A1A}" srcOrd="0" destOrd="0" presId="urn:microsoft.com/office/officeart/2005/8/layout/cycle6"/>
    <dgm:cxn modelId="{7D5E3616-FFF1-470C-BE2C-57E239FD3DC6}" type="presOf" srcId="{1490DE3A-614C-4874-8F0B-3CD01DCD4345}" destId="{B1722F03-EEEE-4AFF-921E-D6DF7B565764}" srcOrd="0" destOrd="0" presId="urn:microsoft.com/office/officeart/2005/8/layout/cycle6"/>
    <dgm:cxn modelId="{AEC1B91A-57DA-4914-94A8-CD4C00BBD5BC}" type="presOf" srcId="{2A7F7374-C621-4D1A-9C6C-94624C28755A}" destId="{92F73757-8C01-418B-8F86-80EA4C679A7A}" srcOrd="0" destOrd="0" presId="urn:microsoft.com/office/officeart/2005/8/layout/cycle6"/>
    <dgm:cxn modelId="{45E4F528-0A23-4E8E-8455-223F1B4ED330}" type="presOf" srcId="{E00A19DF-55B9-4AAF-91D7-E569D0BC6E8D}" destId="{04B0C812-B1A9-4442-B0A7-E430BB7F5292}" srcOrd="0" destOrd="0" presId="urn:microsoft.com/office/officeart/2005/8/layout/cycle6"/>
    <dgm:cxn modelId="{A635C429-D1A0-408E-9FBA-36432F3FBC34}" type="presOf" srcId="{7EC9820B-27AF-461D-9C47-4C7DBDB64860}" destId="{C34E76D8-AA51-427C-802F-C00A58BB0634}" srcOrd="0" destOrd="0" presId="urn:microsoft.com/office/officeart/2005/8/layout/cycle6"/>
    <dgm:cxn modelId="{A4F36B2A-AB6B-4FD0-963E-D3C77E8801BB}" type="presOf" srcId="{3A11C2CB-5702-4B46-8E74-2449461FCA96}" destId="{5689C31A-E7DC-4340-9768-754E81347126}" srcOrd="0" destOrd="0" presId="urn:microsoft.com/office/officeart/2005/8/layout/cycle6"/>
    <dgm:cxn modelId="{C031553A-6BDC-4D8C-BB84-5D9C288916F7}" srcId="{31CB9168-5FC7-44F8-BBAA-9E6615388DC4}" destId="{052C149A-C616-402E-BA69-4A64FD297CC8}" srcOrd="1" destOrd="0" parTransId="{CD0B0F54-17DB-4EB9-978A-3EFB22C63162}" sibTransId="{7EC9820B-27AF-461D-9C47-4C7DBDB64860}"/>
    <dgm:cxn modelId="{EF1B1448-AC2A-4D5F-BECB-0401D7E0E7F8}" srcId="{31CB9168-5FC7-44F8-BBAA-9E6615388DC4}" destId="{1490DE3A-614C-4874-8F0B-3CD01DCD4345}" srcOrd="0" destOrd="0" parTransId="{BF8C15CA-B364-4F88-B4DD-C65F97E9C89B}" sibTransId="{DA2CF2F4-2BD8-40AF-9E2F-21AA8D52E291}"/>
    <dgm:cxn modelId="{3A1CF94D-F4D1-47C6-A2E6-B78DBD45AB01}" srcId="{31CB9168-5FC7-44F8-BBAA-9E6615388DC4}" destId="{1A0AA6D8-EE94-477F-8C72-769363D2E2DF}" srcOrd="5" destOrd="0" parTransId="{5F3B2163-0560-4B73-8971-67A8641DF6AC}" sibTransId="{6A0049F9-94D9-4F29-8B74-0CB94312656E}"/>
    <dgm:cxn modelId="{628E8D79-A40E-427A-8ACD-E4F5D6085241}" srcId="{31CB9168-5FC7-44F8-BBAA-9E6615388DC4}" destId="{FE11C702-ECD9-448C-9848-A7883BB06C1E}" srcOrd="3" destOrd="0" parTransId="{3CD9C56F-A1CE-4F11-8AD4-5570913551F4}" sibTransId="{3A11C2CB-5702-4B46-8E74-2449461FCA96}"/>
    <dgm:cxn modelId="{30580F8F-DCB7-41E9-B07B-2E45BB996E2E}" type="presOf" srcId="{D468710E-41F4-453E-A707-721EEE4B2D09}" destId="{33B23687-A2AB-4AD1-AB7D-CDF8B31423DD}" srcOrd="0" destOrd="0" presId="urn:microsoft.com/office/officeart/2005/8/layout/cycle6"/>
    <dgm:cxn modelId="{65CE3D93-4F02-4CB4-8BF2-EC87B821B585}" type="presOf" srcId="{FE11C702-ECD9-448C-9848-A7883BB06C1E}" destId="{8CF9E3FF-7895-44B4-9C68-40D71E3B595B}" srcOrd="0" destOrd="0" presId="urn:microsoft.com/office/officeart/2005/8/layout/cycle6"/>
    <dgm:cxn modelId="{BAF9089D-8B02-4826-997A-121E424B4A1D}" srcId="{31CB9168-5FC7-44F8-BBAA-9E6615388DC4}" destId="{05B8D976-D35C-455E-AF05-93C430FA970A}" srcOrd="6" destOrd="0" parTransId="{5B36A7CC-7F71-4F67-98F2-26FC0681B2EF}" sibTransId="{E00A19DF-55B9-4AAF-91D7-E569D0BC6E8D}"/>
    <dgm:cxn modelId="{B47F49B1-9153-4F6C-A087-EC552370BD34}" srcId="{31CB9168-5FC7-44F8-BBAA-9E6615388DC4}" destId="{2A7F7374-C621-4D1A-9C6C-94624C28755A}" srcOrd="4" destOrd="0" parTransId="{C952662A-2881-445A-AFB7-E69A0314EC0C}" sibTransId="{B06509C9-6213-4F20-93DB-112A59E77748}"/>
    <dgm:cxn modelId="{121697BC-3E43-45D6-B297-33959337138E}" srcId="{31CB9168-5FC7-44F8-BBAA-9E6615388DC4}" destId="{D468710E-41F4-453E-A707-721EEE4B2D09}" srcOrd="7" destOrd="0" parTransId="{1972DE88-FD82-4BE5-A6DA-76B62C04DEAE}" sibTransId="{C7B8628C-1D75-45FE-BCDB-D474CB9AA351}"/>
    <dgm:cxn modelId="{7195DAD5-9E4B-447B-99C3-34FAFDD0FEE3}" type="presOf" srcId="{6A0049F9-94D9-4F29-8B74-0CB94312656E}" destId="{46F1FDEA-A31E-4781-805A-A101B3937D52}" srcOrd="0" destOrd="0" presId="urn:microsoft.com/office/officeart/2005/8/layout/cycle6"/>
    <dgm:cxn modelId="{E3CF3ED8-190A-4CF7-AB8C-629AC0438605}" type="presOf" srcId="{05B8D976-D35C-455E-AF05-93C430FA970A}" destId="{6935B573-24AD-4229-95F9-F57BCCCA7253}" srcOrd="0" destOrd="0" presId="urn:microsoft.com/office/officeart/2005/8/layout/cycle6"/>
    <dgm:cxn modelId="{81482EDC-970A-47B0-8ACB-90A3E429D190}" type="presOf" srcId="{DA2CF2F4-2BD8-40AF-9E2F-21AA8D52E291}" destId="{F2DAB869-C449-4988-B697-82126F339408}" srcOrd="0" destOrd="0" presId="urn:microsoft.com/office/officeart/2005/8/layout/cycle6"/>
    <dgm:cxn modelId="{C47945E7-58F3-4C33-915F-6DA2CFBB349D}" srcId="{31CB9168-5FC7-44F8-BBAA-9E6615388DC4}" destId="{DBFFA61D-7AF6-4073-8072-2787F1AD12C6}" srcOrd="2" destOrd="0" parTransId="{09247059-AB36-4EA9-8DC0-4A2D86DD308A}" sibTransId="{BD18000D-78B3-4483-8161-974875FB28C1}"/>
    <dgm:cxn modelId="{C0415AEA-3EA1-4479-B6C8-374C7A5A8034}" type="presOf" srcId="{BD18000D-78B3-4483-8161-974875FB28C1}" destId="{BEF81EE1-0279-4B9D-830A-F74595A0ECBB}" srcOrd="0" destOrd="0" presId="urn:microsoft.com/office/officeart/2005/8/layout/cycle6"/>
    <dgm:cxn modelId="{5E8C75F3-ED4F-4137-87A9-DD8BBB3CFB99}" type="presOf" srcId="{31CB9168-5FC7-44F8-BBAA-9E6615388DC4}" destId="{D7C9027D-A3FE-431B-BCEC-1E7C142F8D2C}" srcOrd="0" destOrd="0" presId="urn:microsoft.com/office/officeart/2005/8/layout/cycle6"/>
    <dgm:cxn modelId="{37E152F6-C0C0-403A-A245-FE373D40230B}" type="presOf" srcId="{052C149A-C616-402E-BA69-4A64FD297CC8}" destId="{B4109C58-E4B9-40A6-A6A0-A660FD212348}" srcOrd="0" destOrd="0" presId="urn:microsoft.com/office/officeart/2005/8/layout/cycle6"/>
    <dgm:cxn modelId="{89E9E9FC-6979-4B5F-BB71-09A7CEE70513}" type="presOf" srcId="{B06509C9-6213-4F20-93DB-112A59E77748}" destId="{FEEAEAAF-831E-4B7D-9878-1FD5BD806E99}" srcOrd="0" destOrd="0" presId="urn:microsoft.com/office/officeart/2005/8/layout/cycle6"/>
    <dgm:cxn modelId="{A739114E-5097-4623-825A-9DCC97862DB6}" type="presParOf" srcId="{D7C9027D-A3FE-431B-BCEC-1E7C142F8D2C}" destId="{B1722F03-EEEE-4AFF-921E-D6DF7B565764}" srcOrd="0" destOrd="0" presId="urn:microsoft.com/office/officeart/2005/8/layout/cycle6"/>
    <dgm:cxn modelId="{46045303-51AD-41EF-8BB4-1C8F52056EFA}" type="presParOf" srcId="{D7C9027D-A3FE-431B-BCEC-1E7C142F8D2C}" destId="{8A2E7A0B-24F2-4C6F-8223-E4FD7A370AA7}" srcOrd="1" destOrd="0" presId="urn:microsoft.com/office/officeart/2005/8/layout/cycle6"/>
    <dgm:cxn modelId="{AC198212-30CF-4C7D-B4E8-38BCEF51AF20}" type="presParOf" srcId="{D7C9027D-A3FE-431B-BCEC-1E7C142F8D2C}" destId="{F2DAB869-C449-4988-B697-82126F339408}" srcOrd="2" destOrd="0" presId="urn:microsoft.com/office/officeart/2005/8/layout/cycle6"/>
    <dgm:cxn modelId="{31AA31B6-FC98-427E-8335-74BD9660A80A}" type="presParOf" srcId="{D7C9027D-A3FE-431B-BCEC-1E7C142F8D2C}" destId="{B4109C58-E4B9-40A6-A6A0-A660FD212348}" srcOrd="3" destOrd="0" presId="urn:microsoft.com/office/officeart/2005/8/layout/cycle6"/>
    <dgm:cxn modelId="{7188CD6B-D617-4B74-BC0D-5E12C00A31E1}" type="presParOf" srcId="{D7C9027D-A3FE-431B-BCEC-1E7C142F8D2C}" destId="{A735F91E-B1C0-4572-9461-B88B40E34562}" srcOrd="4" destOrd="0" presId="urn:microsoft.com/office/officeart/2005/8/layout/cycle6"/>
    <dgm:cxn modelId="{DE9575BB-9254-48B5-8D93-A85008DAEB58}" type="presParOf" srcId="{D7C9027D-A3FE-431B-BCEC-1E7C142F8D2C}" destId="{C34E76D8-AA51-427C-802F-C00A58BB0634}" srcOrd="5" destOrd="0" presId="urn:microsoft.com/office/officeart/2005/8/layout/cycle6"/>
    <dgm:cxn modelId="{EDB94092-439D-445E-9A7A-A711B855A184}" type="presParOf" srcId="{D7C9027D-A3FE-431B-BCEC-1E7C142F8D2C}" destId="{52F6AFE3-19E2-4DBA-B4E3-DE7FFABE6DD1}" srcOrd="6" destOrd="0" presId="urn:microsoft.com/office/officeart/2005/8/layout/cycle6"/>
    <dgm:cxn modelId="{0EF94A87-D238-45F8-89FC-8219B31FDFC2}" type="presParOf" srcId="{D7C9027D-A3FE-431B-BCEC-1E7C142F8D2C}" destId="{87DCDC8C-EAAF-42C8-90FD-2B58F605739E}" srcOrd="7" destOrd="0" presId="urn:microsoft.com/office/officeart/2005/8/layout/cycle6"/>
    <dgm:cxn modelId="{783103E8-DD54-4144-BD5C-F41A4BC104D3}" type="presParOf" srcId="{D7C9027D-A3FE-431B-BCEC-1E7C142F8D2C}" destId="{BEF81EE1-0279-4B9D-830A-F74595A0ECBB}" srcOrd="8" destOrd="0" presId="urn:microsoft.com/office/officeart/2005/8/layout/cycle6"/>
    <dgm:cxn modelId="{7403C9CD-1B01-4369-B8EB-9CA401D80744}" type="presParOf" srcId="{D7C9027D-A3FE-431B-BCEC-1E7C142F8D2C}" destId="{8CF9E3FF-7895-44B4-9C68-40D71E3B595B}" srcOrd="9" destOrd="0" presId="urn:microsoft.com/office/officeart/2005/8/layout/cycle6"/>
    <dgm:cxn modelId="{AEFB10B6-604C-467E-B082-9E33D3766857}" type="presParOf" srcId="{D7C9027D-A3FE-431B-BCEC-1E7C142F8D2C}" destId="{4D54203B-8E03-4BDD-A08B-ECBA3D5EECAE}" srcOrd="10" destOrd="0" presId="urn:microsoft.com/office/officeart/2005/8/layout/cycle6"/>
    <dgm:cxn modelId="{2BB10201-0A55-4629-AA39-BE91775B953E}" type="presParOf" srcId="{D7C9027D-A3FE-431B-BCEC-1E7C142F8D2C}" destId="{5689C31A-E7DC-4340-9768-754E81347126}" srcOrd="11" destOrd="0" presId="urn:microsoft.com/office/officeart/2005/8/layout/cycle6"/>
    <dgm:cxn modelId="{9AECC930-F52A-47DC-AB20-EC8AE4E56500}" type="presParOf" srcId="{D7C9027D-A3FE-431B-BCEC-1E7C142F8D2C}" destId="{92F73757-8C01-418B-8F86-80EA4C679A7A}" srcOrd="12" destOrd="0" presId="urn:microsoft.com/office/officeart/2005/8/layout/cycle6"/>
    <dgm:cxn modelId="{EF86BD3E-9E40-4DFB-9AAB-33191A54773E}" type="presParOf" srcId="{D7C9027D-A3FE-431B-BCEC-1E7C142F8D2C}" destId="{E3210016-FA54-492B-8584-E84748F883B8}" srcOrd="13" destOrd="0" presId="urn:microsoft.com/office/officeart/2005/8/layout/cycle6"/>
    <dgm:cxn modelId="{DB4F9DA8-08C5-4104-A2F1-8B7FE9E17816}" type="presParOf" srcId="{D7C9027D-A3FE-431B-BCEC-1E7C142F8D2C}" destId="{FEEAEAAF-831E-4B7D-9878-1FD5BD806E99}" srcOrd="14" destOrd="0" presId="urn:microsoft.com/office/officeart/2005/8/layout/cycle6"/>
    <dgm:cxn modelId="{B83DC041-44B5-492A-9F9C-76B929F35AD1}" type="presParOf" srcId="{D7C9027D-A3FE-431B-BCEC-1E7C142F8D2C}" destId="{2914B45D-5CDA-4DB0-BD97-48AD69B41A1A}" srcOrd="15" destOrd="0" presId="urn:microsoft.com/office/officeart/2005/8/layout/cycle6"/>
    <dgm:cxn modelId="{9141507F-246A-435D-ACC8-B7DDDF4CC9E0}" type="presParOf" srcId="{D7C9027D-A3FE-431B-BCEC-1E7C142F8D2C}" destId="{8B3B774A-D7B4-40F1-9C3A-61273FC36621}" srcOrd="16" destOrd="0" presId="urn:microsoft.com/office/officeart/2005/8/layout/cycle6"/>
    <dgm:cxn modelId="{43163EB2-A007-403D-9018-45E834DF287D}" type="presParOf" srcId="{D7C9027D-A3FE-431B-BCEC-1E7C142F8D2C}" destId="{46F1FDEA-A31E-4781-805A-A101B3937D52}" srcOrd="17" destOrd="0" presId="urn:microsoft.com/office/officeart/2005/8/layout/cycle6"/>
    <dgm:cxn modelId="{7FAD38F9-A715-48DF-BE38-D5C39CB3E6D5}" type="presParOf" srcId="{D7C9027D-A3FE-431B-BCEC-1E7C142F8D2C}" destId="{6935B573-24AD-4229-95F9-F57BCCCA7253}" srcOrd="18" destOrd="0" presId="urn:microsoft.com/office/officeart/2005/8/layout/cycle6"/>
    <dgm:cxn modelId="{5282CF16-E859-48A9-8528-5302EEADDBBE}" type="presParOf" srcId="{D7C9027D-A3FE-431B-BCEC-1E7C142F8D2C}" destId="{211FCC7A-7928-4CCC-BECB-1AF46BCFB3B1}" srcOrd="19" destOrd="0" presId="urn:microsoft.com/office/officeart/2005/8/layout/cycle6"/>
    <dgm:cxn modelId="{FFFCECEB-AE05-426F-AB21-331682CD7B9D}" type="presParOf" srcId="{D7C9027D-A3FE-431B-BCEC-1E7C142F8D2C}" destId="{04B0C812-B1A9-4442-B0A7-E430BB7F5292}" srcOrd="20" destOrd="0" presId="urn:microsoft.com/office/officeart/2005/8/layout/cycle6"/>
    <dgm:cxn modelId="{13D4EF3A-FB86-4187-A444-5CD4C549BA3C}" type="presParOf" srcId="{D7C9027D-A3FE-431B-BCEC-1E7C142F8D2C}" destId="{33B23687-A2AB-4AD1-AB7D-CDF8B31423DD}" srcOrd="21" destOrd="0" presId="urn:microsoft.com/office/officeart/2005/8/layout/cycle6"/>
    <dgm:cxn modelId="{B4A61D12-4A1E-43BC-AD20-1C5AC2542309}" type="presParOf" srcId="{D7C9027D-A3FE-431B-BCEC-1E7C142F8D2C}" destId="{7EC2635F-AB67-4DA7-8100-7AB4A8735444}" srcOrd="22" destOrd="0" presId="urn:microsoft.com/office/officeart/2005/8/layout/cycle6"/>
    <dgm:cxn modelId="{9233F52B-6571-4D88-977D-DDC3DD18C50C}" type="presParOf" srcId="{D7C9027D-A3FE-431B-BCEC-1E7C142F8D2C}" destId="{A0292D5E-7766-43EC-81DD-4FC09FB53CBF}" srcOrd="23"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CB9168-5FC7-44F8-BBAA-9E6615388DC4}"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1490DE3A-614C-4874-8F0B-3CD01DCD4345}">
      <dgm:prSet phldrT="[Text]"/>
      <dgm:spPr/>
      <dgm:t>
        <a:bodyPr/>
        <a:lstStyle/>
        <a:p>
          <a:r>
            <a:rPr lang="en-US" dirty="0"/>
            <a:t>Excavation &amp; Construction</a:t>
          </a:r>
        </a:p>
      </dgm:t>
    </dgm:pt>
    <dgm:pt modelId="{BF8C15CA-B364-4F88-B4DD-C65F97E9C89B}" type="parTrans" cxnId="{EF1B1448-AC2A-4D5F-BECB-0401D7E0E7F8}">
      <dgm:prSet/>
      <dgm:spPr/>
      <dgm:t>
        <a:bodyPr/>
        <a:lstStyle/>
        <a:p>
          <a:endParaRPr lang="en-US"/>
        </a:p>
      </dgm:t>
    </dgm:pt>
    <dgm:pt modelId="{DA2CF2F4-2BD8-40AF-9E2F-21AA8D52E291}" type="sibTrans" cxnId="{EF1B1448-AC2A-4D5F-BECB-0401D7E0E7F8}">
      <dgm:prSet/>
      <dgm:spPr>
        <a:ln w="50800">
          <a:solidFill>
            <a:schemeClr val="bg1"/>
          </a:solidFill>
        </a:ln>
      </dgm:spPr>
      <dgm:t>
        <a:bodyPr/>
        <a:lstStyle/>
        <a:p>
          <a:endParaRPr lang="en-US"/>
        </a:p>
      </dgm:t>
    </dgm:pt>
    <dgm:pt modelId="{052C149A-C616-402E-BA69-4A64FD297CC8}">
      <dgm:prSet phldrT="[Text]" custT="1"/>
      <dgm:spPr/>
      <dgm:t>
        <a:bodyPr/>
        <a:lstStyle/>
        <a:p>
          <a:r>
            <a:rPr lang="en-US" sz="2800" dirty="0"/>
            <a:t>Surface Power</a:t>
          </a:r>
        </a:p>
      </dgm:t>
    </dgm:pt>
    <dgm:pt modelId="{CD0B0F54-17DB-4EB9-978A-3EFB22C63162}" type="parTrans" cxnId="{C031553A-6BDC-4D8C-BB84-5D9C288916F7}">
      <dgm:prSet/>
      <dgm:spPr/>
      <dgm:t>
        <a:bodyPr/>
        <a:lstStyle/>
        <a:p>
          <a:endParaRPr lang="en-US"/>
        </a:p>
      </dgm:t>
    </dgm:pt>
    <dgm:pt modelId="{7EC9820B-27AF-461D-9C47-4C7DBDB64860}" type="sibTrans" cxnId="{C031553A-6BDC-4D8C-BB84-5D9C288916F7}">
      <dgm:prSet/>
      <dgm:spPr>
        <a:ln w="50800">
          <a:solidFill>
            <a:schemeClr val="bg1"/>
          </a:solidFill>
        </a:ln>
      </dgm:spPr>
      <dgm:t>
        <a:bodyPr/>
        <a:lstStyle/>
        <a:p>
          <a:endParaRPr lang="en-US"/>
        </a:p>
      </dgm:t>
    </dgm:pt>
    <dgm:pt modelId="{DBFFA61D-7AF6-4073-8072-2787F1AD12C6}">
      <dgm:prSet phldrT="[Text]"/>
      <dgm:spPr>
        <a:solidFill>
          <a:srgbClr val="661860"/>
        </a:solidFill>
      </dgm:spPr>
      <dgm:t>
        <a:bodyPr/>
        <a:lstStyle/>
        <a:p>
          <a:r>
            <a:rPr lang="en-US" dirty="0"/>
            <a:t>Crosscutting Capabilities</a:t>
          </a:r>
        </a:p>
      </dgm:t>
    </dgm:pt>
    <dgm:pt modelId="{09247059-AB36-4EA9-8DC0-4A2D86DD308A}" type="parTrans" cxnId="{C47945E7-58F3-4C33-915F-6DA2CFBB349D}">
      <dgm:prSet/>
      <dgm:spPr/>
      <dgm:t>
        <a:bodyPr/>
        <a:lstStyle/>
        <a:p>
          <a:endParaRPr lang="en-US"/>
        </a:p>
      </dgm:t>
    </dgm:pt>
    <dgm:pt modelId="{BD18000D-78B3-4483-8161-974875FB28C1}" type="sibTrans" cxnId="{C47945E7-58F3-4C33-915F-6DA2CFBB349D}">
      <dgm:prSet/>
      <dgm:spPr>
        <a:ln w="50800">
          <a:solidFill>
            <a:schemeClr val="bg1"/>
          </a:solidFill>
        </a:ln>
      </dgm:spPr>
      <dgm:t>
        <a:bodyPr/>
        <a:lstStyle/>
        <a:p>
          <a:endParaRPr lang="en-US"/>
        </a:p>
      </dgm:t>
    </dgm:pt>
    <dgm:pt modelId="{D468710E-41F4-453E-A707-721EEE4B2D09}">
      <dgm:prSet phldrT="[Text]"/>
      <dgm:spPr/>
      <dgm:t>
        <a:bodyPr/>
        <a:lstStyle/>
        <a:p>
          <a:r>
            <a:rPr lang="en-US" dirty="0"/>
            <a:t>In-Situ Resource Utilization</a:t>
          </a:r>
        </a:p>
      </dgm:t>
    </dgm:pt>
    <dgm:pt modelId="{1972DE88-FD82-4BE5-A6DA-76B62C04DEAE}" type="parTrans" cxnId="{121697BC-3E43-45D6-B297-33959337138E}">
      <dgm:prSet/>
      <dgm:spPr/>
      <dgm:t>
        <a:bodyPr/>
        <a:lstStyle/>
        <a:p>
          <a:endParaRPr lang="en-US"/>
        </a:p>
      </dgm:t>
    </dgm:pt>
    <dgm:pt modelId="{C7B8628C-1D75-45FE-BCDB-D474CB9AA351}" type="sibTrans" cxnId="{121697BC-3E43-45D6-B297-33959337138E}">
      <dgm:prSet/>
      <dgm:spPr>
        <a:ln w="50800">
          <a:solidFill>
            <a:schemeClr val="bg1"/>
          </a:solidFill>
        </a:ln>
      </dgm:spPr>
      <dgm:t>
        <a:bodyPr/>
        <a:lstStyle/>
        <a:p>
          <a:endParaRPr lang="en-US"/>
        </a:p>
      </dgm:t>
    </dgm:pt>
    <dgm:pt modelId="{D7C9027D-A3FE-431B-BCEC-1E7C142F8D2C}" type="pres">
      <dgm:prSet presAssocID="{31CB9168-5FC7-44F8-BBAA-9E6615388DC4}" presName="cycle" presStyleCnt="0">
        <dgm:presLayoutVars>
          <dgm:dir/>
          <dgm:resizeHandles val="exact"/>
        </dgm:presLayoutVars>
      </dgm:prSet>
      <dgm:spPr/>
    </dgm:pt>
    <dgm:pt modelId="{B1722F03-EEEE-4AFF-921E-D6DF7B565764}" type="pres">
      <dgm:prSet presAssocID="{1490DE3A-614C-4874-8F0B-3CD01DCD4345}" presName="node" presStyleLbl="node1" presStyleIdx="0" presStyleCnt="4" custScaleX="126250" custScaleY="129487">
        <dgm:presLayoutVars>
          <dgm:bulletEnabled val="1"/>
        </dgm:presLayoutVars>
      </dgm:prSet>
      <dgm:spPr/>
    </dgm:pt>
    <dgm:pt modelId="{8A2E7A0B-24F2-4C6F-8223-E4FD7A370AA7}" type="pres">
      <dgm:prSet presAssocID="{1490DE3A-614C-4874-8F0B-3CD01DCD4345}" presName="spNode" presStyleCnt="0"/>
      <dgm:spPr/>
    </dgm:pt>
    <dgm:pt modelId="{F2DAB869-C449-4988-B697-82126F339408}" type="pres">
      <dgm:prSet presAssocID="{DA2CF2F4-2BD8-40AF-9E2F-21AA8D52E291}" presName="sibTrans" presStyleLbl="sibTrans1D1" presStyleIdx="0" presStyleCnt="4"/>
      <dgm:spPr/>
    </dgm:pt>
    <dgm:pt modelId="{B4109C58-E4B9-40A6-A6A0-A660FD212348}" type="pres">
      <dgm:prSet presAssocID="{052C149A-C616-402E-BA69-4A64FD297CC8}" presName="node" presStyleLbl="node1" presStyleIdx="1" presStyleCnt="4" custScaleX="126250" custScaleY="129487">
        <dgm:presLayoutVars>
          <dgm:bulletEnabled val="1"/>
        </dgm:presLayoutVars>
      </dgm:prSet>
      <dgm:spPr/>
    </dgm:pt>
    <dgm:pt modelId="{A735F91E-B1C0-4572-9461-B88B40E34562}" type="pres">
      <dgm:prSet presAssocID="{052C149A-C616-402E-BA69-4A64FD297CC8}" presName="spNode" presStyleCnt="0"/>
      <dgm:spPr/>
    </dgm:pt>
    <dgm:pt modelId="{C34E76D8-AA51-427C-802F-C00A58BB0634}" type="pres">
      <dgm:prSet presAssocID="{7EC9820B-27AF-461D-9C47-4C7DBDB64860}" presName="sibTrans" presStyleLbl="sibTrans1D1" presStyleIdx="1" presStyleCnt="4"/>
      <dgm:spPr/>
    </dgm:pt>
    <dgm:pt modelId="{52F6AFE3-19E2-4DBA-B4E3-DE7FFABE6DD1}" type="pres">
      <dgm:prSet presAssocID="{DBFFA61D-7AF6-4073-8072-2787F1AD12C6}" presName="node" presStyleLbl="node1" presStyleIdx="2" presStyleCnt="4" custScaleX="126250" custScaleY="129487">
        <dgm:presLayoutVars>
          <dgm:bulletEnabled val="1"/>
        </dgm:presLayoutVars>
      </dgm:prSet>
      <dgm:spPr/>
    </dgm:pt>
    <dgm:pt modelId="{87DCDC8C-EAAF-42C8-90FD-2B58F605739E}" type="pres">
      <dgm:prSet presAssocID="{DBFFA61D-7AF6-4073-8072-2787F1AD12C6}" presName="spNode" presStyleCnt="0"/>
      <dgm:spPr/>
    </dgm:pt>
    <dgm:pt modelId="{BEF81EE1-0279-4B9D-830A-F74595A0ECBB}" type="pres">
      <dgm:prSet presAssocID="{BD18000D-78B3-4483-8161-974875FB28C1}" presName="sibTrans" presStyleLbl="sibTrans1D1" presStyleIdx="2" presStyleCnt="4"/>
      <dgm:spPr/>
    </dgm:pt>
    <dgm:pt modelId="{33B23687-A2AB-4AD1-AB7D-CDF8B31423DD}" type="pres">
      <dgm:prSet presAssocID="{D468710E-41F4-453E-A707-721EEE4B2D09}" presName="node" presStyleLbl="node1" presStyleIdx="3" presStyleCnt="4" custScaleX="126250" custScaleY="129487">
        <dgm:presLayoutVars>
          <dgm:bulletEnabled val="1"/>
        </dgm:presLayoutVars>
      </dgm:prSet>
      <dgm:spPr/>
    </dgm:pt>
    <dgm:pt modelId="{7EC2635F-AB67-4DA7-8100-7AB4A8735444}" type="pres">
      <dgm:prSet presAssocID="{D468710E-41F4-453E-A707-721EEE4B2D09}" presName="spNode" presStyleCnt="0"/>
      <dgm:spPr/>
    </dgm:pt>
    <dgm:pt modelId="{A0292D5E-7766-43EC-81DD-4FC09FB53CBF}" type="pres">
      <dgm:prSet presAssocID="{C7B8628C-1D75-45FE-BCDB-D474CB9AA351}" presName="sibTrans" presStyleLbl="sibTrans1D1" presStyleIdx="3" presStyleCnt="4"/>
      <dgm:spPr/>
    </dgm:pt>
  </dgm:ptLst>
  <dgm:cxnLst>
    <dgm:cxn modelId="{DE18AD0C-C89F-49B4-AA24-769F85A901E4}" type="presOf" srcId="{DBFFA61D-7AF6-4073-8072-2787F1AD12C6}" destId="{52F6AFE3-19E2-4DBA-B4E3-DE7FFABE6DD1}" srcOrd="0" destOrd="0" presId="urn:microsoft.com/office/officeart/2005/8/layout/cycle6"/>
    <dgm:cxn modelId="{FC61DE0D-DDD4-4936-BCB3-97AA53A1421C}" type="presOf" srcId="{C7B8628C-1D75-45FE-BCDB-D474CB9AA351}" destId="{A0292D5E-7766-43EC-81DD-4FC09FB53CBF}" srcOrd="0" destOrd="0" presId="urn:microsoft.com/office/officeart/2005/8/layout/cycle6"/>
    <dgm:cxn modelId="{7D5E3616-FFF1-470C-BE2C-57E239FD3DC6}" type="presOf" srcId="{1490DE3A-614C-4874-8F0B-3CD01DCD4345}" destId="{B1722F03-EEEE-4AFF-921E-D6DF7B565764}" srcOrd="0" destOrd="0" presId="urn:microsoft.com/office/officeart/2005/8/layout/cycle6"/>
    <dgm:cxn modelId="{A635C429-D1A0-408E-9FBA-36432F3FBC34}" type="presOf" srcId="{7EC9820B-27AF-461D-9C47-4C7DBDB64860}" destId="{C34E76D8-AA51-427C-802F-C00A58BB0634}" srcOrd="0" destOrd="0" presId="urn:microsoft.com/office/officeart/2005/8/layout/cycle6"/>
    <dgm:cxn modelId="{C031553A-6BDC-4D8C-BB84-5D9C288916F7}" srcId="{31CB9168-5FC7-44F8-BBAA-9E6615388DC4}" destId="{052C149A-C616-402E-BA69-4A64FD297CC8}" srcOrd="1" destOrd="0" parTransId="{CD0B0F54-17DB-4EB9-978A-3EFB22C63162}" sibTransId="{7EC9820B-27AF-461D-9C47-4C7DBDB64860}"/>
    <dgm:cxn modelId="{EF1B1448-AC2A-4D5F-BECB-0401D7E0E7F8}" srcId="{31CB9168-5FC7-44F8-BBAA-9E6615388DC4}" destId="{1490DE3A-614C-4874-8F0B-3CD01DCD4345}" srcOrd="0" destOrd="0" parTransId="{BF8C15CA-B364-4F88-B4DD-C65F97E9C89B}" sibTransId="{DA2CF2F4-2BD8-40AF-9E2F-21AA8D52E291}"/>
    <dgm:cxn modelId="{30580F8F-DCB7-41E9-B07B-2E45BB996E2E}" type="presOf" srcId="{D468710E-41F4-453E-A707-721EEE4B2D09}" destId="{33B23687-A2AB-4AD1-AB7D-CDF8B31423DD}" srcOrd="0" destOrd="0" presId="urn:microsoft.com/office/officeart/2005/8/layout/cycle6"/>
    <dgm:cxn modelId="{121697BC-3E43-45D6-B297-33959337138E}" srcId="{31CB9168-5FC7-44F8-BBAA-9E6615388DC4}" destId="{D468710E-41F4-453E-A707-721EEE4B2D09}" srcOrd="3" destOrd="0" parTransId="{1972DE88-FD82-4BE5-A6DA-76B62C04DEAE}" sibTransId="{C7B8628C-1D75-45FE-BCDB-D474CB9AA351}"/>
    <dgm:cxn modelId="{81482EDC-970A-47B0-8ACB-90A3E429D190}" type="presOf" srcId="{DA2CF2F4-2BD8-40AF-9E2F-21AA8D52E291}" destId="{F2DAB869-C449-4988-B697-82126F339408}" srcOrd="0" destOrd="0" presId="urn:microsoft.com/office/officeart/2005/8/layout/cycle6"/>
    <dgm:cxn modelId="{C47945E7-58F3-4C33-915F-6DA2CFBB349D}" srcId="{31CB9168-5FC7-44F8-BBAA-9E6615388DC4}" destId="{DBFFA61D-7AF6-4073-8072-2787F1AD12C6}" srcOrd="2" destOrd="0" parTransId="{09247059-AB36-4EA9-8DC0-4A2D86DD308A}" sibTransId="{BD18000D-78B3-4483-8161-974875FB28C1}"/>
    <dgm:cxn modelId="{C0415AEA-3EA1-4479-B6C8-374C7A5A8034}" type="presOf" srcId="{BD18000D-78B3-4483-8161-974875FB28C1}" destId="{BEF81EE1-0279-4B9D-830A-F74595A0ECBB}" srcOrd="0" destOrd="0" presId="urn:microsoft.com/office/officeart/2005/8/layout/cycle6"/>
    <dgm:cxn modelId="{5E8C75F3-ED4F-4137-87A9-DD8BBB3CFB99}" type="presOf" srcId="{31CB9168-5FC7-44F8-BBAA-9E6615388DC4}" destId="{D7C9027D-A3FE-431B-BCEC-1E7C142F8D2C}" srcOrd="0" destOrd="0" presId="urn:microsoft.com/office/officeart/2005/8/layout/cycle6"/>
    <dgm:cxn modelId="{37E152F6-C0C0-403A-A245-FE373D40230B}" type="presOf" srcId="{052C149A-C616-402E-BA69-4A64FD297CC8}" destId="{B4109C58-E4B9-40A6-A6A0-A660FD212348}" srcOrd="0" destOrd="0" presId="urn:microsoft.com/office/officeart/2005/8/layout/cycle6"/>
    <dgm:cxn modelId="{A739114E-5097-4623-825A-9DCC97862DB6}" type="presParOf" srcId="{D7C9027D-A3FE-431B-BCEC-1E7C142F8D2C}" destId="{B1722F03-EEEE-4AFF-921E-D6DF7B565764}" srcOrd="0" destOrd="0" presId="urn:microsoft.com/office/officeart/2005/8/layout/cycle6"/>
    <dgm:cxn modelId="{46045303-51AD-41EF-8BB4-1C8F52056EFA}" type="presParOf" srcId="{D7C9027D-A3FE-431B-BCEC-1E7C142F8D2C}" destId="{8A2E7A0B-24F2-4C6F-8223-E4FD7A370AA7}" srcOrd="1" destOrd="0" presId="urn:microsoft.com/office/officeart/2005/8/layout/cycle6"/>
    <dgm:cxn modelId="{AC198212-30CF-4C7D-B4E8-38BCEF51AF20}" type="presParOf" srcId="{D7C9027D-A3FE-431B-BCEC-1E7C142F8D2C}" destId="{F2DAB869-C449-4988-B697-82126F339408}" srcOrd="2" destOrd="0" presId="urn:microsoft.com/office/officeart/2005/8/layout/cycle6"/>
    <dgm:cxn modelId="{31AA31B6-FC98-427E-8335-74BD9660A80A}" type="presParOf" srcId="{D7C9027D-A3FE-431B-BCEC-1E7C142F8D2C}" destId="{B4109C58-E4B9-40A6-A6A0-A660FD212348}" srcOrd="3" destOrd="0" presId="urn:microsoft.com/office/officeart/2005/8/layout/cycle6"/>
    <dgm:cxn modelId="{7188CD6B-D617-4B74-BC0D-5E12C00A31E1}" type="presParOf" srcId="{D7C9027D-A3FE-431B-BCEC-1E7C142F8D2C}" destId="{A735F91E-B1C0-4572-9461-B88B40E34562}" srcOrd="4" destOrd="0" presId="urn:microsoft.com/office/officeart/2005/8/layout/cycle6"/>
    <dgm:cxn modelId="{DE9575BB-9254-48B5-8D93-A85008DAEB58}" type="presParOf" srcId="{D7C9027D-A3FE-431B-BCEC-1E7C142F8D2C}" destId="{C34E76D8-AA51-427C-802F-C00A58BB0634}" srcOrd="5" destOrd="0" presId="urn:microsoft.com/office/officeart/2005/8/layout/cycle6"/>
    <dgm:cxn modelId="{EDB94092-439D-445E-9A7A-A711B855A184}" type="presParOf" srcId="{D7C9027D-A3FE-431B-BCEC-1E7C142F8D2C}" destId="{52F6AFE3-19E2-4DBA-B4E3-DE7FFABE6DD1}" srcOrd="6" destOrd="0" presId="urn:microsoft.com/office/officeart/2005/8/layout/cycle6"/>
    <dgm:cxn modelId="{0EF94A87-D238-45F8-89FC-8219B31FDFC2}" type="presParOf" srcId="{D7C9027D-A3FE-431B-BCEC-1E7C142F8D2C}" destId="{87DCDC8C-EAAF-42C8-90FD-2B58F605739E}" srcOrd="7" destOrd="0" presId="urn:microsoft.com/office/officeart/2005/8/layout/cycle6"/>
    <dgm:cxn modelId="{783103E8-DD54-4144-BD5C-F41A4BC104D3}" type="presParOf" srcId="{D7C9027D-A3FE-431B-BCEC-1E7C142F8D2C}" destId="{BEF81EE1-0279-4B9D-830A-F74595A0ECBB}" srcOrd="8" destOrd="0" presId="urn:microsoft.com/office/officeart/2005/8/layout/cycle6"/>
    <dgm:cxn modelId="{13D4EF3A-FB86-4187-A444-5CD4C549BA3C}" type="presParOf" srcId="{D7C9027D-A3FE-431B-BCEC-1E7C142F8D2C}" destId="{33B23687-A2AB-4AD1-AB7D-CDF8B31423DD}" srcOrd="9" destOrd="0" presId="urn:microsoft.com/office/officeart/2005/8/layout/cycle6"/>
    <dgm:cxn modelId="{B4A61D12-4A1E-43BC-AD20-1C5AC2542309}" type="presParOf" srcId="{D7C9027D-A3FE-431B-BCEC-1E7C142F8D2C}" destId="{7EC2635F-AB67-4DA7-8100-7AB4A8735444}" srcOrd="10" destOrd="0" presId="urn:microsoft.com/office/officeart/2005/8/layout/cycle6"/>
    <dgm:cxn modelId="{9233F52B-6571-4D88-977D-DDC3DD18C50C}" type="presParOf" srcId="{D7C9027D-A3FE-431B-BCEC-1E7C142F8D2C}" destId="{A0292D5E-7766-43EC-81DD-4FC09FB53CBF}"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22F03-EEEE-4AFF-921E-D6DF7B565764}">
      <dsp:nvSpPr>
        <dsp:cNvPr id="0" name=""/>
        <dsp:cNvSpPr/>
      </dsp:nvSpPr>
      <dsp:spPr>
        <a:xfrm>
          <a:off x="4124960" y="-99528"/>
          <a:ext cx="1371598" cy="9143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Excavation &amp; Construction</a:t>
          </a:r>
        </a:p>
      </dsp:txBody>
      <dsp:txXfrm>
        <a:off x="4169597" y="-54891"/>
        <a:ext cx="1282324" cy="825123"/>
      </dsp:txXfrm>
    </dsp:sp>
    <dsp:sp modelId="{F2DAB869-C449-4988-B697-82126F339408}">
      <dsp:nvSpPr>
        <dsp:cNvPr id="0" name=""/>
        <dsp:cNvSpPr/>
      </dsp:nvSpPr>
      <dsp:spPr>
        <a:xfrm>
          <a:off x="2361620" y="357670"/>
          <a:ext cx="4898278" cy="4898278"/>
        </a:xfrm>
        <a:custGeom>
          <a:avLst/>
          <a:gdLst/>
          <a:ahLst/>
          <a:cxnLst/>
          <a:rect l="0" t="0" r="0" b="0"/>
          <a:pathLst>
            <a:path>
              <a:moveTo>
                <a:pt x="3139193" y="99222"/>
              </a:moveTo>
              <a:arcTo wR="2449139" hR="2449139" stAng="17181894" swAng="610722"/>
            </a:path>
          </a:pathLst>
        </a:custGeom>
        <a:noFill/>
        <a:ln w="50800" cap="flat" cmpd="sng" algn="ctr">
          <a:solidFill>
            <a:schemeClr val="bg1"/>
          </a:solidFill>
          <a:prstDash val="solid"/>
          <a:miter lim="800000"/>
        </a:ln>
        <a:effectLst/>
      </dsp:spPr>
      <dsp:style>
        <a:lnRef idx="1">
          <a:scrgbClr r="0" g="0" b="0"/>
        </a:lnRef>
        <a:fillRef idx="0">
          <a:scrgbClr r="0" g="0" b="0"/>
        </a:fillRef>
        <a:effectRef idx="0">
          <a:scrgbClr r="0" g="0" b="0"/>
        </a:effectRef>
        <a:fontRef idx="minor"/>
      </dsp:style>
    </dsp:sp>
    <dsp:sp modelId="{B4109C58-E4B9-40A6-A6A0-A660FD212348}">
      <dsp:nvSpPr>
        <dsp:cNvPr id="0" name=""/>
        <dsp:cNvSpPr/>
      </dsp:nvSpPr>
      <dsp:spPr>
        <a:xfrm>
          <a:off x="5856763" y="617807"/>
          <a:ext cx="1371598" cy="9143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Surface Power</a:t>
          </a:r>
        </a:p>
      </dsp:txBody>
      <dsp:txXfrm>
        <a:off x="5901400" y="662444"/>
        <a:ext cx="1282324" cy="825123"/>
      </dsp:txXfrm>
    </dsp:sp>
    <dsp:sp modelId="{C34E76D8-AA51-427C-802F-C00A58BB0634}">
      <dsp:nvSpPr>
        <dsp:cNvPr id="0" name=""/>
        <dsp:cNvSpPr/>
      </dsp:nvSpPr>
      <dsp:spPr>
        <a:xfrm>
          <a:off x="2361620" y="357670"/>
          <a:ext cx="4898278" cy="4898278"/>
        </a:xfrm>
        <a:custGeom>
          <a:avLst/>
          <a:gdLst/>
          <a:ahLst/>
          <a:cxnLst/>
          <a:rect l="0" t="0" r="0" b="0"/>
          <a:pathLst>
            <a:path>
              <a:moveTo>
                <a:pt x="4545015" y="1182022"/>
              </a:moveTo>
              <a:arcTo wR="2449139" hR="2449139" stAng="19730631" swAng="1211538"/>
            </a:path>
          </a:pathLst>
        </a:custGeom>
        <a:noFill/>
        <a:ln w="50800" cap="flat" cmpd="sng" algn="ctr">
          <a:solidFill>
            <a:schemeClr val="bg1"/>
          </a:solidFill>
          <a:prstDash val="solid"/>
          <a:miter lim="800000"/>
        </a:ln>
        <a:effectLst/>
      </dsp:spPr>
      <dsp:style>
        <a:lnRef idx="1">
          <a:scrgbClr r="0" g="0" b="0"/>
        </a:lnRef>
        <a:fillRef idx="0">
          <a:scrgbClr r="0" g="0" b="0"/>
        </a:fillRef>
        <a:effectRef idx="0">
          <a:scrgbClr r="0" g="0" b="0"/>
        </a:effectRef>
        <a:fontRef idx="minor"/>
      </dsp:style>
    </dsp:sp>
    <dsp:sp modelId="{52F6AFE3-19E2-4DBA-B4E3-DE7FFABE6DD1}">
      <dsp:nvSpPr>
        <dsp:cNvPr id="0" name=""/>
        <dsp:cNvSpPr/>
      </dsp:nvSpPr>
      <dsp:spPr>
        <a:xfrm>
          <a:off x="6574100" y="2349610"/>
          <a:ext cx="1371598" cy="914397"/>
        </a:xfrm>
        <a:prstGeom prst="roundRect">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Dust Mitigation</a:t>
          </a:r>
        </a:p>
      </dsp:txBody>
      <dsp:txXfrm>
        <a:off x="6618737" y="2394247"/>
        <a:ext cx="1282324" cy="825123"/>
      </dsp:txXfrm>
    </dsp:sp>
    <dsp:sp modelId="{BEF81EE1-0279-4B9D-830A-F74595A0ECBB}">
      <dsp:nvSpPr>
        <dsp:cNvPr id="0" name=""/>
        <dsp:cNvSpPr/>
      </dsp:nvSpPr>
      <dsp:spPr>
        <a:xfrm>
          <a:off x="2361620" y="357670"/>
          <a:ext cx="4898278" cy="4898278"/>
        </a:xfrm>
        <a:custGeom>
          <a:avLst/>
          <a:gdLst/>
          <a:ahLst/>
          <a:cxnLst/>
          <a:rect l="0" t="0" r="0" b="0"/>
          <a:pathLst>
            <a:path>
              <a:moveTo>
                <a:pt x="4853575" y="2914940"/>
              </a:moveTo>
              <a:arcTo wR="2449139" hR="2449139" stAng="657831" swAng="1211538"/>
            </a:path>
          </a:pathLst>
        </a:custGeom>
        <a:noFill/>
        <a:ln w="50800" cap="flat" cmpd="sng" algn="ctr">
          <a:solidFill>
            <a:schemeClr val="bg1"/>
          </a:solidFill>
          <a:prstDash val="solid"/>
          <a:miter lim="800000"/>
        </a:ln>
        <a:effectLst/>
      </dsp:spPr>
      <dsp:style>
        <a:lnRef idx="1">
          <a:scrgbClr r="0" g="0" b="0"/>
        </a:lnRef>
        <a:fillRef idx="0">
          <a:scrgbClr r="0" g="0" b="0"/>
        </a:fillRef>
        <a:effectRef idx="0">
          <a:scrgbClr r="0" g="0" b="0"/>
        </a:effectRef>
        <a:fontRef idx="minor"/>
      </dsp:style>
    </dsp:sp>
    <dsp:sp modelId="{8CF9E3FF-7895-44B4-9C68-40D71E3B595B}">
      <dsp:nvSpPr>
        <dsp:cNvPr id="0" name=""/>
        <dsp:cNvSpPr/>
      </dsp:nvSpPr>
      <dsp:spPr>
        <a:xfrm>
          <a:off x="5856763" y="4081413"/>
          <a:ext cx="1371598" cy="914397"/>
        </a:xfrm>
        <a:prstGeom prst="roundRect">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Extreme Access</a:t>
          </a:r>
        </a:p>
      </dsp:txBody>
      <dsp:txXfrm>
        <a:off x="5901400" y="4126050"/>
        <a:ext cx="1282324" cy="825123"/>
      </dsp:txXfrm>
    </dsp:sp>
    <dsp:sp modelId="{5689C31A-E7DC-4340-9768-754E81347126}">
      <dsp:nvSpPr>
        <dsp:cNvPr id="0" name=""/>
        <dsp:cNvSpPr/>
      </dsp:nvSpPr>
      <dsp:spPr>
        <a:xfrm>
          <a:off x="2361620" y="357670"/>
          <a:ext cx="4898278" cy="4898278"/>
        </a:xfrm>
        <a:custGeom>
          <a:avLst/>
          <a:gdLst/>
          <a:ahLst/>
          <a:cxnLst/>
          <a:rect l="0" t="0" r="0" b="0"/>
          <a:pathLst>
            <a:path>
              <a:moveTo>
                <a:pt x="3543607" y="4640125"/>
              </a:moveTo>
              <a:arcTo wR="2449139" hR="2449139" stAng="3807384" swAng="610722"/>
            </a:path>
          </a:pathLst>
        </a:custGeom>
        <a:noFill/>
        <a:ln w="50800" cap="flat" cmpd="sng" algn="ctr">
          <a:solidFill>
            <a:schemeClr val="bg1"/>
          </a:solidFill>
          <a:prstDash val="solid"/>
          <a:miter lim="800000"/>
        </a:ln>
        <a:effectLst/>
      </dsp:spPr>
      <dsp:style>
        <a:lnRef idx="1">
          <a:scrgbClr r="0" g="0" b="0"/>
        </a:lnRef>
        <a:fillRef idx="0">
          <a:scrgbClr r="0" g="0" b="0"/>
        </a:fillRef>
        <a:effectRef idx="0">
          <a:scrgbClr r="0" g="0" b="0"/>
        </a:effectRef>
        <a:fontRef idx="minor"/>
      </dsp:style>
    </dsp:sp>
    <dsp:sp modelId="{92F73757-8C01-418B-8F86-80EA4C679A7A}">
      <dsp:nvSpPr>
        <dsp:cNvPr id="0" name=""/>
        <dsp:cNvSpPr/>
      </dsp:nvSpPr>
      <dsp:spPr>
        <a:xfrm>
          <a:off x="4124960" y="4798749"/>
          <a:ext cx="1371598" cy="914397"/>
        </a:xfrm>
        <a:prstGeom prst="roundRect">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Extreme Environments</a:t>
          </a:r>
        </a:p>
      </dsp:txBody>
      <dsp:txXfrm>
        <a:off x="4169597" y="4843386"/>
        <a:ext cx="1282324" cy="825123"/>
      </dsp:txXfrm>
    </dsp:sp>
    <dsp:sp modelId="{FEEAEAAF-831E-4B7D-9878-1FD5BD806E99}">
      <dsp:nvSpPr>
        <dsp:cNvPr id="0" name=""/>
        <dsp:cNvSpPr/>
      </dsp:nvSpPr>
      <dsp:spPr>
        <a:xfrm>
          <a:off x="2361620" y="357670"/>
          <a:ext cx="4898278" cy="4898278"/>
        </a:xfrm>
        <a:custGeom>
          <a:avLst/>
          <a:gdLst/>
          <a:ahLst/>
          <a:cxnLst/>
          <a:rect l="0" t="0" r="0" b="0"/>
          <a:pathLst>
            <a:path>
              <a:moveTo>
                <a:pt x="1759085" y="4799055"/>
              </a:moveTo>
              <a:arcTo wR="2449139" hR="2449139" stAng="6381894" swAng="610722"/>
            </a:path>
          </a:pathLst>
        </a:custGeom>
        <a:noFill/>
        <a:ln w="50800" cap="flat" cmpd="sng" algn="ctr">
          <a:solidFill>
            <a:schemeClr val="bg1"/>
          </a:solidFill>
          <a:prstDash val="solid"/>
          <a:miter lim="800000"/>
        </a:ln>
        <a:effectLst/>
      </dsp:spPr>
      <dsp:style>
        <a:lnRef idx="1">
          <a:scrgbClr r="0" g="0" b="0"/>
        </a:lnRef>
        <a:fillRef idx="0">
          <a:scrgbClr r="0" g="0" b="0"/>
        </a:fillRef>
        <a:effectRef idx="0">
          <a:scrgbClr r="0" g="0" b="0"/>
        </a:effectRef>
        <a:fontRef idx="minor"/>
      </dsp:style>
    </dsp:sp>
    <dsp:sp modelId="{2914B45D-5CDA-4DB0-BD97-48AD69B41A1A}">
      <dsp:nvSpPr>
        <dsp:cNvPr id="0" name=""/>
        <dsp:cNvSpPr/>
      </dsp:nvSpPr>
      <dsp:spPr>
        <a:xfrm>
          <a:off x="2393158" y="4081413"/>
          <a:ext cx="1371598" cy="914397"/>
        </a:xfrm>
        <a:prstGeom prst="round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Interoperability</a:t>
          </a:r>
          <a:endParaRPr lang="en-US" sz="1400" kern="1200" dirty="0"/>
        </a:p>
      </dsp:txBody>
      <dsp:txXfrm>
        <a:off x="2437795" y="4126050"/>
        <a:ext cx="1282324" cy="825123"/>
      </dsp:txXfrm>
    </dsp:sp>
    <dsp:sp modelId="{46F1FDEA-A31E-4781-805A-A101B3937D52}">
      <dsp:nvSpPr>
        <dsp:cNvPr id="0" name=""/>
        <dsp:cNvSpPr/>
      </dsp:nvSpPr>
      <dsp:spPr>
        <a:xfrm>
          <a:off x="2361620" y="357670"/>
          <a:ext cx="4898278" cy="4898278"/>
        </a:xfrm>
        <a:custGeom>
          <a:avLst/>
          <a:gdLst/>
          <a:ahLst/>
          <a:cxnLst/>
          <a:rect l="0" t="0" r="0" b="0"/>
          <a:pathLst>
            <a:path>
              <a:moveTo>
                <a:pt x="353262" y="3716255"/>
              </a:moveTo>
              <a:arcTo wR="2449139" hR="2449139" stAng="8930631" swAng="1211538"/>
            </a:path>
          </a:pathLst>
        </a:custGeom>
        <a:noFill/>
        <a:ln w="50800" cap="flat" cmpd="sng" algn="ctr">
          <a:solidFill>
            <a:schemeClr val="bg1"/>
          </a:solidFill>
          <a:prstDash val="solid"/>
          <a:miter lim="800000"/>
        </a:ln>
        <a:effectLst/>
      </dsp:spPr>
      <dsp:style>
        <a:lnRef idx="1">
          <a:scrgbClr r="0" g="0" b="0"/>
        </a:lnRef>
        <a:fillRef idx="0">
          <a:scrgbClr r="0" g="0" b="0"/>
        </a:fillRef>
        <a:effectRef idx="0">
          <a:scrgbClr r="0" g="0" b="0"/>
        </a:effectRef>
        <a:fontRef idx="minor"/>
      </dsp:style>
    </dsp:sp>
    <dsp:sp modelId="{6935B573-24AD-4229-95F9-F57BCCCA7253}">
      <dsp:nvSpPr>
        <dsp:cNvPr id="0" name=""/>
        <dsp:cNvSpPr/>
      </dsp:nvSpPr>
      <dsp:spPr>
        <a:xfrm>
          <a:off x="1675821" y="2349610"/>
          <a:ext cx="1371598" cy="914397"/>
        </a:xfrm>
        <a:prstGeom prst="round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Lunar Simulants</a:t>
          </a:r>
        </a:p>
      </dsp:txBody>
      <dsp:txXfrm>
        <a:off x="1720458" y="2394247"/>
        <a:ext cx="1282324" cy="825123"/>
      </dsp:txXfrm>
    </dsp:sp>
    <dsp:sp modelId="{04B0C812-B1A9-4442-B0A7-E430BB7F5292}">
      <dsp:nvSpPr>
        <dsp:cNvPr id="0" name=""/>
        <dsp:cNvSpPr/>
      </dsp:nvSpPr>
      <dsp:spPr>
        <a:xfrm>
          <a:off x="2361620" y="357670"/>
          <a:ext cx="4898278" cy="4898278"/>
        </a:xfrm>
        <a:custGeom>
          <a:avLst/>
          <a:gdLst/>
          <a:ahLst/>
          <a:cxnLst/>
          <a:rect l="0" t="0" r="0" b="0"/>
          <a:pathLst>
            <a:path>
              <a:moveTo>
                <a:pt x="44703" y="1983338"/>
              </a:moveTo>
              <a:arcTo wR="2449139" hR="2449139" stAng="11457831" swAng="1211538"/>
            </a:path>
          </a:pathLst>
        </a:custGeom>
        <a:noFill/>
        <a:ln w="50800" cap="flat" cmpd="sng" algn="ctr">
          <a:solidFill>
            <a:schemeClr val="bg1"/>
          </a:solidFill>
          <a:prstDash val="solid"/>
          <a:miter lim="800000"/>
        </a:ln>
        <a:effectLst/>
      </dsp:spPr>
      <dsp:style>
        <a:lnRef idx="1">
          <a:scrgbClr r="0" g="0" b="0"/>
        </a:lnRef>
        <a:fillRef idx="0">
          <a:scrgbClr r="0" g="0" b="0"/>
        </a:fillRef>
        <a:effectRef idx="0">
          <a:scrgbClr r="0" g="0" b="0"/>
        </a:effectRef>
        <a:fontRef idx="minor"/>
      </dsp:style>
    </dsp:sp>
    <dsp:sp modelId="{33B23687-A2AB-4AD1-AB7D-CDF8B31423DD}">
      <dsp:nvSpPr>
        <dsp:cNvPr id="0" name=""/>
        <dsp:cNvSpPr/>
      </dsp:nvSpPr>
      <dsp:spPr>
        <a:xfrm>
          <a:off x="2393158" y="617807"/>
          <a:ext cx="1371598" cy="9143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In-Situ Resource Utilization</a:t>
          </a:r>
        </a:p>
      </dsp:txBody>
      <dsp:txXfrm>
        <a:off x="2437795" y="662444"/>
        <a:ext cx="1282324" cy="825123"/>
      </dsp:txXfrm>
    </dsp:sp>
    <dsp:sp modelId="{A0292D5E-7766-43EC-81DD-4FC09FB53CBF}">
      <dsp:nvSpPr>
        <dsp:cNvPr id="0" name=""/>
        <dsp:cNvSpPr/>
      </dsp:nvSpPr>
      <dsp:spPr>
        <a:xfrm>
          <a:off x="2361620" y="357670"/>
          <a:ext cx="4898278" cy="4898278"/>
        </a:xfrm>
        <a:custGeom>
          <a:avLst/>
          <a:gdLst/>
          <a:ahLst/>
          <a:cxnLst/>
          <a:rect l="0" t="0" r="0" b="0"/>
          <a:pathLst>
            <a:path>
              <a:moveTo>
                <a:pt x="1354670" y="258152"/>
              </a:moveTo>
              <a:arcTo wR="2449139" hR="2449139" stAng="14607384" swAng="610722"/>
            </a:path>
          </a:pathLst>
        </a:custGeom>
        <a:noFill/>
        <a:ln w="50800" cap="flat" cmpd="sng" algn="ctr">
          <a:solidFill>
            <a:schemeClr val="bg1"/>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22F03-EEEE-4AFF-921E-D6DF7B565764}">
      <dsp:nvSpPr>
        <dsp:cNvPr id="0" name=""/>
        <dsp:cNvSpPr/>
      </dsp:nvSpPr>
      <dsp:spPr>
        <a:xfrm>
          <a:off x="3350745" y="-180956"/>
          <a:ext cx="2386629" cy="15910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Excavation &amp; Construction</a:t>
          </a:r>
        </a:p>
      </dsp:txBody>
      <dsp:txXfrm>
        <a:off x="3428415" y="-103286"/>
        <a:ext cx="2231289" cy="1435744"/>
      </dsp:txXfrm>
    </dsp:sp>
    <dsp:sp modelId="{F2DAB869-C449-4988-B697-82126F339408}">
      <dsp:nvSpPr>
        <dsp:cNvPr id="0" name=""/>
        <dsp:cNvSpPr/>
      </dsp:nvSpPr>
      <dsp:spPr>
        <a:xfrm>
          <a:off x="2515563" y="614585"/>
          <a:ext cx="4056993" cy="4056993"/>
        </a:xfrm>
        <a:custGeom>
          <a:avLst/>
          <a:gdLst/>
          <a:ahLst/>
          <a:cxnLst/>
          <a:rect l="0" t="0" r="0" b="0"/>
          <a:pathLst>
            <a:path>
              <a:moveTo>
                <a:pt x="3230527" y="394507"/>
              </a:moveTo>
              <a:arcTo wR="2028496" hR="2028496" stAng="18380386" swAng="1815888"/>
            </a:path>
          </a:pathLst>
        </a:custGeom>
        <a:noFill/>
        <a:ln w="50800" cap="flat" cmpd="sng" algn="ctr">
          <a:solidFill>
            <a:schemeClr val="bg1"/>
          </a:solidFill>
          <a:prstDash val="solid"/>
          <a:miter lim="800000"/>
        </a:ln>
        <a:effectLst/>
      </dsp:spPr>
      <dsp:style>
        <a:lnRef idx="1">
          <a:scrgbClr r="0" g="0" b="0"/>
        </a:lnRef>
        <a:fillRef idx="0">
          <a:scrgbClr r="0" g="0" b="0"/>
        </a:fillRef>
        <a:effectRef idx="0">
          <a:scrgbClr r="0" g="0" b="0"/>
        </a:effectRef>
        <a:fontRef idx="minor"/>
      </dsp:style>
    </dsp:sp>
    <dsp:sp modelId="{B4109C58-E4B9-40A6-A6A0-A660FD212348}">
      <dsp:nvSpPr>
        <dsp:cNvPr id="0" name=""/>
        <dsp:cNvSpPr/>
      </dsp:nvSpPr>
      <dsp:spPr>
        <a:xfrm>
          <a:off x="5379241" y="1847539"/>
          <a:ext cx="2386629" cy="15910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Surface Power</a:t>
          </a:r>
        </a:p>
      </dsp:txBody>
      <dsp:txXfrm>
        <a:off x="5456911" y="1925209"/>
        <a:ext cx="2231289" cy="1435744"/>
      </dsp:txXfrm>
    </dsp:sp>
    <dsp:sp modelId="{C34E76D8-AA51-427C-802F-C00A58BB0634}">
      <dsp:nvSpPr>
        <dsp:cNvPr id="0" name=""/>
        <dsp:cNvSpPr/>
      </dsp:nvSpPr>
      <dsp:spPr>
        <a:xfrm>
          <a:off x="2515563" y="614585"/>
          <a:ext cx="4056993" cy="4056993"/>
        </a:xfrm>
        <a:custGeom>
          <a:avLst/>
          <a:gdLst/>
          <a:ahLst/>
          <a:cxnLst/>
          <a:rect l="0" t="0" r="0" b="0"/>
          <a:pathLst>
            <a:path>
              <a:moveTo>
                <a:pt x="3890222" y="2833961"/>
              </a:moveTo>
              <a:arcTo wR="2028496" hR="2028496" stAng="1403726" swAng="1815888"/>
            </a:path>
          </a:pathLst>
        </a:custGeom>
        <a:noFill/>
        <a:ln w="50800" cap="flat" cmpd="sng" algn="ctr">
          <a:solidFill>
            <a:schemeClr val="bg1"/>
          </a:solidFill>
          <a:prstDash val="solid"/>
          <a:miter lim="800000"/>
        </a:ln>
        <a:effectLst/>
      </dsp:spPr>
      <dsp:style>
        <a:lnRef idx="1">
          <a:scrgbClr r="0" g="0" b="0"/>
        </a:lnRef>
        <a:fillRef idx="0">
          <a:scrgbClr r="0" g="0" b="0"/>
        </a:fillRef>
        <a:effectRef idx="0">
          <a:scrgbClr r="0" g="0" b="0"/>
        </a:effectRef>
        <a:fontRef idx="minor"/>
      </dsp:style>
    </dsp:sp>
    <dsp:sp modelId="{52F6AFE3-19E2-4DBA-B4E3-DE7FFABE6DD1}">
      <dsp:nvSpPr>
        <dsp:cNvPr id="0" name=""/>
        <dsp:cNvSpPr/>
      </dsp:nvSpPr>
      <dsp:spPr>
        <a:xfrm>
          <a:off x="3350745" y="3876036"/>
          <a:ext cx="2386629" cy="1591084"/>
        </a:xfrm>
        <a:prstGeom prst="roundRect">
          <a:avLst/>
        </a:prstGeom>
        <a:solidFill>
          <a:srgbClr val="6618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Crosscutting Capabilities</a:t>
          </a:r>
        </a:p>
      </dsp:txBody>
      <dsp:txXfrm>
        <a:off x="3428415" y="3953706"/>
        <a:ext cx="2231289" cy="1435744"/>
      </dsp:txXfrm>
    </dsp:sp>
    <dsp:sp modelId="{BEF81EE1-0279-4B9D-830A-F74595A0ECBB}">
      <dsp:nvSpPr>
        <dsp:cNvPr id="0" name=""/>
        <dsp:cNvSpPr/>
      </dsp:nvSpPr>
      <dsp:spPr>
        <a:xfrm>
          <a:off x="2515563" y="614585"/>
          <a:ext cx="4056993" cy="4056993"/>
        </a:xfrm>
        <a:custGeom>
          <a:avLst/>
          <a:gdLst/>
          <a:ahLst/>
          <a:cxnLst/>
          <a:rect l="0" t="0" r="0" b="0"/>
          <a:pathLst>
            <a:path>
              <a:moveTo>
                <a:pt x="826465" y="3662485"/>
              </a:moveTo>
              <a:arcTo wR="2028496" hR="2028496" stAng="7580386" swAng="1815888"/>
            </a:path>
          </a:pathLst>
        </a:custGeom>
        <a:noFill/>
        <a:ln w="50800" cap="flat" cmpd="sng" algn="ctr">
          <a:solidFill>
            <a:schemeClr val="bg1"/>
          </a:solidFill>
          <a:prstDash val="solid"/>
          <a:miter lim="800000"/>
        </a:ln>
        <a:effectLst/>
      </dsp:spPr>
      <dsp:style>
        <a:lnRef idx="1">
          <a:scrgbClr r="0" g="0" b="0"/>
        </a:lnRef>
        <a:fillRef idx="0">
          <a:scrgbClr r="0" g="0" b="0"/>
        </a:fillRef>
        <a:effectRef idx="0">
          <a:scrgbClr r="0" g="0" b="0"/>
        </a:effectRef>
        <a:fontRef idx="minor"/>
      </dsp:style>
    </dsp:sp>
    <dsp:sp modelId="{33B23687-A2AB-4AD1-AB7D-CDF8B31423DD}">
      <dsp:nvSpPr>
        <dsp:cNvPr id="0" name=""/>
        <dsp:cNvSpPr/>
      </dsp:nvSpPr>
      <dsp:spPr>
        <a:xfrm>
          <a:off x="1322248" y="1847539"/>
          <a:ext cx="2386629" cy="15910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In-Situ Resource Utilization</a:t>
          </a:r>
        </a:p>
      </dsp:txBody>
      <dsp:txXfrm>
        <a:off x="1399918" y="1925209"/>
        <a:ext cx="2231289" cy="1435744"/>
      </dsp:txXfrm>
    </dsp:sp>
    <dsp:sp modelId="{A0292D5E-7766-43EC-81DD-4FC09FB53CBF}">
      <dsp:nvSpPr>
        <dsp:cNvPr id="0" name=""/>
        <dsp:cNvSpPr/>
      </dsp:nvSpPr>
      <dsp:spPr>
        <a:xfrm>
          <a:off x="2515563" y="614585"/>
          <a:ext cx="4056993" cy="4056993"/>
        </a:xfrm>
        <a:custGeom>
          <a:avLst/>
          <a:gdLst/>
          <a:ahLst/>
          <a:cxnLst/>
          <a:rect l="0" t="0" r="0" b="0"/>
          <a:pathLst>
            <a:path>
              <a:moveTo>
                <a:pt x="166770" y="1223031"/>
              </a:moveTo>
              <a:arcTo wR="2028496" hR="2028496" stAng="12203726" swAng="1815888"/>
            </a:path>
          </a:pathLst>
        </a:custGeom>
        <a:noFill/>
        <a:ln w="50800" cap="flat" cmpd="sng" algn="ctr">
          <a:solidFill>
            <a:schemeClr val="bg1"/>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9A375-B218-184B-B243-CB7E0F1616A7}" type="datetimeFigureOut">
              <a:rPr lang="en-US" smtClean="0"/>
              <a:t>2/22/2024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5F0F0-3408-9F4A-9B24-898CD7F5D4E4}" type="slidenum">
              <a:rPr lang="en-US" smtClean="0"/>
              <a:t>‹#›</a:t>
            </a:fld>
            <a:endParaRPr lang="en-US" dirty="0"/>
          </a:p>
        </p:txBody>
      </p:sp>
    </p:spTree>
    <p:extLst>
      <p:ext uri="{BB962C8B-B14F-4D97-AF65-F5344CB8AC3E}">
        <p14:creationId xmlns:p14="http://schemas.microsoft.com/office/powerpoint/2010/main" val="1727006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a:t>
            </a:fld>
            <a:endParaRPr lang="en-US" dirty="0"/>
          </a:p>
        </p:txBody>
      </p:sp>
    </p:spTree>
    <p:extLst>
      <p:ext uri="{BB962C8B-B14F-4D97-AF65-F5344CB8AC3E}">
        <p14:creationId xmlns:p14="http://schemas.microsoft.com/office/powerpoint/2010/main" val="1864137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$110 to sponsor a student, covers the $45 each of the first 2 days plus $20 on final day.</a:t>
            </a:r>
          </a:p>
        </p:txBody>
      </p:sp>
      <p:sp>
        <p:nvSpPr>
          <p:cNvPr id="4" name="Slide Number Placeholder 3"/>
          <p:cNvSpPr>
            <a:spLocks noGrp="1"/>
          </p:cNvSpPr>
          <p:nvPr>
            <p:ph type="sldNum" sz="quarter" idx="5"/>
          </p:nvPr>
        </p:nvSpPr>
        <p:spPr/>
        <p:txBody>
          <a:bodyPr/>
          <a:lstStyle/>
          <a:p>
            <a:fld id="{4DD5F0F0-3408-9F4A-9B24-898CD7F5D4E4}" type="slidenum">
              <a:rPr lang="en-US" smtClean="0"/>
              <a:t>4</a:t>
            </a:fld>
            <a:endParaRPr lang="en-US" dirty="0"/>
          </a:p>
        </p:txBody>
      </p:sp>
    </p:spTree>
    <p:extLst>
      <p:ext uri="{BB962C8B-B14F-4D97-AF65-F5344CB8AC3E}">
        <p14:creationId xmlns:p14="http://schemas.microsoft.com/office/powerpoint/2010/main" val="4197865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6</a:t>
            </a:fld>
            <a:endParaRPr lang="en-US" dirty="0"/>
          </a:p>
        </p:txBody>
      </p:sp>
    </p:spTree>
    <p:extLst>
      <p:ext uri="{BB962C8B-B14F-4D97-AF65-F5344CB8AC3E}">
        <p14:creationId xmlns:p14="http://schemas.microsoft.com/office/powerpoint/2010/main" val="1964329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158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all aligned in similar activities, but CT will start to look into discussion on supporting the technologies of the other groups.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869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12</a:t>
            </a:fld>
            <a:endParaRPr lang="en-US" dirty="0"/>
          </a:p>
        </p:txBody>
      </p:sp>
    </p:spTree>
    <p:extLst>
      <p:ext uri="{BB962C8B-B14F-4D97-AF65-F5344CB8AC3E}">
        <p14:creationId xmlns:p14="http://schemas.microsoft.com/office/powerpoint/2010/main" val="4113094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13</a:t>
            </a:fld>
            <a:endParaRPr lang="en-US" dirty="0"/>
          </a:p>
        </p:txBody>
      </p:sp>
    </p:spTree>
    <p:extLst>
      <p:ext uri="{BB962C8B-B14F-4D97-AF65-F5344CB8AC3E}">
        <p14:creationId xmlns:p14="http://schemas.microsoft.com/office/powerpoint/2010/main" val="674494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15</a:t>
            </a:fld>
            <a:endParaRPr lang="en-US" dirty="0"/>
          </a:p>
        </p:txBody>
      </p:sp>
    </p:spTree>
    <p:extLst>
      <p:ext uri="{BB962C8B-B14F-4D97-AF65-F5344CB8AC3E}">
        <p14:creationId xmlns:p14="http://schemas.microsoft.com/office/powerpoint/2010/main" val="805217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5640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Black">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54ABF7FA-8EA1-F742-871A-FEAB06A59929}" type="datetime3">
              <a:rPr lang="en-US" smtClean="0"/>
              <a:t>22 February 2024</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57" y="1333"/>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91440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Tree>
    <p:extLst>
      <p:ext uri="{BB962C8B-B14F-4D97-AF65-F5344CB8AC3E}">
        <p14:creationId xmlns:p14="http://schemas.microsoft.com/office/powerpoint/2010/main" val="2059821802"/>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2500" y="1485900"/>
            <a:ext cx="4952999"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485900"/>
            <a:ext cx="49530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DB9F7AC3-90A0-EF49-AE42-0519FF59C2D5}" type="datetime3">
              <a:rPr lang="en-US" smtClean="0"/>
              <a:t>22 February 2024</a:t>
            </a:fld>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12" name="Text Placeholder 8"/>
          <p:cNvSpPr>
            <a:spLocks noGrp="1"/>
          </p:cNvSpPr>
          <p:nvPr>
            <p:ph type="body" sz="quarter" idx="18"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pic>
        <p:nvPicPr>
          <p:cNvPr id="14" name="Picture 13">
            <a:extLst>
              <a:ext uri="{FF2B5EF4-FFF2-40B4-BE49-F238E27FC236}">
                <a16:creationId xmlns:a16="http://schemas.microsoft.com/office/drawing/2014/main" id="{A82927BC-A840-7041-BA16-52B5A3F64FC8}"/>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551641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a:t>
            </a:r>
          </a:p>
        </p:txBody>
      </p:sp>
      <p:sp>
        <p:nvSpPr>
          <p:cNvPr id="9" name="Chart Placeholder 8"/>
          <p:cNvSpPr>
            <a:spLocks noGrp="1"/>
          </p:cNvSpPr>
          <p:nvPr>
            <p:ph type="chart" sz="quarter" idx="16" hasCustomPrompt="1"/>
          </p:nvPr>
        </p:nvSpPr>
        <p:spPr>
          <a:xfrm>
            <a:off x="952500" y="1181100"/>
            <a:ext cx="4952999"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181100"/>
            <a:ext cx="4953000"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609B5394-2291-2344-AD63-E8F25A62D56E}" type="datetime3">
              <a:rPr lang="en-US" smtClean="0"/>
              <a:t>22 February 2024</a:t>
            </a:fld>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pic>
        <p:nvPicPr>
          <p:cNvPr id="10" name="Picture 9">
            <a:extLst>
              <a:ext uri="{FF2B5EF4-FFF2-40B4-BE49-F238E27FC236}">
                <a16:creationId xmlns:a16="http://schemas.microsoft.com/office/drawing/2014/main" id="{2F3A485B-147C-8D4B-9DC2-3A389CDB5362}"/>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173223750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Comparison, Subtitle">
    <p:spTree>
      <p:nvGrpSpPr>
        <p:cNvPr id="1" name=""/>
        <p:cNvGrpSpPr/>
        <p:nvPr/>
      </p:nvGrpSpPr>
      <p:grpSpPr>
        <a:xfrm>
          <a:off x="0" y="0"/>
          <a:ext cx="0" cy="0"/>
          <a:chOff x="0" y="0"/>
          <a:chExt cx="0" cy="0"/>
        </a:xfrm>
      </p:grpSpPr>
      <p:sp>
        <p:nvSpPr>
          <p:cNvPr id="9" name="Chart Placeholder 8"/>
          <p:cNvSpPr>
            <a:spLocks noGrp="1"/>
          </p:cNvSpPr>
          <p:nvPr>
            <p:ph type="chart" sz="quarter" idx="16" hasCustomPrompt="1"/>
          </p:nvPr>
        </p:nvSpPr>
        <p:spPr>
          <a:xfrm>
            <a:off x="952500" y="1485900"/>
            <a:ext cx="4952999"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485900"/>
            <a:ext cx="4953000"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9C87B870-43DB-4042-A4E4-58FA209A6C0D}" type="datetime3">
              <a:rPr lang="en-US" smtClean="0"/>
              <a:t>22 February 2024</a:t>
            </a:fld>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13" name="Text Placeholder 8"/>
          <p:cNvSpPr>
            <a:spLocks noGrp="1"/>
          </p:cNvSpPr>
          <p:nvPr>
            <p:ph type="body" sz="quarter" idx="13"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pic>
        <p:nvPicPr>
          <p:cNvPr id="14" name="Picture 13">
            <a:extLst>
              <a:ext uri="{FF2B5EF4-FFF2-40B4-BE49-F238E27FC236}">
                <a16:creationId xmlns:a16="http://schemas.microsoft.com/office/drawing/2014/main" id="{0298A9D8-6900-CC41-B62F-078D78C2856C}"/>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119098692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Column Feature">
    <p:spTree>
      <p:nvGrpSpPr>
        <p:cNvPr id="1" name=""/>
        <p:cNvGrpSpPr/>
        <p:nvPr/>
      </p:nvGrpSpPr>
      <p:grpSpPr>
        <a:xfrm>
          <a:off x="0" y="0"/>
          <a:ext cx="0" cy="0"/>
          <a:chOff x="0" y="0"/>
          <a:chExt cx="0" cy="0"/>
        </a:xfrm>
      </p:grpSpPr>
      <p:cxnSp>
        <p:nvCxnSpPr>
          <p:cNvPr id="3" name="Straight Connector 2"/>
          <p:cNvCxnSpPr/>
          <p:nvPr/>
        </p:nvCxnSpPr>
        <p:spPr>
          <a:xfrm>
            <a:off x="4277927"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14073"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57200" y="419099"/>
            <a:ext cx="11277600" cy="766763"/>
          </a:xfrm>
        </p:spPr>
        <p:txBody>
          <a:bodyPr/>
          <a:lstStyle/>
          <a:p>
            <a:r>
              <a:rPr lang="en-US" dirty="0"/>
              <a:t>Click to add title</a:t>
            </a:r>
          </a:p>
        </p:txBody>
      </p:sp>
      <p:cxnSp>
        <p:nvCxnSpPr>
          <p:cNvPr id="17" name="Straight Connector 16"/>
          <p:cNvCxnSpPr/>
          <p:nvPr userDrawn="1"/>
        </p:nvCxnSpPr>
        <p:spPr>
          <a:xfrm>
            <a:off x="4277927"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7914073"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60F22523-A4FD-5E4E-A847-52BFBA31415E}" type="datetime3">
              <a:rPr lang="en-US" smtClean="0"/>
              <a:t>22 February 2024</a:t>
            </a:fld>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21" name="Content Placeholder 2"/>
          <p:cNvSpPr>
            <a:spLocks noGrp="1"/>
          </p:cNvSpPr>
          <p:nvPr>
            <p:ph idx="1" hasCustomPrompt="1"/>
          </p:nvPr>
        </p:nvSpPr>
        <p:spPr>
          <a:xfrm>
            <a:off x="952544" y="3924301"/>
            <a:ext cx="2988364"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9" name="Text Placeholder 9"/>
          <p:cNvSpPr>
            <a:spLocks noGrp="1"/>
          </p:cNvSpPr>
          <p:nvPr>
            <p:ph type="body" sz="quarter" idx="16" hasCustomPrompt="1"/>
          </p:nvPr>
        </p:nvSpPr>
        <p:spPr>
          <a:xfrm>
            <a:off x="952500" y="3619500"/>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0" name="Content Placeholder 2"/>
          <p:cNvSpPr>
            <a:spLocks noGrp="1"/>
          </p:cNvSpPr>
          <p:nvPr>
            <p:ph idx="17" hasCustomPrompt="1"/>
          </p:nvPr>
        </p:nvSpPr>
        <p:spPr>
          <a:xfrm>
            <a:off x="4606154" y="3924301"/>
            <a:ext cx="2979692"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1" name="Text Placeholder 9"/>
          <p:cNvSpPr>
            <a:spLocks noGrp="1"/>
          </p:cNvSpPr>
          <p:nvPr>
            <p:ph type="body" sz="quarter" idx="18" hasCustomPrompt="1"/>
          </p:nvPr>
        </p:nvSpPr>
        <p:spPr>
          <a:xfrm>
            <a:off x="4606109" y="3619500"/>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2" name="Content Placeholder 2"/>
          <p:cNvSpPr>
            <a:spLocks noGrp="1"/>
          </p:cNvSpPr>
          <p:nvPr>
            <p:ph idx="19" hasCustomPrompt="1"/>
          </p:nvPr>
        </p:nvSpPr>
        <p:spPr>
          <a:xfrm>
            <a:off x="8256050" y="3924301"/>
            <a:ext cx="2983450"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3" name="Text Placeholder 9"/>
          <p:cNvSpPr>
            <a:spLocks noGrp="1"/>
          </p:cNvSpPr>
          <p:nvPr>
            <p:ph type="body" sz="quarter" idx="20" hasCustomPrompt="1"/>
          </p:nvPr>
        </p:nvSpPr>
        <p:spPr>
          <a:xfrm>
            <a:off x="8257327" y="3619500"/>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4" name="Picture Placeholder 8"/>
          <p:cNvSpPr>
            <a:spLocks noGrp="1"/>
          </p:cNvSpPr>
          <p:nvPr>
            <p:ph type="pic" sz="quarter" idx="21" hasCustomPrompt="1"/>
          </p:nvPr>
        </p:nvSpPr>
        <p:spPr>
          <a:xfrm>
            <a:off x="952500" y="1181099"/>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5" name="Picture Placeholder 8"/>
          <p:cNvSpPr>
            <a:spLocks noGrp="1"/>
          </p:cNvSpPr>
          <p:nvPr>
            <p:ph type="pic" sz="quarter" idx="22" hasCustomPrompt="1"/>
          </p:nvPr>
        </p:nvSpPr>
        <p:spPr>
          <a:xfrm>
            <a:off x="4606105" y="1181100"/>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Picture Placeholder 8"/>
          <p:cNvSpPr>
            <a:spLocks noGrp="1"/>
          </p:cNvSpPr>
          <p:nvPr>
            <p:ph type="pic" sz="quarter" idx="23" hasCustomPrompt="1"/>
          </p:nvPr>
        </p:nvSpPr>
        <p:spPr>
          <a:xfrm>
            <a:off x="8257323" y="1181100"/>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265973845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Column Feature, Subtitle">
    <p:spTree>
      <p:nvGrpSpPr>
        <p:cNvPr id="1" name=""/>
        <p:cNvGrpSpPr/>
        <p:nvPr/>
      </p:nvGrpSpPr>
      <p:grpSpPr>
        <a:xfrm>
          <a:off x="0" y="0"/>
          <a:ext cx="0" cy="0"/>
          <a:chOff x="0" y="0"/>
          <a:chExt cx="0" cy="0"/>
        </a:xfrm>
      </p:grpSpPr>
      <p:sp>
        <p:nvSpPr>
          <p:cNvPr id="2" name="Date Placeholder 1"/>
          <p:cNvSpPr>
            <a:spLocks noGrp="1"/>
          </p:cNvSpPr>
          <p:nvPr>
            <p:ph type="dt" sz="half" idx="24"/>
          </p:nvPr>
        </p:nvSpPr>
        <p:spPr/>
        <p:txBody>
          <a:bodyPr/>
          <a:lstStyle/>
          <a:p>
            <a:fld id="{2388361B-29AB-9F49-93E6-8FC0BFBC2CEE}" type="datetime3">
              <a:rPr lang="en-US" smtClean="0"/>
              <a:t>22 February 2024</a:t>
            </a:fld>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cxnSp>
        <p:nvCxnSpPr>
          <p:cNvPr id="29" name="Straight Connector 28"/>
          <p:cNvCxnSpPr/>
          <p:nvPr userDrawn="1"/>
        </p:nvCxnSpPr>
        <p:spPr>
          <a:xfrm>
            <a:off x="4277927"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14073"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4277927"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14073"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2"/>
          <p:cNvSpPr>
            <a:spLocks noGrp="1"/>
          </p:cNvSpPr>
          <p:nvPr>
            <p:ph idx="1" hasCustomPrompt="1"/>
          </p:nvPr>
        </p:nvSpPr>
        <p:spPr>
          <a:xfrm>
            <a:off x="952544" y="4229101"/>
            <a:ext cx="2988364"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4" name="Text Placeholder 9"/>
          <p:cNvSpPr>
            <a:spLocks noGrp="1"/>
          </p:cNvSpPr>
          <p:nvPr>
            <p:ph type="body" sz="quarter" idx="16" hasCustomPrompt="1"/>
          </p:nvPr>
        </p:nvSpPr>
        <p:spPr>
          <a:xfrm>
            <a:off x="952500" y="3924301"/>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5" name="Content Placeholder 2"/>
          <p:cNvSpPr>
            <a:spLocks noGrp="1"/>
          </p:cNvSpPr>
          <p:nvPr>
            <p:ph idx="17" hasCustomPrompt="1"/>
          </p:nvPr>
        </p:nvSpPr>
        <p:spPr>
          <a:xfrm>
            <a:off x="4606154" y="4229101"/>
            <a:ext cx="2979692"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6" name="Text Placeholder 9"/>
          <p:cNvSpPr>
            <a:spLocks noGrp="1"/>
          </p:cNvSpPr>
          <p:nvPr>
            <p:ph type="body" sz="quarter" idx="18" hasCustomPrompt="1"/>
          </p:nvPr>
        </p:nvSpPr>
        <p:spPr>
          <a:xfrm>
            <a:off x="4606109" y="3924301"/>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7" name="Content Placeholder 2"/>
          <p:cNvSpPr>
            <a:spLocks noGrp="1"/>
          </p:cNvSpPr>
          <p:nvPr>
            <p:ph idx="19" hasCustomPrompt="1"/>
          </p:nvPr>
        </p:nvSpPr>
        <p:spPr>
          <a:xfrm>
            <a:off x="8256050" y="4229101"/>
            <a:ext cx="2983450"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8" name="Text Placeholder 9"/>
          <p:cNvSpPr>
            <a:spLocks noGrp="1"/>
          </p:cNvSpPr>
          <p:nvPr>
            <p:ph type="body" sz="quarter" idx="20" hasCustomPrompt="1"/>
          </p:nvPr>
        </p:nvSpPr>
        <p:spPr>
          <a:xfrm>
            <a:off x="8257327" y="3924301"/>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9" name="Picture Placeholder 8"/>
          <p:cNvSpPr>
            <a:spLocks noGrp="1"/>
          </p:cNvSpPr>
          <p:nvPr>
            <p:ph type="pic" sz="quarter" idx="21" hasCustomPrompt="1"/>
          </p:nvPr>
        </p:nvSpPr>
        <p:spPr>
          <a:xfrm>
            <a:off x="952500" y="1485900"/>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0" name="Picture Placeholder 8"/>
          <p:cNvSpPr>
            <a:spLocks noGrp="1"/>
          </p:cNvSpPr>
          <p:nvPr>
            <p:ph type="pic" sz="quarter" idx="22" hasCustomPrompt="1"/>
          </p:nvPr>
        </p:nvSpPr>
        <p:spPr>
          <a:xfrm>
            <a:off x="4606105" y="1485901"/>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1" name="Picture Placeholder 8"/>
          <p:cNvSpPr>
            <a:spLocks noGrp="1"/>
          </p:cNvSpPr>
          <p:nvPr>
            <p:ph type="pic" sz="quarter" idx="23" hasCustomPrompt="1"/>
          </p:nvPr>
        </p:nvSpPr>
        <p:spPr>
          <a:xfrm>
            <a:off x="8257323" y="1485901"/>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2" name="Text Placeholder 12"/>
          <p:cNvSpPr>
            <a:spLocks noGrp="1"/>
          </p:cNvSpPr>
          <p:nvPr>
            <p:ph type="body" sz="quarter" idx="14" hasCustomPrompt="1"/>
          </p:nvPr>
        </p:nvSpPr>
        <p:spPr>
          <a:xfrm>
            <a:off x="952500" y="5503865"/>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Tree>
    <p:extLst>
      <p:ext uri="{BB962C8B-B14F-4D97-AF65-F5344CB8AC3E}">
        <p14:creationId xmlns:p14="http://schemas.microsoft.com/office/powerpoint/2010/main" val="383405648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24301"/>
            <a:ext cx="2301354" cy="1257299"/>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3924301"/>
            <a:ext cx="233224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619501"/>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84" y="3924301"/>
            <a:ext cx="2302298"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18555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29" name="Content Placeholder 2"/>
          <p:cNvSpPr>
            <a:spLocks noGrp="1"/>
          </p:cNvSpPr>
          <p:nvPr>
            <p:ph idx="27" hasCustomPrompt="1"/>
          </p:nvPr>
        </p:nvSpPr>
        <p:spPr>
          <a:xfrm>
            <a:off x="8899761" y="3924301"/>
            <a:ext cx="233869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619501"/>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18555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56992C7B-DBF6-744D-ABE9-AD69D3B61F17}" type="datetime3">
              <a:rPr lang="en-US" smtClean="0"/>
              <a:t>22 February 2024</a:t>
            </a:fld>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86787794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26903"/>
            <a:ext cx="2301354" cy="954697"/>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922103"/>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4226903"/>
            <a:ext cx="2332240"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922103"/>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59037" y="4226903"/>
            <a:ext cx="230468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0184" y="3922103"/>
            <a:ext cx="230354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48590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9" name="Content Placeholder 2"/>
          <p:cNvSpPr>
            <a:spLocks noGrp="1"/>
          </p:cNvSpPr>
          <p:nvPr>
            <p:ph idx="27" hasCustomPrompt="1"/>
          </p:nvPr>
        </p:nvSpPr>
        <p:spPr>
          <a:xfrm>
            <a:off x="8898514" y="4226903"/>
            <a:ext cx="233993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922103"/>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48590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050"/>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A3E529DA-21A5-C14F-BABC-49BE57657B45}" type="datetime3">
              <a:rPr lang="en-US" smtClean="0"/>
              <a:t>22 February 2024</a:t>
            </a:fld>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111705005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 Gallery">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2834690"/>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185863"/>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188534"/>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548063"/>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3" name="Title 1"/>
          <p:cNvSpPr>
            <a:spLocks noGrp="1"/>
          </p:cNvSpPr>
          <p:nvPr>
            <p:ph type="title" hasCustomPrompt="1"/>
          </p:nvPr>
        </p:nvSpPr>
        <p:spPr>
          <a:xfrm>
            <a:off x="457200" y="419099"/>
            <a:ext cx="11277600" cy="766763"/>
          </a:xfrm>
        </p:spPr>
        <p:txBody>
          <a:bodyPr/>
          <a:lstStyle/>
          <a:p>
            <a:r>
              <a:rPr lang="en-US" dirty="0"/>
              <a:t>Click to add title</a:t>
            </a:r>
          </a:p>
        </p:txBody>
      </p:sp>
      <p:sp>
        <p:nvSpPr>
          <p:cNvPr id="2" name="Date Placeholder 1"/>
          <p:cNvSpPr>
            <a:spLocks noGrp="1"/>
          </p:cNvSpPr>
          <p:nvPr>
            <p:ph type="dt" sz="half" idx="36"/>
          </p:nvPr>
        </p:nvSpPr>
        <p:spPr/>
        <p:txBody>
          <a:bodyPr/>
          <a:lstStyle/>
          <a:p>
            <a:fld id="{1EAA674B-C75F-3244-BF86-5527D153A4B7}" type="datetime3">
              <a:rPr lang="en-US" smtClean="0"/>
              <a:t>22 February 2024</a:t>
            </a:fld>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28298919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Gallery, Subtitle">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3134727"/>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485900"/>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488571"/>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848100"/>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 name="Date Placeholder 1"/>
          <p:cNvSpPr>
            <a:spLocks noGrp="1"/>
          </p:cNvSpPr>
          <p:nvPr>
            <p:ph type="dt" sz="half" idx="36"/>
          </p:nvPr>
        </p:nvSpPr>
        <p:spPr/>
        <p:txBody>
          <a:bodyPr/>
          <a:lstStyle/>
          <a:p>
            <a:fld id="{8B89EE15-5D8D-D647-B949-DA21CFB890EC}" type="datetime3">
              <a:rPr lang="en-US" smtClean="0"/>
              <a:t>22 February 2024</a:t>
            </a:fld>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
        <p:nvSpPr>
          <p:cNvPr id="22"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4"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289937060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26756"/>
            <a:ext cx="12187257" cy="6498320"/>
          </a:xfrm>
          <a:prstGeom prst="rect">
            <a:avLst/>
          </a:prstGeom>
        </p:spPr>
      </p:pic>
      <p:sp>
        <p:nvSpPr>
          <p:cNvPr id="11" name="Rectangle 10"/>
          <p:cNvSpPr/>
          <p:nvPr userDrawn="1"/>
        </p:nvSpPr>
        <p:spPr>
          <a:xfrm rot="10800000">
            <a:off x="0" y="4386808"/>
            <a:ext cx="12192000" cy="2113680"/>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1" y="1181100"/>
            <a:ext cx="10553700" cy="1143000"/>
          </a:xfrm>
        </p:spPr>
        <p:txBody>
          <a:bodyPr anchor="b">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2437483"/>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4" name="Date Placeholder 3"/>
          <p:cNvSpPr>
            <a:spLocks noGrp="1"/>
          </p:cNvSpPr>
          <p:nvPr>
            <p:ph type="dt" sz="half" idx="10"/>
          </p:nvPr>
        </p:nvSpPr>
        <p:spPr/>
        <p:txBody>
          <a:bodyPr/>
          <a:lstStyle/>
          <a:p>
            <a:fld id="{9324A27A-71D7-D144-92D7-2DC26EE9771C}" type="datetime3">
              <a:rPr lang="en-US" smtClean="0"/>
              <a:t>22 February 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720202427"/>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Black">
    <p:spTree>
      <p:nvGrpSpPr>
        <p:cNvPr id="1" name=""/>
        <p:cNvGrpSpPr/>
        <p:nvPr/>
      </p:nvGrpSpPr>
      <p:grpSpPr>
        <a:xfrm>
          <a:off x="0" y="0"/>
          <a:ext cx="0" cy="0"/>
          <a:chOff x="0" y="0"/>
          <a:chExt cx="0" cy="0"/>
        </a:xfrm>
      </p:grpSpPr>
      <p:sp>
        <p:nvSpPr>
          <p:cNvPr id="5" name="Date Placeholder 4"/>
          <p:cNvSpPr>
            <a:spLocks noGrp="1"/>
          </p:cNvSpPr>
          <p:nvPr>
            <p:ph type="dt" sz="half" idx="15"/>
          </p:nvPr>
        </p:nvSpPr>
        <p:spPr/>
        <p:txBody>
          <a:bodyPr/>
          <a:lstStyle/>
          <a:p>
            <a:fld id="{29205F54-4BF1-3C49-88E8-5230A96B49D3}" type="datetime3">
              <a:rPr lang="en-US" smtClean="0"/>
              <a:t>22 February 2024</a:t>
            </a:fld>
            <a:endParaRPr lang="en-US" dirty="0"/>
          </a:p>
        </p:txBody>
      </p:sp>
      <p:sp>
        <p:nvSpPr>
          <p:cNvPr id="6" name="Footer Placeholder 5"/>
          <p:cNvSpPr>
            <a:spLocks noGrp="1"/>
          </p:cNvSpPr>
          <p:nvPr>
            <p:ph type="ftr" sz="quarter" idx="16"/>
          </p:nvPr>
        </p:nvSpPr>
        <p:spPr/>
        <p:txBody>
          <a:bodyPr/>
          <a:lstStyle/>
          <a:p>
            <a:endParaRPr lang="en-US" dirty="0"/>
          </a:p>
        </p:txBody>
      </p:sp>
      <p:sp>
        <p:nvSpPr>
          <p:cNvPr id="7" name="Slide Number Placeholder 6"/>
          <p:cNvSpPr>
            <a:spLocks noGrp="1"/>
          </p:cNvSpPr>
          <p:nvPr>
            <p:ph type="sldNum" sz="quarter" idx="17"/>
          </p:nvPr>
        </p:nvSpPr>
        <p:spPr/>
        <p:txBody>
          <a:bodyPr/>
          <a:lstStyle/>
          <a:p>
            <a:fld id="{4EBCDCBD-78E1-0D41-A999-31B5EBF8E02C}" type="slidenum">
              <a:rPr lang="en-US" smtClean="0"/>
              <a:pPr/>
              <a:t>‹#›</a:t>
            </a:fld>
            <a:endParaRPr lang="en-US" dirty="0"/>
          </a:p>
        </p:txBody>
      </p:sp>
      <p:sp>
        <p:nvSpPr>
          <p:cNvPr id="4" name="Rectangle 3"/>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4"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54102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54102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Picture Placeholder 7"/>
          <p:cNvSpPr>
            <a:spLocks noGrp="1"/>
          </p:cNvSpPr>
          <p:nvPr>
            <p:ph type="pic" sz="quarter" idx="14" hasCustomPrompt="1"/>
          </p:nvPr>
        </p:nvSpPr>
        <p:spPr>
          <a:xfrm>
            <a:off x="6858001" y="566530"/>
            <a:ext cx="5334000" cy="573488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
        <p:nvSpPr>
          <p:cNvPr id="13"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extLst>
      <p:ext uri="{BB962C8B-B14F-4D97-AF65-F5344CB8AC3E}">
        <p14:creationId xmlns:p14="http://schemas.microsoft.com/office/powerpoint/2010/main" val="2021781836"/>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86" y="2167"/>
            <a:ext cx="12187257" cy="6498320"/>
          </a:xfrm>
          <a:prstGeom prst="rect">
            <a:avLst/>
          </a:prstGeom>
        </p:spPr>
      </p:pic>
      <p:sp>
        <p:nvSpPr>
          <p:cNvPr id="20" name="Rectangle 19"/>
          <p:cNvSpPr/>
          <p:nvPr userDrawn="1"/>
        </p:nvSpPr>
        <p:spPr>
          <a:xfrm rot="10800000">
            <a:off x="0" y="4389089"/>
            <a:ext cx="12192000" cy="211139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0" y="3825130"/>
            <a:ext cx="10553700" cy="590344"/>
          </a:xfrm>
        </p:spPr>
        <p:txBody>
          <a:bodyPr anchor="t">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4415474"/>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5" name="Picture Placeholder 8"/>
          <p:cNvSpPr>
            <a:spLocks noGrp="1"/>
          </p:cNvSpPr>
          <p:nvPr>
            <p:ph type="pic" sz="quarter" idx="21" hasCustomPrompt="1"/>
          </p:nvPr>
        </p:nvSpPr>
        <p:spPr>
          <a:xfrm>
            <a:off x="0" y="0"/>
            <a:ext cx="12191999" cy="3429000"/>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7" name="Date Placeholder 6"/>
          <p:cNvSpPr>
            <a:spLocks noGrp="1"/>
          </p:cNvSpPr>
          <p:nvPr>
            <p:ph type="dt" sz="half" idx="22"/>
          </p:nvPr>
        </p:nvSpPr>
        <p:spPr/>
        <p:txBody>
          <a:bodyPr/>
          <a:lstStyle/>
          <a:p>
            <a:fld id="{6BCDC1A7-1727-0044-ADAF-FC89EAB7D439}" type="datetime3">
              <a:rPr lang="en-US" smtClean="0"/>
              <a:t>22 February 2024</a:t>
            </a:fld>
            <a:endParaRPr lang="en-US" dirty="0"/>
          </a:p>
        </p:txBody>
      </p:sp>
      <p:sp>
        <p:nvSpPr>
          <p:cNvPr id="8" name="Footer Placeholder 7"/>
          <p:cNvSpPr>
            <a:spLocks noGrp="1"/>
          </p:cNvSpPr>
          <p:nvPr>
            <p:ph type="ftr" sz="quarter" idx="23"/>
          </p:nvPr>
        </p:nvSpPr>
        <p:spPr/>
        <p:txBody>
          <a:bodyPr/>
          <a:lstStyle/>
          <a:p>
            <a:endParaRPr lang="en-US" dirty="0"/>
          </a:p>
        </p:txBody>
      </p:sp>
      <p:sp>
        <p:nvSpPr>
          <p:cNvPr id="9" name="Slide Number Placeholder 8"/>
          <p:cNvSpPr>
            <a:spLocks noGrp="1"/>
          </p:cNvSpPr>
          <p:nvPr>
            <p:ph type="sldNum" sz="quarter" idx="24"/>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531257029"/>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llout with Image 1">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8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10"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sp>
        <p:nvSpPr>
          <p:cNvPr id="2" name="Date Placeholder 1"/>
          <p:cNvSpPr>
            <a:spLocks noGrp="1"/>
          </p:cNvSpPr>
          <p:nvPr>
            <p:ph type="dt" sz="half" idx="24"/>
          </p:nvPr>
        </p:nvSpPr>
        <p:spPr/>
        <p:txBody>
          <a:bodyPr/>
          <a:lstStyle/>
          <a:p>
            <a:fld id="{6BDA206A-DC71-DE41-8C2D-33C38F2A7E5D}" type="datetime3">
              <a:rPr lang="en-US" smtClean="0"/>
              <a:t>22 February 2024</a:t>
            </a:fld>
            <a:endParaRPr lang="en-US" dirty="0"/>
          </a:p>
        </p:txBody>
      </p:sp>
      <p:sp>
        <p:nvSpPr>
          <p:cNvPr id="7" name="Footer Placeholder 6"/>
          <p:cNvSpPr>
            <a:spLocks noGrp="1"/>
          </p:cNvSpPr>
          <p:nvPr>
            <p:ph type="ftr" sz="quarter" idx="25"/>
          </p:nvPr>
        </p:nvSpPr>
        <p:spPr/>
        <p:txBody>
          <a:bodyPr/>
          <a:lstStyle/>
          <a:p>
            <a:endParaRPr lang="en-US" dirty="0"/>
          </a:p>
        </p:txBody>
      </p:sp>
      <p:sp>
        <p:nvSpPr>
          <p:cNvPr id="9" name="Slide Number Placeholder 8"/>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61165626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allout with Image 2">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1"/>
            <a:ext cx="7962900" cy="6500489"/>
          </a:xfrm>
          <a:no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cxnSp>
        <p:nvCxnSpPr>
          <p:cNvPr id="10" name="Straight Connector 9"/>
          <p:cNvCxnSpPr/>
          <p:nvPr userDrawn="1"/>
        </p:nvCxnSpPr>
        <p:spPr>
          <a:xfrm flipV="1">
            <a:off x="4229100" y="1"/>
            <a:ext cx="0" cy="65004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2B4B586E-FB23-7343-A5F8-BF224083AB10}" type="datetime3">
              <a:rPr lang="en-US" smtClean="0"/>
              <a:t>22 February 2024</a:t>
            </a:fld>
            <a:endParaRPr lang="en-US" dirty="0"/>
          </a:p>
        </p:txBody>
      </p:sp>
      <p:sp>
        <p:nvSpPr>
          <p:cNvPr id="7" name="Footer Placeholder 6"/>
          <p:cNvSpPr>
            <a:spLocks noGrp="1"/>
          </p:cNvSpPr>
          <p:nvPr>
            <p:ph type="ftr" sz="quarter" idx="25"/>
          </p:nvPr>
        </p:nvSpPr>
        <p:spPr/>
        <p:txBody>
          <a:bodyPr/>
          <a:lstStyle/>
          <a:p>
            <a:endParaRPr lang="en-US" dirty="0"/>
          </a:p>
        </p:txBody>
      </p:sp>
      <p:sp>
        <p:nvSpPr>
          <p:cNvPr id="11" name="Slide Number Placeholder 10"/>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34401479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ull-Bleed Image with Caption">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0" y="0"/>
            <a:ext cx="12192000" cy="6500488"/>
          </a:xfrm>
          <a:solidFill>
            <a:schemeClr val="tx2"/>
          </a:solidFill>
          <a:ln>
            <a:noFill/>
          </a:ln>
        </p:spPr>
        <p:txBody>
          <a:bodyPr anchor="ctr"/>
          <a:lstStyle>
            <a:lvl1pPr marL="0" indent="0" algn="ctr">
              <a:buNone/>
              <a:defRPr>
                <a:ln>
                  <a:noFill/>
                </a:ln>
                <a:solidFill>
                  <a:schemeClr val="tx2">
                    <a:lumMod val="60000"/>
                    <a:lumOff val="40000"/>
                  </a:schemeClr>
                </a:solidFill>
              </a:defRPr>
            </a:lvl1pPr>
          </a:lstStyle>
          <a:p>
            <a:r>
              <a:rPr lang="en-US" dirty="0"/>
              <a:t>Click to add image</a:t>
            </a:r>
          </a:p>
        </p:txBody>
      </p:sp>
      <p:sp>
        <p:nvSpPr>
          <p:cNvPr id="12" name="Text Placeholder 11"/>
          <p:cNvSpPr>
            <a:spLocks noGrp="1"/>
          </p:cNvSpPr>
          <p:nvPr>
            <p:ph type="body" sz="quarter" idx="22" hasCustomPrompt="1"/>
          </p:nvPr>
        </p:nvSpPr>
        <p:spPr>
          <a:xfrm>
            <a:off x="8089900" y="5424303"/>
            <a:ext cx="3644900" cy="747897"/>
          </a:xfrm>
          <a:solidFill>
            <a:schemeClr val="bg1"/>
          </a:solidFill>
        </p:spPr>
        <p:txBody>
          <a:bodyPr lIns="365760" tIns="274320" rIns="365760" bIns="274320" anchor="t" anchorCtr="0">
            <a:spAutoFit/>
          </a:bodyPr>
          <a:lstStyle>
            <a:lvl1pPr marL="0" indent="0">
              <a:buNone/>
              <a:defRPr sz="12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image caption</a:t>
            </a:r>
          </a:p>
        </p:txBody>
      </p:sp>
      <p:sp>
        <p:nvSpPr>
          <p:cNvPr id="2" name="Date Placeholder 1"/>
          <p:cNvSpPr>
            <a:spLocks noGrp="1"/>
          </p:cNvSpPr>
          <p:nvPr>
            <p:ph type="dt" sz="half" idx="23"/>
          </p:nvPr>
        </p:nvSpPr>
        <p:spPr/>
        <p:txBody>
          <a:bodyPr/>
          <a:lstStyle/>
          <a:p>
            <a:fld id="{14D60BE6-C3EF-E248-B029-E7DCE29C4D6C}" type="datetime3">
              <a:rPr lang="en-US" smtClean="0"/>
              <a:t>22 February 2024</a:t>
            </a:fld>
            <a:endParaRPr lang="en-US" dirty="0"/>
          </a:p>
        </p:txBody>
      </p:sp>
      <p:sp>
        <p:nvSpPr>
          <p:cNvPr id="7" name="Footer Placeholder 6"/>
          <p:cNvSpPr>
            <a:spLocks noGrp="1"/>
          </p:cNvSpPr>
          <p:nvPr>
            <p:ph type="ftr" sz="quarter" idx="24"/>
          </p:nvPr>
        </p:nvSpPr>
        <p:spPr/>
        <p:txBody>
          <a:bodyPr/>
          <a:lstStyle/>
          <a:p>
            <a:endParaRPr lang="en-US" dirty="0"/>
          </a:p>
        </p:txBody>
      </p:sp>
      <p:sp>
        <p:nvSpPr>
          <p:cNvPr id="8" name="Slide Number Placeholder 7"/>
          <p:cNvSpPr>
            <a:spLocks noGrp="1"/>
          </p:cNvSpPr>
          <p:nvPr>
            <p:ph type="sldNum" sz="quarter" idx="25"/>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17692839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title</a:t>
            </a:r>
          </a:p>
        </p:txBody>
      </p:sp>
      <p:sp>
        <p:nvSpPr>
          <p:cNvPr id="6" name="Date Placeholder 5"/>
          <p:cNvSpPr>
            <a:spLocks noGrp="1"/>
          </p:cNvSpPr>
          <p:nvPr>
            <p:ph type="dt" sz="half" idx="10"/>
          </p:nvPr>
        </p:nvSpPr>
        <p:spPr/>
        <p:txBody>
          <a:bodyPr/>
          <a:lstStyle/>
          <a:p>
            <a:fld id="{4CF15612-DC24-164A-87F5-39F5D56C6380}" type="datetime3">
              <a:rPr lang="en-US" smtClean="0"/>
              <a:t>22 February 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510739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844BB3F-4548-5848-869B-42FFD2F28F9C}" type="datetime3">
              <a:rPr lang="en-US" smtClean="0"/>
              <a:t>22 February 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BCDCBD-78E1-0D41-A999-31B5EBF8E02C}" type="slidenum">
              <a:rPr lang="en-US" smtClean="0"/>
              <a:pPr/>
              <a:t>‹#›</a:t>
            </a:fld>
            <a:endParaRPr lang="en-US" dirty="0"/>
          </a:p>
        </p:txBody>
      </p:sp>
      <p:sp>
        <p:nvSpPr>
          <p:cNvPr id="6" name="Title 1"/>
          <p:cNvSpPr>
            <a:spLocks noGrp="1"/>
          </p:cNvSpPr>
          <p:nvPr>
            <p:ph type="title" hasCustomPrompt="1"/>
          </p:nvPr>
        </p:nvSpPr>
        <p:spPr>
          <a:xfrm>
            <a:off x="457200" y="415089"/>
            <a:ext cx="11277600" cy="338328"/>
          </a:xfrm>
        </p:spPr>
        <p:txBody>
          <a:bodyPr>
            <a:noAutofit/>
          </a:bodyPr>
          <a:lstStyle>
            <a:lvl1pPr>
              <a:defRPr sz="2800"/>
            </a:lvl1pPr>
          </a:lstStyle>
          <a:p>
            <a:r>
              <a:rPr lang="en-US" dirty="0"/>
              <a:t>Click to add title</a:t>
            </a:r>
          </a:p>
        </p:txBody>
      </p:sp>
      <p:sp>
        <p:nvSpPr>
          <p:cNvPr id="7" name="Text Placeholder 8"/>
          <p:cNvSpPr>
            <a:spLocks noGrp="1"/>
          </p:cNvSpPr>
          <p:nvPr>
            <p:ph type="body" sz="quarter" idx="13" hasCustomPrompt="1"/>
          </p:nvPr>
        </p:nvSpPr>
        <p:spPr>
          <a:xfrm>
            <a:off x="457200" y="794565"/>
            <a:ext cx="11277600" cy="386535"/>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1717379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Blac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fld id="{C6EB3A3A-AE41-004F-92C8-3A977DC82012}" type="datetime3">
              <a:rPr lang="en-US" smtClean="0"/>
              <a:t>22 February 2024</a:t>
            </a:fld>
            <a:endParaRPr lang="en-US" dirty="0"/>
          </a:p>
        </p:txBody>
      </p:sp>
      <p:sp>
        <p:nvSpPr>
          <p:cNvPr id="3" name="Footer Placeholder 2"/>
          <p:cNvSpPr>
            <a:spLocks noGrp="1"/>
          </p:cNvSpPr>
          <p:nvPr>
            <p:ph type="ftr" sz="quarter" idx="15"/>
          </p:nvPr>
        </p:nvSpPr>
        <p:spPr/>
        <p:txBody>
          <a:bodyPr/>
          <a:lstStyle/>
          <a:p>
            <a:endParaRPr lang="en-US" dirty="0"/>
          </a:p>
        </p:txBody>
      </p:sp>
      <p:sp>
        <p:nvSpPr>
          <p:cNvPr id="4" name="Slide Number Placeholder 3"/>
          <p:cNvSpPr>
            <a:spLocks noGrp="1"/>
          </p:cNvSpPr>
          <p:nvPr>
            <p:ph type="sldNum" sz="quarter" idx="16"/>
          </p:nvPr>
        </p:nvSpPr>
        <p:spPr/>
        <p:txBody>
          <a:bodyPr/>
          <a:lstStyle/>
          <a:p>
            <a:fld id="{4EBCDCBD-78E1-0D41-A999-31B5EBF8E02C}" type="slidenum">
              <a:rPr lang="en-US" smtClean="0"/>
              <a:pPr/>
              <a:t>‹#›</a:t>
            </a:fld>
            <a:endParaRPr lang="en-US" dirty="0"/>
          </a:p>
        </p:txBody>
      </p:sp>
      <p:sp>
        <p:nvSpPr>
          <p:cNvPr id="11" name="Media Placeholder 10"/>
          <p:cNvSpPr>
            <a:spLocks noGrp="1" noChangeAspect="1"/>
          </p:cNvSpPr>
          <p:nvPr>
            <p:ph type="media" sz="quarter" idx="13" hasCustomPrompt="1"/>
          </p:nvPr>
        </p:nvSpPr>
        <p:spPr>
          <a:xfrm>
            <a:off x="0" y="0"/>
            <a:ext cx="12192000" cy="6858000"/>
          </a:xfrm>
          <a:solidFill>
            <a:schemeClr val="tx1"/>
          </a:solidFill>
        </p:spPr>
        <p:txBody>
          <a:bodyPr anchor="ctr"/>
          <a:lstStyle>
            <a:lvl1pPr marL="0" indent="0" algn="ctr">
              <a:buNone/>
              <a:defRPr>
                <a:solidFill>
                  <a:schemeClr val="tx2">
                    <a:lumMod val="60000"/>
                    <a:lumOff val="40000"/>
                  </a:schemeClr>
                </a:solidFill>
              </a:defRPr>
            </a:lvl1pPr>
          </a:lstStyle>
          <a:p>
            <a:r>
              <a:rPr lang="en-US" dirty="0"/>
              <a:t>Click to add video</a:t>
            </a:r>
          </a:p>
        </p:txBody>
      </p:sp>
    </p:spTree>
    <p:extLst>
      <p:ext uri="{BB962C8B-B14F-4D97-AF65-F5344CB8AC3E}">
        <p14:creationId xmlns:p14="http://schemas.microsoft.com/office/powerpoint/2010/main" val="1704606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E2012180-3E9D-A142-813E-5A768CF48DAD}" type="datetime3">
              <a:rPr lang="en-US" smtClean="0"/>
              <a:t>22 February 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4221147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ad Chart with Title 2">
    <p:spTree>
      <p:nvGrpSpPr>
        <p:cNvPr id="1" name=""/>
        <p:cNvGrpSpPr/>
        <p:nvPr/>
      </p:nvGrpSpPr>
      <p:grpSpPr>
        <a:xfrm>
          <a:off x="0" y="0"/>
          <a:ext cx="0" cy="0"/>
          <a:chOff x="0" y="0"/>
          <a:chExt cx="0" cy="0"/>
        </a:xfrm>
      </p:grpSpPr>
      <p:sp>
        <p:nvSpPr>
          <p:cNvPr id="28" name="Title 27"/>
          <p:cNvSpPr>
            <a:spLocks noGrp="1"/>
          </p:cNvSpPr>
          <p:nvPr userDrawn="1">
            <p:ph type="title" hasCustomPrompt="1"/>
          </p:nvPr>
        </p:nvSpPr>
        <p:spPr>
          <a:xfrm>
            <a:off x="457200" y="419100"/>
            <a:ext cx="11277600" cy="351608"/>
          </a:xfrm>
        </p:spPr>
        <p:txBody>
          <a:bodyPr>
            <a:noAutofit/>
          </a:bodyPr>
          <a:lstStyle>
            <a:lvl1pPr>
              <a:defRPr sz="2200"/>
            </a:lvl1pPr>
          </a:lstStyle>
          <a:p>
            <a:r>
              <a:rPr lang="en-US" dirty="0"/>
              <a:t>Click to add title</a:t>
            </a:r>
          </a:p>
        </p:txBody>
      </p:sp>
      <p:cxnSp>
        <p:nvCxnSpPr>
          <p:cNvPr id="49" name="Straight Connector 48"/>
          <p:cNvCxnSpPr/>
          <p:nvPr/>
        </p:nvCxnSpPr>
        <p:spPr>
          <a:xfrm>
            <a:off x="6096000" y="884420"/>
            <a:ext cx="12192" cy="561606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939" y="3695999"/>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0" y="88442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14"/>
          <p:cNvSpPr>
            <a:spLocks noGrp="1"/>
          </p:cNvSpPr>
          <p:nvPr userDrawn="1">
            <p:ph type="body" sz="quarter" idx="18" hasCustomPrompt="1"/>
          </p:nvPr>
        </p:nvSpPr>
        <p:spPr>
          <a:xfrm>
            <a:off x="457200" y="144578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3" name="Text Placeholder 16"/>
          <p:cNvSpPr>
            <a:spLocks noGrp="1"/>
          </p:cNvSpPr>
          <p:nvPr userDrawn="1">
            <p:ph type="body" sz="quarter" idx="24" hasCustomPrompt="1"/>
          </p:nvPr>
        </p:nvSpPr>
        <p:spPr>
          <a:xfrm>
            <a:off x="457200" y="1152294"/>
            <a:ext cx="5296819"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5" name="Text Placeholder 14"/>
          <p:cNvSpPr>
            <a:spLocks noGrp="1"/>
          </p:cNvSpPr>
          <p:nvPr userDrawn="1">
            <p:ph type="body" sz="quarter" idx="27" hasCustomPrompt="1"/>
          </p:nvPr>
        </p:nvSpPr>
        <p:spPr>
          <a:xfrm>
            <a:off x="453482" y="4295396"/>
            <a:ext cx="5299617"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16"/>
          <p:cNvSpPr>
            <a:spLocks noGrp="1"/>
          </p:cNvSpPr>
          <p:nvPr userDrawn="1">
            <p:ph type="body" sz="quarter" idx="28" hasCustomPrompt="1"/>
          </p:nvPr>
        </p:nvSpPr>
        <p:spPr>
          <a:xfrm>
            <a:off x="453483" y="4001905"/>
            <a:ext cx="529961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9" name="Text Placeholder 14"/>
          <p:cNvSpPr>
            <a:spLocks noGrp="1"/>
          </p:cNvSpPr>
          <p:nvPr userDrawn="1">
            <p:ph type="body" sz="quarter" idx="31" hasCustomPrompt="1"/>
          </p:nvPr>
        </p:nvSpPr>
        <p:spPr>
          <a:xfrm>
            <a:off x="6442617" y="1442068"/>
            <a:ext cx="5292183"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16"/>
          <p:cNvSpPr>
            <a:spLocks noGrp="1"/>
          </p:cNvSpPr>
          <p:nvPr userDrawn="1">
            <p:ph type="body" sz="quarter" idx="32" hasCustomPrompt="1"/>
          </p:nvPr>
        </p:nvSpPr>
        <p:spPr>
          <a:xfrm>
            <a:off x="6442617" y="1148577"/>
            <a:ext cx="5289388"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62" name="Text Placeholder 14"/>
          <p:cNvSpPr>
            <a:spLocks noGrp="1"/>
          </p:cNvSpPr>
          <p:nvPr userDrawn="1">
            <p:ph type="body" sz="quarter" idx="35" hasCustomPrompt="1"/>
          </p:nvPr>
        </p:nvSpPr>
        <p:spPr>
          <a:xfrm>
            <a:off x="6438900" y="4291679"/>
            <a:ext cx="5293105"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16"/>
          <p:cNvSpPr>
            <a:spLocks noGrp="1"/>
          </p:cNvSpPr>
          <p:nvPr userDrawn="1">
            <p:ph type="body" sz="quarter" idx="36" hasCustomPrompt="1"/>
          </p:nvPr>
        </p:nvSpPr>
        <p:spPr>
          <a:xfrm>
            <a:off x="6438900" y="3998188"/>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9"/>
          </p:nvPr>
        </p:nvSpPr>
        <p:spPr/>
        <p:txBody>
          <a:bodyPr/>
          <a:lstStyle/>
          <a:p>
            <a:fld id="{440C69AA-4028-2346-851C-598F8815DC41}" type="datetime3">
              <a:rPr lang="en-US" smtClean="0"/>
              <a:t>22 February 2024</a:t>
            </a:fld>
            <a:endParaRPr lang="en-US" dirty="0"/>
          </a:p>
        </p:txBody>
      </p:sp>
      <p:sp>
        <p:nvSpPr>
          <p:cNvPr id="6" name="Footer Placeholder 5"/>
          <p:cNvSpPr>
            <a:spLocks noGrp="1"/>
          </p:cNvSpPr>
          <p:nvPr>
            <p:ph type="ftr" sz="quarter" idx="40"/>
          </p:nvPr>
        </p:nvSpPr>
        <p:spPr/>
        <p:txBody>
          <a:bodyPr/>
          <a:lstStyle/>
          <a:p>
            <a:endParaRPr lang="en-US" dirty="0"/>
          </a:p>
        </p:txBody>
      </p:sp>
      <p:sp>
        <p:nvSpPr>
          <p:cNvPr id="7" name="Slide Number Placeholder 6"/>
          <p:cNvSpPr>
            <a:spLocks noGrp="1"/>
          </p:cNvSpPr>
          <p:nvPr>
            <p:ph type="sldNum" sz="quarter" idx="41"/>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406746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ad Chart 2">
    <p:spTree>
      <p:nvGrpSpPr>
        <p:cNvPr id="1" name=""/>
        <p:cNvGrpSpPr/>
        <p:nvPr/>
      </p:nvGrpSpPr>
      <p:grpSpPr>
        <a:xfrm>
          <a:off x="0" y="0"/>
          <a:ext cx="0" cy="0"/>
          <a:chOff x="0" y="0"/>
          <a:chExt cx="0" cy="0"/>
        </a:xfrm>
      </p:grpSpPr>
      <p:cxnSp>
        <p:nvCxnSpPr>
          <p:cNvPr id="6" name="Straight Connector 5"/>
          <p:cNvCxnSpPr/>
          <p:nvPr/>
        </p:nvCxnSpPr>
        <p:spPr>
          <a:xfrm>
            <a:off x="6096000" y="0"/>
            <a:ext cx="3048" cy="65004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25508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userDrawn="1">
            <p:ph type="body" sz="quarter" idx="18" hasCustomPrompt="1"/>
          </p:nvPr>
        </p:nvSpPr>
        <p:spPr>
          <a:xfrm>
            <a:off x="4572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userDrawn="1">
            <p:ph type="body" sz="quarter" idx="19" hasCustomPrompt="1"/>
          </p:nvPr>
        </p:nvSpPr>
        <p:spPr>
          <a:xfrm>
            <a:off x="457201" y="419100"/>
            <a:ext cx="5293104"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26" name="Text Placeholder 14"/>
          <p:cNvSpPr>
            <a:spLocks noGrp="1"/>
          </p:cNvSpPr>
          <p:nvPr>
            <p:ph type="body" sz="quarter" idx="27" hasCustomPrompt="1"/>
          </p:nvPr>
        </p:nvSpPr>
        <p:spPr>
          <a:xfrm>
            <a:off x="457201" y="3880422"/>
            <a:ext cx="5293104"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6"/>
          <p:cNvSpPr>
            <a:spLocks noGrp="1"/>
          </p:cNvSpPr>
          <p:nvPr>
            <p:ph type="body" sz="quarter" idx="28" hasCustomPrompt="1"/>
          </p:nvPr>
        </p:nvSpPr>
        <p:spPr>
          <a:xfrm>
            <a:off x="457203" y="3586931"/>
            <a:ext cx="529589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0" name="Text Placeholder 14"/>
          <p:cNvSpPr>
            <a:spLocks noGrp="1"/>
          </p:cNvSpPr>
          <p:nvPr>
            <p:ph type="body" sz="quarter" idx="31" hasCustomPrompt="1"/>
          </p:nvPr>
        </p:nvSpPr>
        <p:spPr>
          <a:xfrm>
            <a:off x="64389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6"/>
          <p:cNvSpPr>
            <a:spLocks noGrp="1"/>
          </p:cNvSpPr>
          <p:nvPr>
            <p:ph type="body" sz="quarter" idx="32" hasCustomPrompt="1"/>
          </p:nvPr>
        </p:nvSpPr>
        <p:spPr>
          <a:xfrm>
            <a:off x="6438901" y="419100"/>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4" name="Text Placeholder 14"/>
          <p:cNvSpPr>
            <a:spLocks noGrp="1"/>
          </p:cNvSpPr>
          <p:nvPr>
            <p:ph type="body" sz="quarter" idx="35" hasCustomPrompt="1"/>
          </p:nvPr>
        </p:nvSpPr>
        <p:spPr>
          <a:xfrm>
            <a:off x="6438900" y="387670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16"/>
          <p:cNvSpPr>
            <a:spLocks noGrp="1"/>
          </p:cNvSpPr>
          <p:nvPr>
            <p:ph type="body" sz="quarter" idx="36" hasCustomPrompt="1"/>
          </p:nvPr>
        </p:nvSpPr>
        <p:spPr>
          <a:xfrm>
            <a:off x="6438900" y="3583214"/>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7"/>
          </p:nvPr>
        </p:nvSpPr>
        <p:spPr/>
        <p:txBody>
          <a:bodyPr/>
          <a:lstStyle/>
          <a:p>
            <a:fld id="{EAD40597-9D3C-4B4A-A3D8-7DD42E93C242}" type="datetime3">
              <a:rPr lang="en-US" smtClean="0"/>
              <a:t>22 February 2024</a:t>
            </a:fld>
            <a:endParaRPr lang="en-US" dirty="0"/>
          </a:p>
        </p:txBody>
      </p:sp>
      <p:sp>
        <p:nvSpPr>
          <p:cNvPr id="7" name="Footer Placeholder 6"/>
          <p:cNvSpPr>
            <a:spLocks noGrp="1"/>
          </p:cNvSpPr>
          <p:nvPr>
            <p:ph type="ftr" sz="quarter" idx="38"/>
          </p:nvPr>
        </p:nvSpPr>
        <p:spPr/>
        <p:txBody>
          <a:bodyPr/>
          <a:lstStyle/>
          <a:p>
            <a:endParaRPr lang="en-US" dirty="0"/>
          </a:p>
        </p:txBody>
      </p:sp>
      <p:sp>
        <p:nvSpPr>
          <p:cNvPr id="9" name="Slide Number Placeholder 8"/>
          <p:cNvSpPr>
            <a:spLocks noGrp="1"/>
          </p:cNvSpPr>
          <p:nvPr>
            <p:ph type="sldNum" sz="quarter" idx="39"/>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266503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598E691F-70E6-D64F-8D4F-FAA34A0DE440}" type="datetime3">
              <a:rPr lang="en-US" smtClean="0"/>
              <a:t>22 February 2024</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spTree>
    <p:extLst>
      <p:ext uri="{BB962C8B-B14F-4D97-AF65-F5344CB8AC3E}">
        <p14:creationId xmlns:p14="http://schemas.microsoft.com/office/powerpoint/2010/main" val="80885250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d Bl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4A451E-F603-1047-B03A-D9117F2AE499}" type="datetime3">
              <a:rPr lang="en-US" smtClean="0"/>
              <a:t>22 February 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
        <p:nvSpPr>
          <p:cNvPr id="9" name="Rectangle 8"/>
          <p:cNvSpPr/>
          <p:nvPr userDrawn="1"/>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Tree>
    <p:extLst>
      <p:ext uri="{BB962C8B-B14F-4D97-AF65-F5344CB8AC3E}">
        <p14:creationId xmlns:p14="http://schemas.microsoft.com/office/powerpoint/2010/main" val="3000112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6C1123CB-3959-8245-AF3D-DDDD939CF756}" type="datetime3">
              <a:rPr lang="en-US" smtClean="0"/>
              <a:t>22 February 2024</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4509053"/>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5118652"/>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690152"/>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4509052"/>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475" y="4458050"/>
            <a:ext cx="3030109" cy="1982102"/>
          </a:xfrm>
          <a:prstGeom prst="rect">
            <a:avLst/>
          </a:prstGeom>
        </p:spPr>
      </p:pic>
    </p:spTree>
    <p:extLst>
      <p:ext uri="{BB962C8B-B14F-4D97-AF65-F5344CB8AC3E}">
        <p14:creationId xmlns:p14="http://schemas.microsoft.com/office/powerpoint/2010/main" val="270014789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picture containing indoor, dark, night&#10;&#10;Description automatically generated">
            <a:extLst>
              <a:ext uri="{FF2B5EF4-FFF2-40B4-BE49-F238E27FC236}">
                <a16:creationId xmlns:a16="http://schemas.microsoft.com/office/drawing/2014/main" id="{7F02D9D1-7933-054A-9B27-50AF0F298FF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22A4DF4-7C8D-6941-BA52-9D2DFA790F5C}"/>
              </a:ext>
            </a:extLst>
          </p:cNvPr>
          <p:cNvSpPr>
            <a:spLocks noGrp="1"/>
          </p:cNvSpPr>
          <p:nvPr>
            <p:ph type="title"/>
          </p:nvPr>
        </p:nvSpPr>
        <p:spPr>
          <a:xfrm>
            <a:off x="1552178" y="419100"/>
            <a:ext cx="10182621" cy="76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89E9D1EF-D553-A74F-8995-1A8DF7C03DE3}"/>
              </a:ext>
            </a:extLst>
          </p:cNvPr>
          <p:cNvSpPr>
            <a:spLocks noGrp="1"/>
          </p:cNvSpPr>
          <p:nvPr>
            <p:ph type="ftr" sz="quarter" idx="10"/>
          </p:nvPr>
        </p:nvSpPr>
        <p:spPr/>
        <p:txBody>
          <a:bodyPr/>
          <a:lstStyle/>
          <a:p>
            <a:endParaRPr lang="en-US" dirty="0"/>
          </a:p>
        </p:txBody>
      </p:sp>
      <p:sp>
        <p:nvSpPr>
          <p:cNvPr id="4" name="Date Placeholder 3">
            <a:extLst>
              <a:ext uri="{FF2B5EF4-FFF2-40B4-BE49-F238E27FC236}">
                <a16:creationId xmlns:a16="http://schemas.microsoft.com/office/drawing/2014/main" id="{780DE6C2-CAA2-D342-BA95-07CE152CA5C0}"/>
              </a:ext>
            </a:extLst>
          </p:cNvPr>
          <p:cNvSpPr>
            <a:spLocks noGrp="1"/>
          </p:cNvSpPr>
          <p:nvPr>
            <p:ph type="dt" sz="half" idx="11"/>
          </p:nvPr>
        </p:nvSpPr>
        <p:spPr/>
        <p:txBody>
          <a:bodyPr/>
          <a:lstStyle/>
          <a:p>
            <a:fld id="{E74931B7-E6F4-684C-ACFC-44768C603396}" type="datetime3">
              <a:rPr lang="en-US" smtClean="0"/>
              <a:t>22 February 2024</a:t>
            </a:fld>
            <a:endParaRPr lang="en-US" dirty="0"/>
          </a:p>
        </p:txBody>
      </p:sp>
      <p:sp>
        <p:nvSpPr>
          <p:cNvPr id="5" name="Slide Number Placeholder 4">
            <a:extLst>
              <a:ext uri="{FF2B5EF4-FFF2-40B4-BE49-F238E27FC236}">
                <a16:creationId xmlns:a16="http://schemas.microsoft.com/office/drawing/2014/main" id="{EC9839D4-85CE-8A4A-9975-12A3ED44EA56}"/>
              </a:ext>
            </a:extLst>
          </p:cNvPr>
          <p:cNvSpPr>
            <a:spLocks noGrp="1"/>
          </p:cNvSpPr>
          <p:nvPr>
            <p:ph type="sldNum" sz="quarter" idx="12"/>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3F75EB2D-859A-AA4B-8F9A-1A94CC80881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pic>
        <p:nvPicPr>
          <p:cNvPr id="8" name="Picture 7">
            <a:extLst>
              <a:ext uri="{FF2B5EF4-FFF2-40B4-BE49-F238E27FC236}">
                <a16:creationId xmlns:a16="http://schemas.microsoft.com/office/drawing/2014/main" id="{474AD08A-971E-6542-A06E-C977F5CB17F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1642" y="81578"/>
            <a:ext cx="1248895" cy="1248895"/>
          </a:xfrm>
          <a:prstGeom prst="rect">
            <a:avLst/>
          </a:prstGeom>
        </p:spPr>
      </p:pic>
    </p:spTree>
    <p:extLst>
      <p:ext uri="{BB962C8B-B14F-4D97-AF65-F5344CB8AC3E}">
        <p14:creationId xmlns:p14="http://schemas.microsoft.com/office/powerpoint/2010/main" val="1011919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A picture containing indoor, dark, night&#10;&#10;Description automatically generated">
            <a:extLst>
              <a:ext uri="{FF2B5EF4-FFF2-40B4-BE49-F238E27FC236}">
                <a16:creationId xmlns:a16="http://schemas.microsoft.com/office/drawing/2014/main" id="{75EB434D-5C4E-E745-843B-1DCC4B174E30}"/>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3D8C2EE-BC0E-3E46-9AA0-8073B00F842C}"/>
              </a:ext>
            </a:extLst>
          </p:cNvPr>
          <p:cNvSpPr>
            <a:spLocks noGrp="1"/>
          </p:cNvSpPr>
          <p:nvPr>
            <p:ph type="title"/>
          </p:nvPr>
        </p:nvSpPr>
        <p:spPr>
          <a:xfrm>
            <a:off x="1552178" y="419100"/>
            <a:ext cx="10182621" cy="76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D58A432-D02C-1F41-94C6-5FE6EFCFE99D}"/>
              </a:ext>
            </a:extLst>
          </p:cNvPr>
          <p:cNvSpPr>
            <a:spLocks noGrp="1"/>
          </p:cNvSpPr>
          <p:nvPr>
            <p:ph type="ftr" sz="quarter" idx="10"/>
          </p:nvPr>
        </p:nvSpPr>
        <p:spPr/>
        <p:txBody>
          <a:bodyPr/>
          <a:lstStyle/>
          <a:p>
            <a:endParaRPr lang="en-US" dirty="0"/>
          </a:p>
        </p:txBody>
      </p:sp>
      <p:sp>
        <p:nvSpPr>
          <p:cNvPr id="4" name="Date Placeholder 3">
            <a:extLst>
              <a:ext uri="{FF2B5EF4-FFF2-40B4-BE49-F238E27FC236}">
                <a16:creationId xmlns:a16="http://schemas.microsoft.com/office/drawing/2014/main" id="{B50A2F94-E2A3-D64E-95B3-93EF1F20DFAE}"/>
              </a:ext>
            </a:extLst>
          </p:cNvPr>
          <p:cNvSpPr>
            <a:spLocks noGrp="1"/>
          </p:cNvSpPr>
          <p:nvPr>
            <p:ph type="dt" sz="half" idx="11"/>
          </p:nvPr>
        </p:nvSpPr>
        <p:spPr/>
        <p:txBody>
          <a:bodyPr/>
          <a:lstStyle/>
          <a:p>
            <a:fld id="{E74931B7-E6F4-684C-ACFC-44768C603396}" type="datetime3">
              <a:rPr lang="en-US" smtClean="0"/>
              <a:t>22 February 2024</a:t>
            </a:fld>
            <a:endParaRPr lang="en-US" dirty="0"/>
          </a:p>
        </p:txBody>
      </p:sp>
      <p:sp>
        <p:nvSpPr>
          <p:cNvPr id="5" name="Slide Number Placeholder 4">
            <a:extLst>
              <a:ext uri="{FF2B5EF4-FFF2-40B4-BE49-F238E27FC236}">
                <a16:creationId xmlns:a16="http://schemas.microsoft.com/office/drawing/2014/main" id="{1897D0C1-A1C8-B340-A500-EA84B0D3D76D}"/>
              </a:ext>
            </a:extLst>
          </p:cNvPr>
          <p:cNvSpPr>
            <a:spLocks noGrp="1"/>
          </p:cNvSpPr>
          <p:nvPr>
            <p:ph type="sldNum" sz="quarter" idx="12"/>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8EAA948E-841A-044B-9426-34A8665F73B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1642" y="81578"/>
            <a:ext cx="1248895" cy="1248895"/>
          </a:xfrm>
          <a:prstGeom prst="rect">
            <a:avLst/>
          </a:prstGeom>
        </p:spPr>
      </p:pic>
      <p:pic>
        <p:nvPicPr>
          <p:cNvPr id="8" name="Picture 7">
            <a:extLst>
              <a:ext uri="{FF2B5EF4-FFF2-40B4-BE49-F238E27FC236}">
                <a16:creationId xmlns:a16="http://schemas.microsoft.com/office/drawing/2014/main" id="{0CC0A5C5-9C7B-3743-A1D3-72FD7EB68FB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1551717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descr="A picture containing indoor, bed, nature, dark&#10;&#10;Description automatically generated">
            <a:extLst>
              <a:ext uri="{FF2B5EF4-FFF2-40B4-BE49-F238E27FC236}">
                <a16:creationId xmlns:a16="http://schemas.microsoft.com/office/drawing/2014/main" id="{2042512C-A5A1-504F-9648-9E3C6561CFD7}"/>
              </a:ext>
            </a:extLst>
          </p:cNvPr>
          <p:cNvPicPr>
            <a:picLocks noChangeAspect="1"/>
          </p:cNvPicPr>
          <p:nvPr userDrawn="1"/>
        </p:nvPicPr>
        <p:blipFill>
          <a:blip r:embed="rId2"/>
          <a:stretch>
            <a:fillRect/>
          </a:stretch>
        </p:blipFill>
        <p:spPr>
          <a:xfrm>
            <a:off x="2" y="-1"/>
            <a:ext cx="12191998" cy="6857999"/>
          </a:xfrm>
          <a:prstGeom prst="rect">
            <a:avLst/>
          </a:prstGeom>
        </p:spPr>
      </p:pic>
      <p:sp>
        <p:nvSpPr>
          <p:cNvPr id="2" name="Title 1">
            <a:extLst>
              <a:ext uri="{FF2B5EF4-FFF2-40B4-BE49-F238E27FC236}">
                <a16:creationId xmlns:a16="http://schemas.microsoft.com/office/drawing/2014/main" id="{5B7A2AC3-ED34-4A4F-9071-934247C727BC}"/>
              </a:ext>
            </a:extLst>
          </p:cNvPr>
          <p:cNvSpPr>
            <a:spLocks noGrp="1"/>
          </p:cNvSpPr>
          <p:nvPr>
            <p:ph type="title"/>
          </p:nvPr>
        </p:nvSpPr>
        <p:spPr>
          <a:xfrm>
            <a:off x="1400536" y="419100"/>
            <a:ext cx="10334263" cy="76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4F121954-F7E3-D749-B436-55F4FC8FF264}"/>
              </a:ext>
            </a:extLst>
          </p:cNvPr>
          <p:cNvSpPr>
            <a:spLocks noGrp="1"/>
          </p:cNvSpPr>
          <p:nvPr>
            <p:ph type="ftr" sz="quarter" idx="10"/>
          </p:nvPr>
        </p:nvSpPr>
        <p:spPr/>
        <p:txBody>
          <a:bodyPr/>
          <a:lstStyle/>
          <a:p>
            <a:endParaRPr lang="en-US" dirty="0"/>
          </a:p>
        </p:txBody>
      </p:sp>
      <p:sp>
        <p:nvSpPr>
          <p:cNvPr id="4" name="Date Placeholder 3">
            <a:extLst>
              <a:ext uri="{FF2B5EF4-FFF2-40B4-BE49-F238E27FC236}">
                <a16:creationId xmlns:a16="http://schemas.microsoft.com/office/drawing/2014/main" id="{AD1F6EDF-2180-7546-B7ED-2A02186DA729}"/>
              </a:ext>
            </a:extLst>
          </p:cNvPr>
          <p:cNvSpPr>
            <a:spLocks noGrp="1"/>
          </p:cNvSpPr>
          <p:nvPr>
            <p:ph type="dt" sz="half" idx="11"/>
          </p:nvPr>
        </p:nvSpPr>
        <p:spPr/>
        <p:txBody>
          <a:bodyPr/>
          <a:lstStyle/>
          <a:p>
            <a:fld id="{E74931B7-E6F4-684C-ACFC-44768C603396}" type="datetime3">
              <a:rPr lang="en-US" smtClean="0"/>
              <a:t>22 February 2024</a:t>
            </a:fld>
            <a:endParaRPr lang="en-US" dirty="0"/>
          </a:p>
        </p:txBody>
      </p:sp>
      <p:sp>
        <p:nvSpPr>
          <p:cNvPr id="5" name="Slide Number Placeholder 4">
            <a:extLst>
              <a:ext uri="{FF2B5EF4-FFF2-40B4-BE49-F238E27FC236}">
                <a16:creationId xmlns:a16="http://schemas.microsoft.com/office/drawing/2014/main" id="{E07102E5-04D9-2E4F-A7DF-00DDD4005317}"/>
              </a:ext>
            </a:extLst>
          </p:cNvPr>
          <p:cNvSpPr>
            <a:spLocks noGrp="1"/>
          </p:cNvSpPr>
          <p:nvPr>
            <p:ph type="sldNum" sz="quarter" idx="12"/>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24058B96-253F-DE45-9B0B-B6F07CB329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1642" y="81578"/>
            <a:ext cx="1248895" cy="1248895"/>
          </a:xfrm>
          <a:prstGeom prst="rect">
            <a:avLst/>
          </a:prstGeom>
        </p:spPr>
      </p:pic>
      <p:sp>
        <p:nvSpPr>
          <p:cNvPr id="9" name="Content Placeholder 8">
            <a:extLst>
              <a:ext uri="{FF2B5EF4-FFF2-40B4-BE49-F238E27FC236}">
                <a16:creationId xmlns:a16="http://schemas.microsoft.com/office/drawing/2014/main" id="{9FA8094E-CEB3-E74B-BAF4-C0AF32D7E72E}"/>
              </a:ext>
            </a:extLst>
          </p:cNvPr>
          <p:cNvSpPr>
            <a:spLocks noGrp="1"/>
          </p:cNvSpPr>
          <p:nvPr>
            <p:ph sz="quarter" idx="13"/>
          </p:nvPr>
        </p:nvSpPr>
        <p:spPr>
          <a:xfrm>
            <a:off x="1400535" y="1668463"/>
            <a:ext cx="10334263" cy="45587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AD023FDE-2216-DB4F-8DE2-884B65FCEF5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26013117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1 Black">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r>
              <a:rPr lang="en-US"/>
              <a:t>19 October 2023</a:t>
            </a:r>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57" y="1333"/>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91440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Tree>
    <p:extLst>
      <p:ext uri="{BB962C8B-B14F-4D97-AF65-F5344CB8AC3E}">
        <p14:creationId xmlns:p14="http://schemas.microsoft.com/office/powerpoint/2010/main" val="196285935"/>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2 Black">
    <p:spTree>
      <p:nvGrpSpPr>
        <p:cNvPr id="1" name=""/>
        <p:cNvGrpSpPr/>
        <p:nvPr/>
      </p:nvGrpSpPr>
      <p:grpSpPr>
        <a:xfrm>
          <a:off x="0" y="0"/>
          <a:ext cx="0" cy="0"/>
          <a:chOff x="0" y="0"/>
          <a:chExt cx="0" cy="0"/>
        </a:xfrm>
      </p:grpSpPr>
      <p:sp>
        <p:nvSpPr>
          <p:cNvPr id="5" name="Date Placeholder 4"/>
          <p:cNvSpPr>
            <a:spLocks noGrp="1"/>
          </p:cNvSpPr>
          <p:nvPr>
            <p:ph type="dt" sz="half" idx="15"/>
          </p:nvPr>
        </p:nvSpPr>
        <p:spPr/>
        <p:txBody>
          <a:bodyPr/>
          <a:lstStyle/>
          <a:p>
            <a:r>
              <a:rPr lang="en-US"/>
              <a:t>19 October 2023</a:t>
            </a:r>
            <a:endParaRPr lang="en-US" dirty="0"/>
          </a:p>
        </p:txBody>
      </p:sp>
      <p:sp>
        <p:nvSpPr>
          <p:cNvPr id="6" name="Footer Placeholder 5"/>
          <p:cNvSpPr>
            <a:spLocks noGrp="1"/>
          </p:cNvSpPr>
          <p:nvPr>
            <p:ph type="ftr" sz="quarter" idx="16"/>
          </p:nvPr>
        </p:nvSpPr>
        <p:spPr/>
        <p:txBody>
          <a:bodyPr/>
          <a:lstStyle/>
          <a:p>
            <a:endParaRPr lang="en-US" dirty="0"/>
          </a:p>
        </p:txBody>
      </p:sp>
      <p:sp>
        <p:nvSpPr>
          <p:cNvPr id="7" name="Slide Number Placeholder 6"/>
          <p:cNvSpPr>
            <a:spLocks noGrp="1"/>
          </p:cNvSpPr>
          <p:nvPr>
            <p:ph type="sldNum" sz="quarter" idx="17"/>
          </p:nvPr>
        </p:nvSpPr>
        <p:spPr/>
        <p:txBody>
          <a:bodyPr/>
          <a:lstStyle/>
          <a:p>
            <a:fld id="{4EBCDCBD-78E1-0D41-A999-31B5EBF8E02C}" type="slidenum">
              <a:rPr lang="en-US" smtClean="0"/>
              <a:pPr/>
              <a:t>‹#›</a:t>
            </a:fld>
            <a:endParaRPr lang="en-US" dirty="0"/>
          </a:p>
        </p:txBody>
      </p:sp>
      <p:sp>
        <p:nvSpPr>
          <p:cNvPr id="4" name="Rectangle 3"/>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4"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54102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54102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Picture Placeholder 7"/>
          <p:cNvSpPr>
            <a:spLocks noGrp="1"/>
          </p:cNvSpPr>
          <p:nvPr>
            <p:ph type="pic" sz="quarter" idx="14" hasCustomPrompt="1"/>
          </p:nvPr>
        </p:nvSpPr>
        <p:spPr>
          <a:xfrm>
            <a:off x="6858001" y="566530"/>
            <a:ext cx="5334000" cy="573488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
        <p:nvSpPr>
          <p:cNvPr id="13"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extLst>
      <p:ext uri="{BB962C8B-B14F-4D97-AF65-F5344CB8AC3E}">
        <p14:creationId xmlns:p14="http://schemas.microsoft.com/office/powerpoint/2010/main" val="1742759225"/>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r>
              <a:rPr lang="en-US"/>
              <a:t>19 October 2023</a:t>
            </a:r>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spTree>
    <p:extLst>
      <p:ext uri="{BB962C8B-B14F-4D97-AF65-F5344CB8AC3E}">
        <p14:creationId xmlns:p14="http://schemas.microsoft.com/office/powerpoint/2010/main" val="3612948771"/>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4 Black">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r>
              <a:rPr lang="en-US"/>
              <a:t>19 October 2023</a:t>
            </a:r>
            <a:endParaRPr lang="en-US" dirty="0"/>
          </a:p>
        </p:txBody>
      </p:sp>
      <p:sp>
        <p:nvSpPr>
          <p:cNvPr id="5" name="Footer Placeholder 4"/>
          <p:cNvSpPr>
            <a:spLocks noGrp="1"/>
          </p:cNvSpPr>
          <p:nvPr>
            <p:ph type="ftr" sz="quarter" idx="19"/>
          </p:nvPr>
        </p:nvSpPr>
        <p:spPr/>
        <p:txBody>
          <a:bodyPr/>
          <a:lstStyle/>
          <a:p>
            <a:endParaRPr lang="en-US" dirty="0"/>
          </a:p>
        </p:txBody>
      </p:sp>
      <p:sp>
        <p:nvSpPr>
          <p:cNvPr id="6" name="Slide Number Placeholder 5"/>
          <p:cNvSpPr>
            <a:spLocks noGrp="1"/>
          </p:cNvSpPr>
          <p:nvPr>
            <p:ph type="sldNum" sz="quarter" idx="20"/>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7" name="Picture 1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cxnSp>
        <p:nvCxnSpPr>
          <p:cNvPr id="18" name="Straight Connector 17"/>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4" name="Picture Placeholder 7"/>
          <p:cNvSpPr>
            <a:spLocks noGrp="1"/>
          </p:cNvSpPr>
          <p:nvPr>
            <p:ph type="pic" sz="quarter" idx="15" hasCustomPrompt="1"/>
          </p:nvPr>
        </p:nvSpPr>
        <p:spPr>
          <a:xfrm>
            <a:off x="-2370" y="0"/>
            <a:ext cx="4063997"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5" name="Picture Placeholder 7"/>
          <p:cNvSpPr>
            <a:spLocks noGrp="1"/>
          </p:cNvSpPr>
          <p:nvPr>
            <p:ph type="pic" sz="quarter" idx="16" hasCustomPrompt="1"/>
          </p:nvPr>
        </p:nvSpPr>
        <p:spPr>
          <a:xfrm>
            <a:off x="4061628" y="0"/>
            <a:ext cx="406399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6" name="Picture Placeholder 7"/>
          <p:cNvSpPr>
            <a:spLocks noGrp="1"/>
          </p:cNvSpPr>
          <p:nvPr>
            <p:ph type="pic" sz="quarter" idx="17" hasCustomPrompt="1"/>
          </p:nvPr>
        </p:nvSpPr>
        <p:spPr>
          <a:xfrm>
            <a:off x="8125625" y="0"/>
            <a:ext cx="406637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145231071"/>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5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r>
              <a:rPr lang="en-US"/>
              <a:t>19 October 2023</a:t>
            </a:r>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7" y="1332"/>
            <a:ext cx="12187256" cy="6855332"/>
          </a:xfrm>
          <a:prstGeom prst="rect">
            <a:avLst/>
          </a:prstGeom>
          <a:effectLst/>
        </p:spPr>
      </p:pic>
      <p:sp>
        <p:nvSpPr>
          <p:cNvPr id="13" name="Rectangle 12"/>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191000" y="1028700"/>
            <a:ext cx="6819900" cy="1485900"/>
          </a:xfrm>
        </p:spPr>
        <p:txBody>
          <a:bodyPr anchor="t">
            <a:normAutofit/>
          </a:bodyPr>
          <a:lstStyle>
            <a:lvl1pPr algn="l">
              <a:defRPr sz="3200">
                <a:solidFill>
                  <a:schemeClr val="bg1"/>
                </a:solidFill>
              </a:defRPr>
            </a:lvl1pPr>
          </a:lstStyle>
          <a:p>
            <a:r>
              <a:rPr lang="en-US" dirty="0"/>
              <a:t>Click to add title </a:t>
            </a:r>
            <a:br>
              <a:rPr lang="en-US" dirty="0"/>
            </a:br>
            <a:r>
              <a:rPr lang="en-US" dirty="0"/>
              <a:t>(recommended for titles that </a:t>
            </a:r>
            <a:br>
              <a:rPr lang="en-US" dirty="0"/>
            </a:br>
            <a:r>
              <a:rPr lang="en-US" dirty="0"/>
              <a:t>are 2-3 lines long)</a:t>
            </a:r>
          </a:p>
        </p:txBody>
      </p:sp>
      <p:sp>
        <p:nvSpPr>
          <p:cNvPr id="3" name="Subtitle 2"/>
          <p:cNvSpPr>
            <a:spLocks noGrp="1"/>
          </p:cNvSpPr>
          <p:nvPr>
            <p:ph type="subTitle" idx="1" hasCustomPrompt="1"/>
          </p:nvPr>
        </p:nvSpPr>
        <p:spPr>
          <a:xfrm>
            <a:off x="4191001" y="2514600"/>
            <a:ext cx="6819900" cy="341566"/>
          </a:xfrm>
        </p:spPr>
        <p:txBody>
          <a:bodyPr lIns="0" tIns="0" rIns="0" bIns="0">
            <a:normAutofit/>
          </a:bodyPr>
          <a:lstStyle>
            <a:lvl1pPr marL="0" indent="0" algn="l">
              <a:buNone/>
              <a:defRPr sz="16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191000" y="2857501"/>
            <a:ext cx="6819900" cy="775386"/>
          </a:xfrm>
        </p:spPr>
        <p:txBody>
          <a:bodyPr lIns="0" tIns="0" rIns="0" bIns="0">
            <a:normAutofit/>
          </a:bodyPr>
          <a:lstStyle>
            <a:lvl1pPr marL="0" indent="0">
              <a:spcBef>
                <a:spcPts val="0"/>
              </a:spcBef>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4338" y="532082"/>
            <a:ext cx="3271029" cy="2139696"/>
          </a:xfrm>
          <a:prstGeom prst="rect">
            <a:avLst/>
          </a:prstGeom>
        </p:spPr>
      </p:pic>
      <p:cxnSp>
        <p:nvCxnSpPr>
          <p:cNvPr id="8" name="Straight Connector 7"/>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7"/>
            <a:ext cx="6819900" cy="2195494"/>
          </a:xfrm>
        </p:spPr>
        <p:txBody>
          <a:bodyPr lIns="0" tIns="0" rIns="0" bIns="0">
            <a:normAutofit/>
          </a:bodyPr>
          <a:lstStyle>
            <a:lvl1pPr marL="0" indent="0">
              <a:spcBef>
                <a:spcPts val="200"/>
              </a:spcBef>
              <a:buNone/>
              <a:defRPr sz="1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cxnSp>
        <p:nvCxnSpPr>
          <p:cNvPr id="20" name="Straight Connector 19"/>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4191000" y="3855309"/>
            <a:ext cx="6819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082518" y="2541694"/>
            <a:ext cx="2210142" cy="497572"/>
          </a:xfrm>
          <a:prstGeom prst="rect">
            <a:avLst/>
          </a:prstGeom>
          <a:noFill/>
          <a:ln w="19050">
            <a:noFill/>
          </a:ln>
        </p:spPr>
        <p:txBody>
          <a:bodyPr wrap="square" rtlCol="0">
            <a:spAutoFit/>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200" dirty="0">
                <a:solidFill>
                  <a:schemeClr val="bg1"/>
                </a:solidFill>
                <a:latin typeface="+mn-lt"/>
                <a:ea typeface="Myriad Pro" charset="0"/>
                <a:cs typeface="Myriad Pro" charset="0"/>
              </a:rPr>
              <a:t>11100 Johns Hopkins Road </a:t>
            </a:r>
            <a:br>
              <a:rPr lang="en-US" sz="1200" dirty="0">
                <a:solidFill>
                  <a:schemeClr val="bg1"/>
                </a:solidFill>
                <a:latin typeface="+mn-lt"/>
                <a:ea typeface="Myriad Pro" charset="0"/>
                <a:cs typeface="Myriad Pro" charset="0"/>
              </a:rPr>
            </a:br>
            <a:r>
              <a:rPr lang="en-US" sz="1200" dirty="0">
                <a:solidFill>
                  <a:schemeClr val="bg1"/>
                </a:solidFill>
                <a:latin typeface="+mn-lt"/>
                <a:ea typeface="Myriad Pro" charset="0"/>
                <a:cs typeface="Myriad Pro" charset="0"/>
              </a:rPr>
              <a:t>Laurel, MD 20723-6099</a:t>
            </a:r>
          </a:p>
        </p:txBody>
      </p:sp>
      <p:cxnSp>
        <p:nvCxnSpPr>
          <p:cNvPr id="19" name="Straight Connector 18"/>
          <p:cNvCxnSpPr/>
          <p:nvPr userDrawn="1"/>
        </p:nvCxnSpPr>
        <p:spPr>
          <a:xfrm>
            <a:off x="1082518" y="2387995"/>
            <a:ext cx="221014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6102138"/>
      </p:ext>
    </p:extLst>
  </p:cSld>
  <p:clrMapOvr>
    <a:masterClrMapping/>
  </p:clrMapOvr>
  <p:extLst>
    <p:ext uri="{DCECCB84-F9BA-43D5-87BE-67443E8EF086}">
      <p15:sldGuideLst xmlns:p15="http://schemas.microsoft.com/office/powerpoint/2012/main">
        <p15:guide id="5" pos="693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Black">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0898A248-D4E4-514D-9AFD-666C05AB2873}" type="datetime3">
              <a:rPr lang="en-US" smtClean="0"/>
              <a:t>22 February 2024</a:t>
            </a:fld>
            <a:endParaRPr lang="en-US" dirty="0"/>
          </a:p>
        </p:txBody>
      </p:sp>
      <p:sp>
        <p:nvSpPr>
          <p:cNvPr id="5" name="Footer Placeholder 4"/>
          <p:cNvSpPr>
            <a:spLocks noGrp="1"/>
          </p:cNvSpPr>
          <p:nvPr>
            <p:ph type="ftr" sz="quarter" idx="19"/>
          </p:nvPr>
        </p:nvSpPr>
        <p:spPr/>
        <p:txBody>
          <a:bodyPr/>
          <a:lstStyle/>
          <a:p>
            <a:endParaRPr lang="en-US" dirty="0"/>
          </a:p>
        </p:txBody>
      </p:sp>
      <p:sp>
        <p:nvSpPr>
          <p:cNvPr id="6" name="Slide Number Placeholder 5"/>
          <p:cNvSpPr>
            <a:spLocks noGrp="1"/>
          </p:cNvSpPr>
          <p:nvPr>
            <p:ph type="sldNum" sz="quarter" idx="20"/>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7" name="Picture 1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cxnSp>
        <p:nvCxnSpPr>
          <p:cNvPr id="18" name="Straight Connector 17"/>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4" name="Picture Placeholder 7"/>
          <p:cNvSpPr>
            <a:spLocks noGrp="1"/>
          </p:cNvSpPr>
          <p:nvPr>
            <p:ph type="pic" sz="quarter" idx="15" hasCustomPrompt="1"/>
          </p:nvPr>
        </p:nvSpPr>
        <p:spPr>
          <a:xfrm>
            <a:off x="-2370" y="0"/>
            <a:ext cx="4063997"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5" name="Picture Placeholder 7"/>
          <p:cNvSpPr>
            <a:spLocks noGrp="1"/>
          </p:cNvSpPr>
          <p:nvPr>
            <p:ph type="pic" sz="quarter" idx="16" hasCustomPrompt="1"/>
          </p:nvPr>
        </p:nvSpPr>
        <p:spPr>
          <a:xfrm>
            <a:off x="4061628" y="0"/>
            <a:ext cx="406399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6" name="Picture Placeholder 7"/>
          <p:cNvSpPr>
            <a:spLocks noGrp="1"/>
          </p:cNvSpPr>
          <p:nvPr>
            <p:ph type="pic" sz="quarter" idx="17" hasCustomPrompt="1"/>
          </p:nvPr>
        </p:nvSpPr>
        <p:spPr>
          <a:xfrm>
            <a:off x="8125625" y="0"/>
            <a:ext cx="406637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23843072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a:t>
            </a:r>
          </a:p>
        </p:txBody>
      </p:sp>
      <p:sp>
        <p:nvSpPr>
          <p:cNvPr id="3" name="Content Placeholder 2"/>
          <p:cNvSpPr>
            <a:spLocks noGrp="1"/>
          </p:cNvSpPr>
          <p:nvPr>
            <p:ph idx="1" hasCustomPrompt="1"/>
          </p:nvPr>
        </p:nvSpPr>
        <p:spPr>
          <a:xfrm>
            <a:off x="952500" y="1185863"/>
            <a:ext cx="10287000" cy="4986338"/>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19 October 2023</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D03D63BA-95B7-2B4C-AEF6-CD82AC95336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324422" cy="914400"/>
          </a:xfrm>
          <a:prstGeom prst="rect">
            <a:avLst/>
          </a:prstGeom>
        </p:spPr>
      </p:pic>
    </p:spTree>
    <p:extLst>
      <p:ext uri="{BB962C8B-B14F-4D97-AF65-F5344CB8AC3E}">
        <p14:creationId xmlns:p14="http://schemas.microsoft.com/office/powerpoint/2010/main" val="234071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_for_Mission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951540-E53C-E74E-9A92-C692D230033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6687967" y="1307364"/>
            <a:ext cx="5055650" cy="5078321"/>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19 October 2023</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pic>
        <p:nvPicPr>
          <p:cNvPr id="8" name="Picture 7">
            <a:extLst>
              <a:ext uri="{FF2B5EF4-FFF2-40B4-BE49-F238E27FC236}">
                <a16:creationId xmlns:a16="http://schemas.microsoft.com/office/drawing/2014/main" id="{78B22182-A2A4-CB46-9920-A744C95DAC6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cxnSp>
        <p:nvCxnSpPr>
          <p:cNvPr id="9" name="Straight Connector 8">
            <a:extLst>
              <a:ext uri="{FF2B5EF4-FFF2-40B4-BE49-F238E27FC236}">
                <a16:creationId xmlns:a16="http://schemas.microsoft.com/office/drawing/2014/main" id="{C493A17E-A766-8A4A-85E7-BE709339B9D1}"/>
              </a:ext>
            </a:extLst>
          </p:cNvPr>
          <p:cNvCxnSpPr/>
          <p:nvPr userDrawn="1"/>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1508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3" name="Content Placeholder 2"/>
          <p:cNvSpPr>
            <a:spLocks noGrp="1"/>
          </p:cNvSpPr>
          <p:nvPr>
            <p:ph idx="1" hasCustomPrompt="1"/>
          </p:nvPr>
        </p:nvSpPr>
        <p:spPr>
          <a:xfrm>
            <a:off x="952500" y="1485900"/>
            <a:ext cx="10287000" cy="4686301"/>
          </a:xfrm>
        </p:spPr>
        <p:txBody>
          <a:body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sp>
        <p:nvSpPr>
          <p:cNvPr id="4" name="Date Placeholder 3"/>
          <p:cNvSpPr>
            <a:spLocks noGrp="1"/>
          </p:cNvSpPr>
          <p:nvPr>
            <p:ph type="dt" sz="half" idx="14"/>
          </p:nvPr>
        </p:nvSpPr>
        <p:spPr/>
        <p:txBody>
          <a:bodyPr/>
          <a:lstStyle/>
          <a:p>
            <a:r>
              <a:rPr lang="en-US"/>
              <a:t>19 October 2023</a:t>
            </a:r>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pic>
        <p:nvPicPr>
          <p:cNvPr id="8" name="Picture 7">
            <a:extLst>
              <a:ext uri="{FF2B5EF4-FFF2-40B4-BE49-F238E27FC236}">
                <a16:creationId xmlns:a16="http://schemas.microsoft.com/office/drawing/2014/main" id="{36AABFF6-8C79-B046-899C-AE63F4762B7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324422" cy="914400"/>
          </a:xfrm>
          <a:prstGeom prst="rect">
            <a:avLst/>
          </a:prstGeom>
        </p:spPr>
      </p:pic>
    </p:spTree>
    <p:extLst>
      <p:ext uri="{BB962C8B-B14F-4D97-AF65-F5344CB8AC3E}">
        <p14:creationId xmlns:p14="http://schemas.microsoft.com/office/powerpoint/2010/main" val="3804814950"/>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 </a:t>
            </a:r>
          </a:p>
        </p:txBody>
      </p:sp>
      <p:sp>
        <p:nvSpPr>
          <p:cNvPr id="3" name="Content Placeholder 2"/>
          <p:cNvSpPr>
            <a:spLocks noGrp="1"/>
          </p:cNvSpPr>
          <p:nvPr>
            <p:ph idx="1" hasCustomPrompt="1"/>
          </p:nvPr>
        </p:nvSpPr>
        <p:spPr>
          <a:xfrm>
            <a:off x="952500" y="1185864"/>
            <a:ext cx="4952999"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185864"/>
            <a:ext cx="4953000"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r>
              <a:rPr lang="en-US"/>
              <a:t>19 October 2023</a:t>
            </a:r>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pic>
        <p:nvPicPr>
          <p:cNvPr id="10" name="Picture 9">
            <a:extLst>
              <a:ext uri="{FF2B5EF4-FFF2-40B4-BE49-F238E27FC236}">
                <a16:creationId xmlns:a16="http://schemas.microsoft.com/office/drawing/2014/main" id="{067B7A62-5ED3-6B46-B894-351377ED03D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324422" cy="914400"/>
          </a:xfrm>
          <a:prstGeom prst="rect">
            <a:avLst/>
          </a:prstGeom>
        </p:spPr>
      </p:pic>
    </p:spTree>
    <p:extLst>
      <p:ext uri="{BB962C8B-B14F-4D97-AF65-F5344CB8AC3E}">
        <p14:creationId xmlns:p14="http://schemas.microsoft.com/office/powerpoint/2010/main" val="7159931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2500" y="1485900"/>
            <a:ext cx="4952999"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485900"/>
            <a:ext cx="49530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r>
              <a:rPr lang="en-US"/>
              <a:t>19 October 2023</a:t>
            </a:r>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12" name="Text Placeholder 8"/>
          <p:cNvSpPr>
            <a:spLocks noGrp="1"/>
          </p:cNvSpPr>
          <p:nvPr>
            <p:ph type="body" sz="quarter" idx="18"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pic>
        <p:nvPicPr>
          <p:cNvPr id="14" name="Picture 13">
            <a:extLst>
              <a:ext uri="{FF2B5EF4-FFF2-40B4-BE49-F238E27FC236}">
                <a16:creationId xmlns:a16="http://schemas.microsoft.com/office/drawing/2014/main" id="{A82927BC-A840-7041-BA16-52B5A3F64F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324422" cy="914400"/>
          </a:xfrm>
          <a:prstGeom prst="rect">
            <a:avLst/>
          </a:prstGeom>
        </p:spPr>
      </p:pic>
    </p:spTree>
    <p:extLst>
      <p:ext uri="{BB962C8B-B14F-4D97-AF65-F5344CB8AC3E}">
        <p14:creationId xmlns:p14="http://schemas.microsoft.com/office/powerpoint/2010/main" val="2773528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a:t>
            </a:r>
          </a:p>
        </p:txBody>
      </p:sp>
      <p:sp>
        <p:nvSpPr>
          <p:cNvPr id="9" name="Chart Placeholder 8"/>
          <p:cNvSpPr>
            <a:spLocks noGrp="1"/>
          </p:cNvSpPr>
          <p:nvPr>
            <p:ph type="chart" sz="quarter" idx="16" hasCustomPrompt="1"/>
          </p:nvPr>
        </p:nvSpPr>
        <p:spPr>
          <a:xfrm>
            <a:off x="952500" y="1181100"/>
            <a:ext cx="4952999"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181100"/>
            <a:ext cx="4953000"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r>
              <a:rPr lang="en-US"/>
              <a:t>19 October 2023</a:t>
            </a:r>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pic>
        <p:nvPicPr>
          <p:cNvPr id="10" name="Picture 9">
            <a:extLst>
              <a:ext uri="{FF2B5EF4-FFF2-40B4-BE49-F238E27FC236}">
                <a16:creationId xmlns:a16="http://schemas.microsoft.com/office/drawing/2014/main" id="{2F3A485B-147C-8D4B-9DC2-3A389CDB536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324422" cy="914400"/>
          </a:xfrm>
          <a:prstGeom prst="rect">
            <a:avLst/>
          </a:prstGeom>
        </p:spPr>
      </p:pic>
    </p:spTree>
    <p:extLst>
      <p:ext uri="{BB962C8B-B14F-4D97-AF65-F5344CB8AC3E}">
        <p14:creationId xmlns:p14="http://schemas.microsoft.com/office/powerpoint/2010/main" val="838603780"/>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rt Comparison, Subtitle">
    <p:spTree>
      <p:nvGrpSpPr>
        <p:cNvPr id="1" name=""/>
        <p:cNvGrpSpPr/>
        <p:nvPr/>
      </p:nvGrpSpPr>
      <p:grpSpPr>
        <a:xfrm>
          <a:off x="0" y="0"/>
          <a:ext cx="0" cy="0"/>
          <a:chOff x="0" y="0"/>
          <a:chExt cx="0" cy="0"/>
        </a:xfrm>
      </p:grpSpPr>
      <p:sp>
        <p:nvSpPr>
          <p:cNvPr id="9" name="Chart Placeholder 8"/>
          <p:cNvSpPr>
            <a:spLocks noGrp="1"/>
          </p:cNvSpPr>
          <p:nvPr>
            <p:ph type="chart" sz="quarter" idx="16" hasCustomPrompt="1"/>
          </p:nvPr>
        </p:nvSpPr>
        <p:spPr>
          <a:xfrm>
            <a:off x="952500" y="1485900"/>
            <a:ext cx="4952999"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485900"/>
            <a:ext cx="4953000"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r>
              <a:rPr lang="en-US"/>
              <a:t>19 October 2023</a:t>
            </a:r>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13" name="Text Placeholder 8"/>
          <p:cNvSpPr>
            <a:spLocks noGrp="1"/>
          </p:cNvSpPr>
          <p:nvPr>
            <p:ph type="body" sz="quarter" idx="13"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pic>
        <p:nvPicPr>
          <p:cNvPr id="14" name="Picture 13">
            <a:extLst>
              <a:ext uri="{FF2B5EF4-FFF2-40B4-BE49-F238E27FC236}">
                <a16:creationId xmlns:a16="http://schemas.microsoft.com/office/drawing/2014/main" id="{0298A9D8-6900-CC41-B62F-078D78C2856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324422" cy="914400"/>
          </a:xfrm>
          <a:prstGeom prst="rect">
            <a:avLst/>
          </a:prstGeom>
        </p:spPr>
      </p:pic>
    </p:spTree>
    <p:extLst>
      <p:ext uri="{BB962C8B-B14F-4D97-AF65-F5344CB8AC3E}">
        <p14:creationId xmlns:p14="http://schemas.microsoft.com/office/powerpoint/2010/main" val="1974330657"/>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Column Feature">
    <p:spTree>
      <p:nvGrpSpPr>
        <p:cNvPr id="1" name=""/>
        <p:cNvGrpSpPr/>
        <p:nvPr/>
      </p:nvGrpSpPr>
      <p:grpSpPr>
        <a:xfrm>
          <a:off x="0" y="0"/>
          <a:ext cx="0" cy="0"/>
          <a:chOff x="0" y="0"/>
          <a:chExt cx="0" cy="0"/>
        </a:xfrm>
      </p:grpSpPr>
      <p:cxnSp>
        <p:nvCxnSpPr>
          <p:cNvPr id="3" name="Straight Connector 2"/>
          <p:cNvCxnSpPr/>
          <p:nvPr/>
        </p:nvCxnSpPr>
        <p:spPr>
          <a:xfrm>
            <a:off x="4277927"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14073"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57200" y="419099"/>
            <a:ext cx="11277600" cy="766763"/>
          </a:xfrm>
        </p:spPr>
        <p:txBody>
          <a:bodyPr/>
          <a:lstStyle/>
          <a:p>
            <a:r>
              <a:rPr lang="en-US" dirty="0"/>
              <a:t>Click to add title</a:t>
            </a:r>
          </a:p>
        </p:txBody>
      </p:sp>
      <p:cxnSp>
        <p:nvCxnSpPr>
          <p:cNvPr id="17" name="Straight Connector 16"/>
          <p:cNvCxnSpPr/>
          <p:nvPr userDrawn="1"/>
        </p:nvCxnSpPr>
        <p:spPr>
          <a:xfrm>
            <a:off x="4277927"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7914073"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r>
              <a:rPr lang="en-US"/>
              <a:t>19 October 2023</a:t>
            </a:r>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21" name="Content Placeholder 2"/>
          <p:cNvSpPr>
            <a:spLocks noGrp="1"/>
          </p:cNvSpPr>
          <p:nvPr>
            <p:ph idx="1" hasCustomPrompt="1"/>
          </p:nvPr>
        </p:nvSpPr>
        <p:spPr>
          <a:xfrm>
            <a:off x="952544" y="3924301"/>
            <a:ext cx="2988364"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9" name="Text Placeholder 9"/>
          <p:cNvSpPr>
            <a:spLocks noGrp="1"/>
          </p:cNvSpPr>
          <p:nvPr>
            <p:ph type="body" sz="quarter" idx="16" hasCustomPrompt="1"/>
          </p:nvPr>
        </p:nvSpPr>
        <p:spPr>
          <a:xfrm>
            <a:off x="952500" y="3619500"/>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0" name="Content Placeholder 2"/>
          <p:cNvSpPr>
            <a:spLocks noGrp="1"/>
          </p:cNvSpPr>
          <p:nvPr>
            <p:ph idx="17" hasCustomPrompt="1"/>
          </p:nvPr>
        </p:nvSpPr>
        <p:spPr>
          <a:xfrm>
            <a:off x="4606154" y="3924301"/>
            <a:ext cx="2979692"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1" name="Text Placeholder 9"/>
          <p:cNvSpPr>
            <a:spLocks noGrp="1"/>
          </p:cNvSpPr>
          <p:nvPr>
            <p:ph type="body" sz="quarter" idx="18" hasCustomPrompt="1"/>
          </p:nvPr>
        </p:nvSpPr>
        <p:spPr>
          <a:xfrm>
            <a:off x="4606109" y="3619500"/>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2" name="Content Placeholder 2"/>
          <p:cNvSpPr>
            <a:spLocks noGrp="1"/>
          </p:cNvSpPr>
          <p:nvPr>
            <p:ph idx="19" hasCustomPrompt="1"/>
          </p:nvPr>
        </p:nvSpPr>
        <p:spPr>
          <a:xfrm>
            <a:off x="8256050" y="3924301"/>
            <a:ext cx="2983450"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3" name="Text Placeholder 9"/>
          <p:cNvSpPr>
            <a:spLocks noGrp="1"/>
          </p:cNvSpPr>
          <p:nvPr>
            <p:ph type="body" sz="quarter" idx="20" hasCustomPrompt="1"/>
          </p:nvPr>
        </p:nvSpPr>
        <p:spPr>
          <a:xfrm>
            <a:off x="8257327" y="3619500"/>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4" name="Picture Placeholder 8"/>
          <p:cNvSpPr>
            <a:spLocks noGrp="1"/>
          </p:cNvSpPr>
          <p:nvPr>
            <p:ph type="pic" sz="quarter" idx="21" hasCustomPrompt="1"/>
          </p:nvPr>
        </p:nvSpPr>
        <p:spPr>
          <a:xfrm>
            <a:off x="952500" y="1181099"/>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5" name="Picture Placeholder 8"/>
          <p:cNvSpPr>
            <a:spLocks noGrp="1"/>
          </p:cNvSpPr>
          <p:nvPr>
            <p:ph type="pic" sz="quarter" idx="22" hasCustomPrompt="1"/>
          </p:nvPr>
        </p:nvSpPr>
        <p:spPr>
          <a:xfrm>
            <a:off x="4606105" y="1181100"/>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Picture Placeholder 8"/>
          <p:cNvSpPr>
            <a:spLocks noGrp="1"/>
          </p:cNvSpPr>
          <p:nvPr>
            <p:ph type="pic" sz="quarter" idx="23" hasCustomPrompt="1"/>
          </p:nvPr>
        </p:nvSpPr>
        <p:spPr>
          <a:xfrm>
            <a:off x="8257323" y="1181100"/>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253001167"/>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Column Feature, Subtitle">
    <p:spTree>
      <p:nvGrpSpPr>
        <p:cNvPr id="1" name=""/>
        <p:cNvGrpSpPr/>
        <p:nvPr/>
      </p:nvGrpSpPr>
      <p:grpSpPr>
        <a:xfrm>
          <a:off x="0" y="0"/>
          <a:ext cx="0" cy="0"/>
          <a:chOff x="0" y="0"/>
          <a:chExt cx="0" cy="0"/>
        </a:xfrm>
      </p:grpSpPr>
      <p:sp>
        <p:nvSpPr>
          <p:cNvPr id="2" name="Date Placeholder 1"/>
          <p:cNvSpPr>
            <a:spLocks noGrp="1"/>
          </p:cNvSpPr>
          <p:nvPr>
            <p:ph type="dt" sz="half" idx="24"/>
          </p:nvPr>
        </p:nvSpPr>
        <p:spPr/>
        <p:txBody>
          <a:bodyPr/>
          <a:lstStyle/>
          <a:p>
            <a:r>
              <a:rPr lang="en-US"/>
              <a:t>19 October 2023</a:t>
            </a:r>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cxnSp>
        <p:nvCxnSpPr>
          <p:cNvPr id="29" name="Straight Connector 28"/>
          <p:cNvCxnSpPr/>
          <p:nvPr userDrawn="1"/>
        </p:nvCxnSpPr>
        <p:spPr>
          <a:xfrm>
            <a:off x="4277927"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14073"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4277927"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14073"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2"/>
          <p:cNvSpPr>
            <a:spLocks noGrp="1"/>
          </p:cNvSpPr>
          <p:nvPr>
            <p:ph idx="1" hasCustomPrompt="1"/>
          </p:nvPr>
        </p:nvSpPr>
        <p:spPr>
          <a:xfrm>
            <a:off x="952544" y="4229101"/>
            <a:ext cx="2988364"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4" name="Text Placeholder 9"/>
          <p:cNvSpPr>
            <a:spLocks noGrp="1"/>
          </p:cNvSpPr>
          <p:nvPr>
            <p:ph type="body" sz="quarter" idx="16" hasCustomPrompt="1"/>
          </p:nvPr>
        </p:nvSpPr>
        <p:spPr>
          <a:xfrm>
            <a:off x="952500" y="3924301"/>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5" name="Content Placeholder 2"/>
          <p:cNvSpPr>
            <a:spLocks noGrp="1"/>
          </p:cNvSpPr>
          <p:nvPr>
            <p:ph idx="17" hasCustomPrompt="1"/>
          </p:nvPr>
        </p:nvSpPr>
        <p:spPr>
          <a:xfrm>
            <a:off x="4606154" y="4229101"/>
            <a:ext cx="2979692"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6" name="Text Placeholder 9"/>
          <p:cNvSpPr>
            <a:spLocks noGrp="1"/>
          </p:cNvSpPr>
          <p:nvPr>
            <p:ph type="body" sz="quarter" idx="18" hasCustomPrompt="1"/>
          </p:nvPr>
        </p:nvSpPr>
        <p:spPr>
          <a:xfrm>
            <a:off x="4606109" y="3924301"/>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7" name="Content Placeholder 2"/>
          <p:cNvSpPr>
            <a:spLocks noGrp="1"/>
          </p:cNvSpPr>
          <p:nvPr>
            <p:ph idx="19" hasCustomPrompt="1"/>
          </p:nvPr>
        </p:nvSpPr>
        <p:spPr>
          <a:xfrm>
            <a:off x="8256050" y="4229101"/>
            <a:ext cx="2983450"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8" name="Text Placeholder 9"/>
          <p:cNvSpPr>
            <a:spLocks noGrp="1"/>
          </p:cNvSpPr>
          <p:nvPr>
            <p:ph type="body" sz="quarter" idx="20" hasCustomPrompt="1"/>
          </p:nvPr>
        </p:nvSpPr>
        <p:spPr>
          <a:xfrm>
            <a:off x="8257327" y="3924301"/>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9" name="Picture Placeholder 8"/>
          <p:cNvSpPr>
            <a:spLocks noGrp="1"/>
          </p:cNvSpPr>
          <p:nvPr>
            <p:ph type="pic" sz="quarter" idx="21" hasCustomPrompt="1"/>
          </p:nvPr>
        </p:nvSpPr>
        <p:spPr>
          <a:xfrm>
            <a:off x="952500" y="1485900"/>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0" name="Picture Placeholder 8"/>
          <p:cNvSpPr>
            <a:spLocks noGrp="1"/>
          </p:cNvSpPr>
          <p:nvPr>
            <p:ph type="pic" sz="quarter" idx="22" hasCustomPrompt="1"/>
          </p:nvPr>
        </p:nvSpPr>
        <p:spPr>
          <a:xfrm>
            <a:off x="4606105" y="1485901"/>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1" name="Picture Placeholder 8"/>
          <p:cNvSpPr>
            <a:spLocks noGrp="1"/>
          </p:cNvSpPr>
          <p:nvPr>
            <p:ph type="pic" sz="quarter" idx="23" hasCustomPrompt="1"/>
          </p:nvPr>
        </p:nvSpPr>
        <p:spPr>
          <a:xfrm>
            <a:off x="8257323" y="1485901"/>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2" name="Text Placeholder 12"/>
          <p:cNvSpPr>
            <a:spLocks noGrp="1"/>
          </p:cNvSpPr>
          <p:nvPr>
            <p:ph type="body" sz="quarter" idx="14" hasCustomPrompt="1"/>
          </p:nvPr>
        </p:nvSpPr>
        <p:spPr>
          <a:xfrm>
            <a:off x="952500" y="5503865"/>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Tree>
    <p:extLst>
      <p:ext uri="{BB962C8B-B14F-4D97-AF65-F5344CB8AC3E}">
        <p14:creationId xmlns:p14="http://schemas.microsoft.com/office/powerpoint/2010/main" val="1892609827"/>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ur-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24301"/>
            <a:ext cx="2301354" cy="1257299"/>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3924301"/>
            <a:ext cx="233224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619501"/>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84" y="3924301"/>
            <a:ext cx="2302298"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18555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29" name="Content Placeholder 2"/>
          <p:cNvSpPr>
            <a:spLocks noGrp="1"/>
          </p:cNvSpPr>
          <p:nvPr>
            <p:ph idx="27" hasCustomPrompt="1"/>
          </p:nvPr>
        </p:nvSpPr>
        <p:spPr>
          <a:xfrm>
            <a:off x="8899761" y="3924301"/>
            <a:ext cx="233869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619501"/>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18555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r>
              <a:rPr lang="en-US"/>
              <a:t>19 October 2023</a:t>
            </a:r>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59072188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87EA7780-5DFD-AE4F-B1E0-892BD90D08BB}" type="datetime3">
              <a:rPr lang="en-US" smtClean="0"/>
              <a:t>22 February 2024</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7" y="1332"/>
            <a:ext cx="12187256" cy="6855332"/>
          </a:xfrm>
          <a:prstGeom prst="rect">
            <a:avLst/>
          </a:prstGeom>
          <a:effectLst/>
        </p:spPr>
      </p:pic>
      <p:sp>
        <p:nvSpPr>
          <p:cNvPr id="13" name="Rectangle 12"/>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191000" y="1028700"/>
            <a:ext cx="6819900" cy="1485900"/>
          </a:xfrm>
        </p:spPr>
        <p:txBody>
          <a:bodyPr anchor="t">
            <a:normAutofit/>
          </a:bodyPr>
          <a:lstStyle>
            <a:lvl1pPr algn="l">
              <a:defRPr sz="3200">
                <a:solidFill>
                  <a:schemeClr val="bg1"/>
                </a:solidFill>
              </a:defRPr>
            </a:lvl1pPr>
          </a:lstStyle>
          <a:p>
            <a:r>
              <a:rPr lang="en-US" dirty="0"/>
              <a:t>Click to add title </a:t>
            </a:r>
            <a:br>
              <a:rPr lang="en-US" dirty="0"/>
            </a:br>
            <a:r>
              <a:rPr lang="en-US" dirty="0"/>
              <a:t>(recommended for titles that </a:t>
            </a:r>
            <a:br>
              <a:rPr lang="en-US" dirty="0"/>
            </a:br>
            <a:r>
              <a:rPr lang="en-US" dirty="0"/>
              <a:t>are 2-3 lines long)</a:t>
            </a:r>
          </a:p>
        </p:txBody>
      </p:sp>
      <p:sp>
        <p:nvSpPr>
          <p:cNvPr id="3" name="Subtitle 2"/>
          <p:cNvSpPr>
            <a:spLocks noGrp="1"/>
          </p:cNvSpPr>
          <p:nvPr>
            <p:ph type="subTitle" idx="1" hasCustomPrompt="1"/>
          </p:nvPr>
        </p:nvSpPr>
        <p:spPr>
          <a:xfrm>
            <a:off x="4191001" y="2514600"/>
            <a:ext cx="6819900" cy="341566"/>
          </a:xfrm>
        </p:spPr>
        <p:txBody>
          <a:bodyPr lIns="0" tIns="0" rIns="0" bIns="0">
            <a:normAutofit/>
          </a:bodyPr>
          <a:lstStyle>
            <a:lvl1pPr marL="0" indent="0" algn="l">
              <a:buNone/>
              <a:defRPr sz="16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191000" y="2857501"/>
            <a:ext cx="6819900" cy="775386"/>
          </a:xfrm>
        </p:spPr>
        <p:txBody>
          <a:bodyPr lIns="0" tIns="0" rIns="0" bIns="0">
            <a:normAutofit/>
          </a:bodyPr>
          <a:lstStyle>
            <a:lvl1pPr marL="0" indent="0">
              <a:spcBef>
                <a:spcPts val="0"/>
              </a:spcBef>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4338" y="532082"/>
            <a:ext cx="3271029" cy="2139696"/>
          </a:xfrm>
          <a:prstGeom prst="rect">
            <a:avLst/>
          </a:prstGeom>
        </p:spPr>
      </p:pic>
      <p:cxnSp>
        <p:nvCxnSpPr>
          <p:cNvPr id="8" name="Straight Connector 7"/>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7"/>
            <a:ext cx="6819900" cy="2195494"/>
          </a:xfrm>
        </p:spPr>
        <p:txBody>
          <a:bodyPr lIns="0" tIns="0" rIns="0" bIns="0">
            <a:normAutofit/>
          </a:bodyPr>
          <a:lstStyle>
            <a:lvl1pPr marL="0" indent="0">
              <a:spcBef>
                <a:spcPts val="200"/>
              </a:spcBef>
              <a:buNone/>
              <a:defRPr sz="1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cxnSp>
        <p:nvCxnSpPr>
          <p:cNvPr id="20" name="Straight Connector 19"/>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4191000" y="3855309"/>
            <a:ext cx="6819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082518" y="2541694"/>
            <a:ext cx="2210142" cy="497572"/>
          </a:xfrm>
          <a:prstGeom prst="rect">
            <a:avLst/>
          </a:prstGeom>
          <a:noFill/>
          <a:ln w="19050">
            <a:noFill/>
          </a:ln>
        </p:spPr>
        <p:txBody>
          <a:bodyPr wrap="square" rtlCol="0">
            <a:spAutoFit/>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200" dirty="0">
                <a:solidFill>
                  <a:schemeClr val="bg1"/>
                </a:solidFill>
                <a:latin typeface="+mn-lt"/>
                <a:ea typeface="Myriad Pro" charset="0"/>
                <a:cs typeface="Myriad Pro" charset="0"/>
              </a:rPr>
              <a:t>11100 Johns Hopkins Road </a:t>
            </a:r>
            <a:br>
              <a:rPr lang="en-US" sz="1200" dirty="0">
                <a:solidFill>
                  <a:schemeClr val="bg1"/>
                </a:solidFill>
                <a:latin typeface="+mn-lt"/>
                <a:ea typeface="Myriad Pro" charset="0"/>
                <a:cs typeface="Myriad Pro" charset="0"/>
              </a:rPr>
            </a:br>
            <a:r>
              <a:rPr lang="en-US" sz="1200" dirty="0">
                <a:solidFill>
                  <a:schemeClr val="bg1"/>
                </a:solidFill>
                <a:latin typeface="+mn-lt"/>
                <a:ea typeface="Myriad Pro" charset="0"/>
                <a:cs typeface="Myriad Pro" charset="0"/>
              </a:rPr>
              <a:t>Laurel, MD 20723-6099</a:t>
            </a:r>
          </a:p>
        </p:txBody>
      </p:sp>
      <p:cxnSp>
        <p:nvCxnSpPr>
          <p:cNvPr id="19" name="Straight Connector 18"/>
          <p:cNvCxnSpPr/>
          <p:nvPr userDrawn="1"/>
        </p:nvCxnSpPr>
        <p:spPr>
          <a:xfrm>
            <a:off x="1082518" y="2387995"/>
            <a:ext cx="221014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604778"/>
      </p:ext>
    </p:extLst>
  </p:cSld>
  <p:clrMapOvr>
    <a:masterClrMapping/>
  </p:clrMapOvr>
  <p:extLst>
    <p:ext uri="{DCECCB84-F9BA-43D5-87BE-67443E8EF086}">
      <p15:sldGuideLst xmlns:p15="http://schemas.microsoft.com/office/powerpoint/2012/main">
        <p15:guide id="5" pos="693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ur-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26903"/>
            <a:ext cx="2301354" cy="954697"/>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922103"/>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4226903"/>
            <a:ext cx="2332240"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922103"/>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59037" y="4226903"/>
            <a:ext cx="230468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0184" y="3922103"/>
            <a:ext cx="230354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48590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9" name="Content Placeholder 2"/>
          <p:cNvSpPr>
            <a:spLocks noGrp="1"/>
          </p:cNvSpPr>
          <p:nvPr>
            <p:ph idx="27" hasCustomPrompt="1"/>
          </p:nvPr>
        </p:nvSpPr>
        <p:spPr>
          <a:xfrm>
            <a:off x="8898514" y="4226903"/>
            <a:ext cx="233993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922103"/>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48590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050"/>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r>
              <a:rPr lang="en-US"/>
              <a:t>19 October 2023</a:t>
            </a:r>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3627270500"/>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Image Gallery">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2834690"/>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185863"/>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188534"/>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548063"/>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3" name="Title 1"/>
          <p:cNvSpPr>
            <a:spLocks noGrp="1"/>
          </p:cNvSpPr>
          <p:nvPr>
            <p:ph type="title" hasCustomPrompt="1"/>
          </p:nvPr>
        </p:nvSpPr>
        <p:spPr>
          <a:xfrm>
            <a:off x="457200" y="419099"/>
            <a:ext cx="11277600" cy="766763"/>
          </a:xfrm>
        </p:spPr>
        <p:txBody>
          <a:bodyPr/>
          <a:lstStyle/>
          <a:p>
            <a:r>
              <a:rPr lang="en-US" dirty="0"/>
              <a:t>Click to add title</a:t>
            </a:r>
          </a:p>
        </p:txBody>
      </p:sp>
      <p:sp>
        <p:nvSpPr>
          <p:cNvPr id="2" name="Date Placeholder 1"/>
          <p:cNvSpPr>
            <a:spLocks noGrp="1"/>
          </p:cNvSpPr>
          <p:nvPr>
            <p:ph type="dt" sz="half" idx="36"/>
          </p:nvPr>
        </p:nvSpPr>
        <p:spPr/>
        <p:txBody>
          <a:bodyPr/>
          <a:lstStyle/>
          <a:p>
            <a:r>
              <a:rPr lang="en-US"/>
              <a:t>19 October 2023</a:t>
            </a:r>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245435834"/>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Gallery, Subtitle">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3134727"/>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485900"/>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488571"/>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848100"/>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 name="Date Placeholder 1"/>
          <p:cNvSpPr>
            <a:spLocks noGrp="1"/>
          </p:cNvSpPr>
          <p:nvPr>
            <p:ph type="dt" sz="half" idx="36"/>
          </p:nvPr>
        </p:nvSpPr>
        <p:spPr/>
        <p:txBody>
          <a:bodyPr/>
          <a:lstStyle/>
          <a:p>
            <a:r>
              <a:rPr lang="en-US"/>
              <a:t>19 October 2023</a:t>
            </a:r>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
        <p:nvSpPr>
          <p:cNvPr id="22"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4"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545522703"/>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26756"/>
            <a:ext cx="12187257" cy="6498320"/>
          </a:xfrm>
          <a:prstGeom prst="rect">
            <a:avLst/>
          </a:prstGeom>
        </p:spPr>
      </p:pic>
      <p:sp>
        <p:nvSpPr>
          <p:cNvPr id="11" name="Rectangle 10"/>
          <p:cNvSpPr/>
          <p:nvPr userDrawn="1"/>
        </p:nvSpPr>
        <p:spPr>
          <a:xfrm rot="10800000">
            <a:off x="0" y="4386808"/>
            <a:ext cx="12192000" cy="2113680"/>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1" y="1181100"/>
            <a:ext cx="10553700" cy="1143000"/>
          </a:xfrm>
        </p:spPr>
        <p:txBody>
          <a:bodyPr anchor="b">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2437483"/>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4" name="Date Placeholder 3"/>
          <p:cNvSpPr>
            <a:spLocks noGrp="1"/>
          </p:cNvSpPr>
          <p:nvPr>
            <p:ph type="dt" sz="half" idx="10"/>
          </p:nvPr>
        </p:nvSpPr>
        <p:spPr/>
        <p:txBody>
          <a:bodyPr/>
          <a:lstStyle/>
          <a:p>
            <a:r>
              <a:rPr lang="en-US"/>
              <a:t>19 October 2023</a:t>
            </a:r>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05598512"/>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86" y="2167"/>
            <a:ext cx="12187257" cy="6498320"/>
          </a:xfrm>
          <a:prstGeom prst="rect">
            <a:avLst/>
          </a:prstGeom>
        </p:spPr>
      </p:pic>
      <p:sp>
        <p:nvSpPr>
          <p:cNvPr id="20" name="Rectangle 19"/>
          <p:cNvSpPr/>
          <p:nvPr userDrawn="1"/>
        </p:nvSpPr>
        <p:spPr>
          <a:xfrm rot="10800000">
            <a:off x="0" y="4389089"/>
            <a:ext cx="12192000" cy="211139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0" y="3825130"/>
            <a:ext cx="10553700" cy="590344"/>
          </a:xfrm>
        </p:spPr>
        <p:txBody>
          <a:bodyPr anchor="t">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4415474"/>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5" name="Picture Placeholder 8"/>
          <p:cNvSpPr>
            <a:spLocks noGrp="1"/>
          </p:cNvSpPr>
          <p:nvPr>
            <p:ph type="pic" sz="quarter" idx="21" hasCustomPrompt="1"/>
          </p:nvPr>
        </p:nvSpPr>
        <p:spPr>
          <a:xfrm>
            <a:off x="0" y="0"/>
            <a:ext cx="12191999" cy="3429000"/>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7" name="Date Placeholder 6"/>
          <p:cNvSpPr>
            <a:spLocks noGrp="1"/>
          </p:cNvSpPr>
          <p:nvPr>
            <p:ph type="dt" sz="half" idx="22"/>
          </p:nvPr>
        </p:nvSpPr>
        <p:spPr/>
        <p:txBody>
          <a:bodyPr/>
          <a:lstStyle/>
          <a:p>
            <a:r>
              <a:rPr lang="en-US"/>
              <a:t>19 October 2023</a:t>
            </a:r>
            <a:endParaRPr lang="en-US" dirty="0"/>
          </a:p>
        </p:txBody>
      </p:sp>
      <p:sp>
        <p:nvSpPr>
          <p:cNvPr id="8" name="Footer Placeholder 7"/>
          <p:cNvSpPr>
            <a:spLocks noGrp="1"/>
          </p:cNvSpPr>
          <p:nvPr>
            <p:ph type="ftr" sz="quarter" idx="23"/>
          </p:nvPr>
        </p:nvSpPr>
        <p:spPr/>
        <p:txBody>
          <a:bodyPr/>
          <a:lstStyle/>
          <a:p>
            <a:endParaRPr lang="en-US" dirty="0"/>
          </a:p>
        </p:txBody>
      </p:sp>
      <p:sp>
        <p:nvSpPr>
          <p:cNvPr id="9" name="Slide Number Placeholder 8"/>
          <p:cNvSpPr>
            <a:spLocks noGrp="1"/>
          </p:cNvSpPr>
          <p:nvPr>
            <p:ph type="sldNum" sz="quarter" idx="24"/>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900206900"/>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llout with Image 1">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8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10"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sp>
        <p:nvSpPr>
          <p:cNvPr id="2" name="Date Placeholder 1"/>
          <p:cNvSpPr>
            <a:spLocks noGrp="1"/>
          </p:cNvSpPr>
          <p:nvPr>
            <p:ph type="dt" sz="half" idx="24"/>
          </p:nvPr>
        </p:nvSpPr>
        <p:spPr/>
        <p:txBody>
          <a:bodyPr/>
          <a:lstStyle/>
          <a:p>
            <a:r>
              <a:rPr lang="en-US"/>
              <a:t>19 October 2023</a:t>
            </a:r>
            <a:endParaRPr lang="en-US" dirty="0"/>
          </a:p>
        </p:txBody>
      </p:sp>
      <p:sp>
        <p:nvSpPr>
          <p:cNvPr id="7" name="Footer Placeholder 6"/>
          <p:cNvSpPr>
            <a:spLocks noGrp="1"/>
          </p:cNvSpPr>
          <p:nvPr>
            <p:ph type="ftr" sz="quarter" idx="25"/>
          </p:nvPr>
        </p:nvSpPr>
        <p:spPr/>
        <p:txBody>
          <a:bodyPr/>
          <a:lstStyle/>
          <a:p>
            <a:endParaRPr lang="en-US" dirty="0"/>
          </a:p>
        </p:txBody>
      </p:sp>
      <p:sp>
        <p:nvSpPr>
          <p:cNvPr id="9" name="Slide Number Placeholder 8"/>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846463688"/>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allout with Image 2">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1"/>
            <a:ext cx="7962900" cy="6500489"/>
          </a:xfrm>
          <a:no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cxnSp>
        <p:nvCxnSpPr>
          <p:cNvPr id="10" name="Straight Connector 9"/>
          <p:cNvCxnSpPr/>
          <p:nvPr userDrawn="1"/>
        </p:nvCxnSpPr>
        <p:spPr>
          <a:xfrm flipV="1">
            <a:off x="4229100" y="1"/>
            <a:ext cx="0" cy="65004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r>
              <a:rPr lang="en-US"/>
              <a:t>19 October 2023</a:t>
            </a:r>
            <a:endParaRPr lang="en-US" dirty="0"/>
          </a:p>
        </p:txBody>
      </p:sp>
      <p:sp>
        <p:nvSpPr>
          <p:cNvPr id="7" name="Footer Placeholder 6"/>
          <p:cNvSpPr>
            <a:spLocks noGrp="1"/>
          </p:cNvSpPr>
          <p:nvPr>
            <p:ph type="ftr" sz="quarter" idx="25"/>
          </p:nvPr>
        </p:nvSpPr>
        <p:spPr/>
        <p:txBody>
          <a:bodyPr/>
          <a:lstStyle/>
          <a:p>
            <a:endParaRPr lang="en-US" dirty="0"/>
          </a:p>
        </p:txBody>
      </p:sp>
      <p:sp>
        <p:nvSpPr>
          <p:cNvPr id="11" name="Slide Number Placeholder 10"/>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568646424"/>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Full-Bleed Image with Caption">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0" y="0"/>
            <a:ext cx="12192000" cy="6500488"/>
          </a:xfrm>
          <a:solidFill>
            <a:schemeClr val="tx2"/>
          </a:solidFill>
          <a:ln>
            <a:noFill/>
          </a:ln>
        </p:spPr>
        <p:txBody>
          <a:bodyPr anchor="ctr"/>
          <a:lstStyle>
            <a:lvl1pPr marL="0" indent="0" algn="ctr">
              <a:buNone/>
              <a:defRPr>
                <a:ln>
                  <a:noFill/>
                </a:ln>
                <a:solidFill>
                  <a:schemeClr val="tx2">
                    <a:lumMod val="60000"/>
                    <a:lumOff val="40000"/>
                  </a:schemeClr>
                </a:solidFill>
              </a:defRPr>
            </a:lvl1pPr>
          </a:lstStyle>
          <a:p>
            <a:r>
              <a:rPr lang="en-US" dirty="0"/>
              <a:t>Click to add image</a:t>
            </a:r>
          </a:p>
        </p:txBody>
      </p:sp>
      <p:sp>
        <p:nvSpPr>
          <p:cNvPr id="12" name="Text Placeholder 11"/>
          <p:cNvSpPr>
            <a:spLocks noGrp="1"/>
          </p:cNvSpPr>
          <p:nvPr>
            <p:ph type="body" sz="quarter" idx="22" hasCustomPrompt="1"/>
          </p:nvPr>
        </p:nvSpPr>
        <p:spPr>
          <a:xfrm>
            <a:off x="8089900" y="5424303"/>
            <a:ext cx="3644900" cy="747897"/>
          </a:xfrm>
          <a:solidFill>
            <a:schemeClr val="bg1"/>
          </a:solidFill>
        </p:spPr>
        <p:txBody>
          <a:bodyPr lIns="365760" tIns="274320" rIns="365760" bIns="274320" anchor="t" anchorCtr="0">
            <a:spAutoFit/>
          </a:bodyPr>
          <a:lstStyle>
            <a:lvl1pPr marL="0" indent="0">
              <a:buNone/>
              <a:defRPr sz="12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image caption</a:t>
            </a:r>
          </a:p>
        </p:txBody>
      </p:sp>
      <p:sp>
        <p:nvSpPr>
          <p:cNvPr id="2" name="Date Placeholder 1"/>
          <p:cNvSpPr>
            <a:spLocks noGrp="1"/>
          </p:cNvSpPr>
          <p:nvPr>
            <p:ph type="dt" sz="half" idx="23"/>
          </p:nvPr>
        </p:nvSpPr>
        <p:spPr/>
        <p:txBody>
          <a:bodyPr/>
          <a:lstStyle/>
          <a:p>
            <a:r>
              <a:rPr lang="en-US"/>
              <a:t>19 October 2023</a:t>
            </a:r>
            <a:endParaRPr lang="en-US" dirty="0"/>
          </a:p>
        </p:txBody>
      </p:sp>
      <p:sp>
        <p:nvSpPr>
          <p:cNvPr id="7" name="Footer Placeholder 6"/>
          <p:cNvSpPr>
            <a:spLocks noGrp="1"/>
          </p:cNvSpPr>
          <p:nvPr>
            <p:ph type="ftr" sz="quarter" idx="24"/>
          </p:nvPr>
        </p:nvSpPr>
        <p:spPr/>
        <p:txBody>
          <a:bodyPr/>
          <a:lstStyle/>
          <a:p>
            <a:endParaRPr lang="en-US" dirty="0"/>
          </a:p>
        </p:txBody>
      </p:sp>
      <p:sp>
        <p:nvSpPr>
          <p:cNvPr id="8" name="Slide Number Placeholder 7"/>
          <p:cNvSpPr>
            <a:spLocks noGrp="1"/>
          </p:cNvSpPr>
          <p:nvPr>
            <p:ph type="sldNum" sz="quarter" idx="25"/>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221236315"/>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title</a:t>
            </a:r>
          </a:p>
        </p:txBody>
      </p:sp>
      <p:sp>
        <p:nvSpPr>
          <p:cNvPr id="6" name="Date Placeholder 5"/>
          <p:cNvSpPr>
            <a:spLocks noGrp="1"/>
          </p:cNvSpPr>
          <p:nvPr>
            <p:ph type="dt" sz="half" idx="10"/>
          </p:nvPr>
        </p:nvSpPr>
        <p:spPr/>
        <p:txBody>
          <a:bodyPr/>
          <a:lstStyle/>
          <a:p>
            <a:r>
              <a:rPr lang="en-US"/>
              <a:t>19 October 2023</a:t>
            </a:r>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1959580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19 October 2023</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BCDCBD-78E1-0D41-A999-31B5EBF8E02C}" type="slidenum">
              <a:rPr lang="en-US" smtClean="0"/>
              <a:pPr/>
              <a:t>‹#›</a:t>
            </a:fld>
            <a:endParaRPr lang="en-US" dirty="0"/>
          </a:p>
        </p:txBody>
      </p:sp>
      <p:sp>
        <p:nvSpPr>
          <p:cNvPr id="6" name="Title 1"/>
          <p:cNvSpPr>
            <a:spLocks noGrp="1"/>
          </p:cNvSpPr>
          <p:nvPr>
            <p:ph type="title" hasCustomPrompt="1"/>
          </p:nvPr>
        </p:nvSpPr>
        <p:spPr>
          <a:xfrm>
            <a:off x="457200" y="415089"/>
            <a:ext cx="11277600" cy="338328"/>
          </a:xfrm>
        </p:spPr>
        <p:txBody>
          <a:bodyPr>
            <a:noAutofit/>
          </a:bodyPr>
          <a:lstStyle>
            <a:lvl1pPr>
              <a:defRPr sz="2800"/>
            </a:lvl1pPr>
          </a:lstStyle>
          <a:p>
            <a:r>
              <a:rPr lang="en-US" dirty="0"/>
              <a:t>Click to add title</a:t>
            </a:r>
          </a:p>
        </p:txBody>
      </p:sp>
      <p:sp>
        <p:nvSpPr>
          <p:cNvPr id="7" name="Text Placeholder 8"/>
          <p:cNvSpPr>
            <a:spLocks noGrp="1"/>
          </p:cNvSpPr>
          <p:nvPr>
            <p:ph type="body" sz="quarter" idx="13" hasCustomPrompt="1"/>
          </p:nvPr>
        </p:nvSpPr>
        <p:spPr>
          <a:xfrm>
            <a:off x="457200" y="794565"/>
            <a:ext cx="11277600" cy="386535"/>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2011783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a:t>
            </a:r>
          </a:p>
        </p:txBody>
      </p:sp>
      <p:sp>
        <p:nvSpPr>
          <p:cNvPr id="3" name="Content Placeholder 2"/>
          <p:cNvSpPr>
            <a:spLocks noGrp="1"/>
          </p:cNvSpPr>
          <p:nvPr>
            <p:ph idx="1" hasCustomPrompt="1"/>
          </p:nvPr>
        </p:nvSpPr>
        <p:spPr>
          <a:xfrm>
            <a:off x="952500" y="1185863"/>
            <a:ext cx="10287000" cy="4986338"/>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B93144-C76E-764F-93FB-58C67DB58A80}" type="datetime3">
              <a:rPr lang="en-US" smtClean="0"/>
              <a:t>22 February 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D03D63BA-95B7-2B4C-AEF6-CD82AC95336D}"/>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16784431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Video Blac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r>
              <a:rPr lang="en-US"/>
              <a:t>19 October 2023</a:t>
            </a:r>
            <a:endParaRPr lang="en-US" dirty="0"/>
          </a:p>
        </p:txBody>
      </p:sp>
      <p:sp>
        <p:nvSpPr>
          <p:cNvPr id="3" name="Footer Placeholder 2"/>
          <p:cNvSpPr>
            <a:spLocks noGrp="1"/>
          </p:cNvSpPr>
          <p:nvPr>
            <p:ph type="ftr" sz="quarter" idx="15"/>
          </p:nvPr>
        </p:nvSpPr>
        <p:spPr/>
        <p:txBody>
          <a:bodyPr/>
          <a:lstStyle/>
          <a:p>
            <a:endParaRPr lang="en-US" dirty="0"/>
          </a:p>
        </p:txBody>
      </p:sp>
      <p:sp>
        <p:nvSpPr>
          <p:cNvPr id="4" name="Slide Number Placeholder 3"/>
          <p:cNvSpPr>
            <a:spLocks noGrp="1"/>
          </p:cNvSpPr>
          <p:nvPr>
            <p:ph type="sldNum" sz="quarter" idx="16"/>
          </p:nvPr>
        </p:nvSpPr>
        <p:spPr/>
        <p:txBody>
          <a:bodyPr/>
          <a:lstStyle/>
          <a:p>
            <a:fld id="{4EBCDCBD-78E1-0D41-A999-31B5EBF8E02C}" type="slidenum">
              <a:rPr lang="en-US" smtClean="0"/>
              <a:pPr/>
              <a:t>‹#›</a:t>
            </a:fld>
            <a:endParaRPr lang="en-US" dirty="0"/>
          </a:p>
        </p:txBody>
      </p:sp>
      <p:sp>
        <p:nvSpPr>
          <p:cNvPr id="11" name="Media Placeholder 10"/>
          <p:cNvSpPr>
            <a:spLocks noGrp="1" noChangeAspect="1"/>
          </p:cNvSpPr>
          <p:nvPr>
            <p:ph type="media" sz="quarter" idx="13" hasCustomPrompt="1"/>
          </p:nvPr>
        </p:nvSpPr>
        <p:spPr>
          <a:xfrm>
            <a:off x="0" y="0"/>
            <a:ext cx="12192000" cy="6858000"/>
          </a:xfrm>
          <a:solidFill>
            <a:schemeClr val="tx1"/>
          </a:solidFill>
        </p:spPr>
        <p:txBody>
          <a:bodyPr anchor="ctr"/>
          <a:lstStyle>
            <a:lvl1pPr marL="0" indent="0" algn="ctr">
              <a:buNone/>
              <a:defRPr>
                <a:solidFill>
                  <a:schemeClr val="tx2">
                    <a:lumMod val="60000"/>
                    <a:lumOff val="40000"/>
                  </a:schemeClr>
                </a:solidFill>
              </a:defRPr>
            </a:lvl1pPr>
          </a:lstStyle>
          <a:p>
            <a:r>
              <a:rPr lang="en-US" dirty="0"/>
              <a:t>Click to add video</a:t>
            </a:r>
          </a:p>
        </p:txBody>
      </p:sp>
    </p:spTree>
    <p:extLst>
      <p:ext uri="{BB962C8B-B14F-4D97-AF65-F5344CB8AC3E}">
        <p14:creationId xmlns:p14="http://schemas.microsoft.com/office/powerpoint/2010/main" val="24685856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r>
              <a:rPr lang="en-US"/>
              <a:t>19 October 2023</a:t>
            </a:r>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6059221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ad Chart with Title 2">
    <p:spTree>
      <p:nvGrpSpPr>
        <p:cNvPr id="1" name=""/>
        <p:cNvGrpSpPr/>
        <p:nvPr/>
      </p:nvGrpSpPr>
      <p:grpSpPr>
        <a:xfrm>
          <a:off x="0" y="0"/>
          <a:ext cx="0" cy="0"/>
          <a:chOff x="0" y="0"/>
          <a:chExt cx="0" cy="0"/>
        </a:xfrm>
      </p:grpSpPr>
      <p:sp>
        <p:nvSpPr>
          <p:cNvPr id="28" name="Title 27"/>
          <p:cNvSpPr>
            <a:spLocks noGrp="1"/>
          </p:cNvSpPr>
          <p:nvPr userDrawn="1">
            <p:ph type="title" hasCustomPrompt="1"/>
          </p:nvPr>
        </p:nvSpPr>
        <p:spPr>
          <a:xfrm>
            <a:off x="457200" y="419100"/>
            <a:ext cx="11277600" cy="351608"/>
          </a:xfrm>
        </p:spPr>
        <p:txBody>
          <a:bodyPr>
            <a:noAutofit/>
          </a:bodyPr>
          <a:lstStyle>
            <a:lvl1pPr>
              <a:defRPr sz="2200"/>
            </a:lvl1pPr>
          </a:lstStyle>
          <a:p>
            <a:r>
              <a:rPr lang="en-US" dirty="0"/>
              <a:t>Click to add title</a:t>
            </a:r>
          </a:p>
        </p:txBody>
      </p:sp>
      <p:cxnSp>
        <p:nvCxnSpPr>
          <p:cNvPr id="49" name="Straight Connector 48"/>
          <p:cNvCxnSpPr/>
          <p:nvPr/>
        </p:nvCxnSpPr>
        <p:spPr>
          <a:xfrm>
            <a:off x="6096000" y="884420"/>
            <a:ext cx="12192" cy="561606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939" y="3695999"/>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0" y="88442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14"/>
          <p:cNvSpPr>
            <a:spLocks noGrp="1"/>
          </p:cNvSpPr>
          <p:nvPr userDrawn="1">
            <p:ph type="body" sz="quarter" idx="18" hasCustomPrompt="1"/>
          </p:nvPr>
        </p:nvSpPr>
        <p:spPr>
          <a:xfrm>
            <a:off x="457200" y="144578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3" name="Text Placeholder 16"/>
          <p:cNvSpPr>
            <a:spLocks noGrp="1"/>
          </p:cNvSpPr>
          <p:nvPr userDrawn="1">
            <p:ph type="body" sz="quarter" idx="24" hasCustomPrompt="1"/>
          </p:nvPr>
        </p:nvSpPr>
        <p:spPr>
          <a:xfrm>
            <a:off x="457200" y="1152294"/>
            <a:ext cx="5296819"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5" name="Text Placeholder 14"/>
          <p:cNvSpPr>
            <a:spLocks noGrp="1"/>
          </p:cNvSpPr>
          <p:nvPr userDrawn="1">
            <p:ph type="body" sz="quarter" idx="27" hasCustomPrompt="1"/>
          </p:nvPr>
        </p:nvSpPr>
        <p:spPr>
          <a:xfrm>
            <a:off x="453482" y="4295396"/>
            <a:ext cx="5299617"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16"/>
          <p:cNvSpPr>
            <a:spLocks noGrp="1"/>
          </p:cNvSpPr>
          <p:nvPr userDrawn="1">
            <p:ph type="body" sz="quarter" idx="28" hasCustomPrompt="1"/>
          </p:nvPr>
        </p:nvSpPr>
        <p:spPr>
          <a:xfrm>
            <a:off x="453483" y="4001905"/>
            <a:ext cx="529961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9" name="Text Placeholder 14"/>
          <p:cNvSpPr>
            <a:spLocks noGrp="1"/>
          </p:cNvSpPr>
          <p:nvPr userDrawn="1">
            <p:ph type="body" sz="quarter" idx="31" hasCustomPrompt="1"/>
          </p:nvPr>
        </p:nvSpPr>
        <p:spPr>
          <a:xfrm>
            <a:off x="6442617" y="1442068"/>
            <a:ext cx="5292183"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16"/>
          <p:cNvSpPr>
            <a:spLocks noGrp="1"/>
          </p:cNvSpPr>
          <p:nvPr userDrawn="1">
            <p:ph type="body" sz="quarter" idx="32" hasCustomPrompt="1"/>
          </p:nvPr>
        </p:nvSpPr>
        <p:spPr>
          <a:xfrm>
            <a:off x="6442617" y="1148577"/>
            <a:ext cx="5289388"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62" name="Text Placeholder 14"/>
          <p:cNvSpPr>
            <a:spLocks noGrp="1"/>
          </p:cNvSpPr>
          <p:nvPr userDrawn="1">
            <p:ph type="body" sz="quarter" idx="35" hasCustomPrompt="1"/>
          </p:nvPr>
        </p:nvSpPr>
        <p:spPr>
          <a:xfrm>
            <a:off x="6438900" y="4291679"/>
            <a:ext cx="5293105"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16"/>
          <p:cNvSpPr>
            <a:spLocks noGrp="1"/>
          </p:cNvSpPr>
          <p:nvPr userDrawn="1">
            <p:ph type="body" sz="quarter" idx="36" hasCustomPrompt="1"/>
          </p:nvPr>
        </p:nvSpPr>
        <p:spPr>
          <a:xfrm>
            <a:off x="6438900" y="3998188"/>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9"/>
          </p:nvPr>
        </p:nvSpPr>
        <p:spPr/>
        <p:txBody>
          <a:bodyPr/>
          <a:lstStyle/>
          <a:p>
            <a:r>
              <a:rPr lang="en-US"/>
              <a:t>19 October 2023</a:t>
            </a:r>
            <a:endParaRPr lang="en-US" dirty="0"/>
          </a:p>
        </p:txBody>
      </p:sp>
      <p:sp>
        <p:nvSpPr>
          <p:cNvPr id="6" name="Footer Placeholder 5"/>
          <p:cNvSpPr>
            <a:spLocks noGrp="1"/>
          </p:cNvSpPr>
          <p:nvPr>
            <p:ph type="ftr" sz="quarter" idx="40"/>
          </p:nvPr>
        </p:nvSpPr>
        <p:spPr/>
        <p:txBody>
          <a:bodyPr/>
          <a:lstStyle/>
          <a:p>
            <a:endParaRPr lang="en-US" dirty="0"/>
          </a:p>
        </p:txBody>
      </p:sp>
      <p:sp>
        <p:nvSpPr>
          <p:cNvPr id="7" name="Slide Number Placeholder 6"/>
          <p:cNvSpPr>
            <a:spLocks noGrp="1"/>
          </p:cNvSpPr>
          <p:nvPr>
            <p:ph type="sldNum" sz="quarter" idx="41"/>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2298288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uad Chart 2">
    <p:spTree>
      <p:nvGrpSpPr>
        <p:cNvPr id="1" name=""/>
        <p:cNvGrpSpPr/>
        <p:nvPr/>
      </p:nvGrpSpPr>
      <p:grpSpPr>
        <a:xfrm>
          <a:off x="0" y="0"/>
          <a:ext cx="0" cy="0"/>
          <a:chOff x="0" y="0"/>
          <a:chExt cx="0" cy="0"/>
        </a:xfrm>
      </p:grpSpPr>
      <p:cxnSp>
        <p:nvCxnSpPr>
          <p:cNvPr id="6" name="Straight Connector 5"/>
          <p:cNvCxnSpPr/>
          <p:nvPr/>
        </p:nvCxnSpPr>
        <p:spPr>
          <a:xfrm>
            <a:off x="6096000" y="0"/>
            <a:ext cx="3048" cy="65004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25508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userDrawn="1">
            <p:ph type="body" sz="quarter" idx="18" hasCustomPrompt="1"/>
          </p:nvPr>
        </p:nvSpPr>
        <p:spPr>
          <a:xfrm>
            <a:off x="4572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userDrawn="1">
            <p:ph type="body" sz="quarter" idx="19" hasCustomPrompt="1"/>
          </p:nvPr>
        </p:nvSpPr>
        <p:spPr>
          <a:xfrm>
            <a:off x="457201" y="419100"/>
            <a:ext cx="5293104"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26" name="Text Placeholder 14"/>
          <p:cNvSpPr>
            <a:spLocks noGrp="1"/>
          </p:cNvSpPr>
          <p:nvPr>
            <p:ph type="body" sz="quarter" idx="27" hasCustomPrompt="1"/>
          </p:nvPr>
        </p:nvSpPr>
        <p:spPr>
          <a:xfrm>
            <a:off x="457201" y="3880422"/>
            <a:ext cx="5293104"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6"/>
          <p:cNvSpPr>
            <a:spLocks noGrp="1"/>
          </p:cNvSpPr>
          <p:nvPr>
            <p:ph type="body" sz="quarter" idx="28" hasCustomPrompt="1"/>
          </p:nvPr>
        </p:nvSpPr>
        <p:spPr>
          <a:xfrm>
            <a:off x="457203" y="3586931"/>
            <a:ext cx="529589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0" name="Text Placeholder 14"/>
          <p:cNvSpPr>
            <a:spLocks noGrp="1"/>
          </p:cNvSpPr>
          <p:nvPr>
            <p:ph type="body" sz="quarter" idx="31" hasCustomPrompt="1"/>
          </p:nvPr>
        </p:nvSpPr>
        <p:spPr>
          <a:xfrm>
            <a:off x="64389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6"/>
          <p:cNvSpPr>
            <a:spLocks noGrp="1"/>
          </p:cNvSpPr>
          <p:nvPr>
            <p:ph type="body" sz="quarter" idx="32" hasCustomPrompt="1"/>
          </p:nvPr>
        </p:nvSpPr>
        <p:spPr>
          <a:xfrm>
            <a:off x="6438901" y="419100"/>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4" name="Text Placeholder 14"/>
          <p:cNvSpPr>
            <a:spLocks noGrp="1"/>
          </p:cNvSpPr>
          <p:nvPr>
            <p:ph type="body" sz="quarter" idx="35" hasCustomPrompt="1"/>
          </p:nvPr>
        </p:nvSpPr>
        <p:spPr>
          <a:xfrm>
            <a:off x="6438900" y="387670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16"/>
          <p:cNvSpPr>
            <a:spLocks noGrp="1"/>
          </p:cNvSpPr>
          <p:nvPr>
            <p:ph type="body" sz="quarter" idx="36" hasCustomPrompt="1"/>
          </p:nvPr>
        </p:nvSpPr>
        <p:spPr>
          <a:xfrm>
            <a:off x="6438900" y="3583214"/>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7"/>
          </p:nvPr>
        </p:nvSpPr>
        <p:spPr/>
        <p:txBody>
          <a:bodyPr/>
          <a:lstStyle/>
          <a:p>
            <a:r>
              <a:rPr lang="en-US"/>
              <a:t>19 October 2023</a:t>
            </a:r>
            <a:endParaRPr lang="en-US" dirty="0"/>
          </a:p>
        </p:txBody>
      </p:sp>
      <p:sp>
        <p:nvSpPr>
          <p:cNvPr id="7" name="Footer Placeholder 6"/>
          <p:cNvSpPr>
            <a:spLocks noGrp="1"/>
          </p:cNvSpPr>
          <p:nvPr>
            <p:ph type="ftr" sz="quarter" idx="38"/>
          </p:nvPr>
        </p:nvSpPr>
        <p:spPr/>
        <p:txBody>
          <a:bodyPr/>
          <a:lstStyle/>
          <a:p>
            <a:endParaRPr lang="en-US" dirty="0"/>
          </a:p>
        </p:txBody>
      </p:sp>
      <p:sp>
        <p:nvSpPr>
          <p:cNvPr id="9" name="Slide Number Placeholder 8"/>
          <p:cNvSpPr>
            <a:spLocks noGrp="1"/>
          </p:cNvSpPr>
          <p:nvPr>
            <p:ph type="sldNum" sz="quarter" idx="39"/>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359091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End Bl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19 October 2023</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
        <p:nvSpPr>
          <p:cNvPr id="9" name="Rectangle 8"/>
          <p:cNvSpPr/>
          <p:nvPr userDrawn="1"/>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Tree>
    <p:extLst>
      <p:ext uri="{BB962C8B-B14F-4D97-AF65-F5344CB8AC3E}">
        <p14:creationId xmlns:p14="http://schemas.microsoft.com/office/powerpoint/2010/main" val="35586095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_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r>
              <a:rPr lang="en-US"/>
              <a:t>19 October 2023</a:t>
            </a:r>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4509053"/>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5118652"/>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690152"/>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4509052"/>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75475" y="4458050"/>
            <a:ext cx="3030109" cy="1982102"/>
          </a:xfrm>
          <a:prstGeom prst="rect">
            <a:avLst/>
          </a:prstGeom>
        </p:spPr>
      </p:pic>
    </p:spTree>
    <p:extLst>
      <p:ext uri="{BB962C8B-B14F-4D97-AF65-F5344CB8AC3E}">
        <p14:creationId xmlns:p14="http://schemas.microsoft.com/office/powerpoint/2010/main" val="1968666951"/>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a:t>Click to add title</a:t>
            </a:r>
          </a:p>
        </p:txBody>
      </p:sp>
      <p:sp>
        <p:nvSpPr>
          <p:cNvPr id="9" name="Content Placeholder 8"/>
          <p:cNvSpPr>
            <a:spLocks noGrp="1"/>
          </p:cNvSpPr>
          <p:nvPr>
            <p:ph sz="quarter" idx="13" hasCustomPrompt="1"/>
          </p:nvPr>
        </p:nvSpPr>
        <p:spPr>
          <a:xfrm>
            <a:off x="952500" y="1179514"/>
            <a:ext cx="10287000" cy="50307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11"/>
          <p:cNvSpPr>
            <a:spLocks noGrp="1"/>
          </p:cNvSpPr>
          <p:nvPr>
            <p:ph type="dt" sz="half" idx="14"/>
          </p:nvPr>
        </p:nvSpPr>
        <p:spPr/>
        <p:txBody>
          <a:bodyPr/>
          <a:lstStyle/>
          <a:p>
            <a:r>
              <a:rPr lang="en-US"/>
              <a:t>19 October 2023</a:t>
            </a:r>
            <a:endParaRPr lang="en-US" dirty="0"/>
          </a:p>
        </p:txBody>
      </p:sp>
      <p:sp>
        <p:nvSpPr>
          <p:cNvPr id="14" name="Footer Placeholder 13"/>
          <p:cNvSpPr>
            <a:spLocks noGrp="1"/>
          </p:cNvSpPr>
          <p:nvPr>
            <p:ph type="ftr" sz="quarter" idx="15"/>
          </p:nvPr>
        </p:nvSpPr>
        <p:spPr/>
        <p:txBody>
          <a:bodyPr/>
          <a:lstStyle/>
          <a:p>
            <a:endParaRPr lang="en-US" dirty="0"/>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B168208E-FB7B-0A4E-84BB-740160322601}"/>
              </a:ext>
            </a:extLst>
          </p:cNvPr>
          <p:cNvPicPr>
            <a:picLocks noChangeAspect="1"/>
          </p:cNvPicPr>
          <p:nvPr userDrawn="1"/>
        </p:nvPicPr>
        <p:blipFill rotWithShape="1">
          <a:blip r:embed="rId2"/>
          <a:srcRect r="21179"/>
          <a:stretch/>
        </p:blipFill>
        <p:spPr>
          <a:xfrm>
            <a:off x="0" y="20023"/>
            <a:ext cx="4324422" cy="914400"/>
          </a:xfrm>
          <a:prstGeom prst="rect">
            <a:avLst/>
          </a:prstGeom>
        </p:spPr>
      </p:pic>
    </p:spTree>
    <p:extLst>
      <p:ext uri="{BB962C8B-B14F-4D97-AF65-F5344CB8AC3E}">
        <p14:creationId xmlns:p14="http://schemas.microsoft.com/office/powerpoint/2010/main" val="13208965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dark-title-content">
    <p:bg>
      <p:bgPr>
        <a:solidFill>
          <a:schemeClr val="tx1"/>
        </a:solidFill>
        <a:effectLst/>
      </p:bgPr>
    </p:bg>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lvl1pPr>
              <a:defRPr>
                <a:solidFill>
                  <a:schemeClr val="accent4"/>
                </a:solidFill>
              </a:defRPr>
            </a:lvl1pPr>
          </a:lstStyle>
          <a:p>
            <a:r>
              <a:rPr lang="en-US" dirty="0"/>
              <a:t>Click to add title</a:t>
            </a:r>
          </a:p>
        </p:txBody>
      </p:sp>
      <p:sp>
        <p:nvSpPr>
          <p:cNvPr id="9" name="Content Placeholder 8"/>
          <p:cNvSpPr>
            <a:spLocks noGrp="1"/>
          </p:cNvSpPr>
          <p:nvPr>
            <p:ph sz="quarter" idx="13" hasCustomPrompt="1"/>
          </p:nvPr>
        </p:nvSpPr>
        <p:spPr>
          <a:xfrm>
            <a:off x="952500" y="1179514"/>
            <a:ext cx="10287000" cy="480218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11"/>
          <p:cNvSpPr>
            <a:spLocks noGrp="1"/>
          </p:cNvSpPr>
          <p:nvPr>
            <p:ph type="dt" sz="half" idx="14"/>
          </p:nvPr>
        </p:nvSpPr>
        <p:spPr/>
        <p:txBody>
          <a:bodyPr/>
          <a:lstStyle/>
          <a:p>
            <a:r>
              <a:rPr lang="en-US"/>
              <a:t>6 December 2023</a:t>
            </a:r>
            <a:endParaRPr lang="en-US" dirty="0"/>
          </a:p>
        </p:txBody>
      </p:sp>
      <p:sp>
        <p:nvSpPr>
          <p:cNvPr id="14" name="Footer Placeholder 13"/>
          <p:cNvSpPr>
            <a:spLocks noGrp="1"/>
          </p:cNvSpPr>
          <p:nvPr>
            <p:ph type="ftr" sz="quarter" idx="15"/>
          </p:nvPr>
        </p:nvSpPr>
        <p:spPr/>
        <p:txBody>
          <a:bodyPr/>
          <a:lstStyle/>
          <a:p>
            <a:endParaRPr lang="en-US" dirty="0"/>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3471142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6" name="Picture 5" descr="A picture containing indoor, bed, nature, dark&#10;&#10;Description automatically generated">
            <a:extLst>
              <a:ext uri="{FF2B5EF4-FFF2-40B4-BE49-F238E27FC236}">
                <a16:creationId xmlns:a16="http://schemas.microsoft.com/office/drawing/2014/main" id="{2042512C-A5A1-504F-9648-9E3C6561CFD7}"/>
              </a:ext>
            </a:extLst>
          </p:cNvPr>
          <p:cNvPicPr>
            <a:picLocks noChangeAspect="1"/>
          </p:cNvPicPr>
          <p:nvPr userDrawn="1"/>
        </p:nvPicPr>
        <p:blipFill>
          <a:blip r:embed="rId2"/>
          <a:stretch>
            <a:fillRect/>
          </a:stretch>
        </p:blipFill>
        <p:spPr>
          <a:xfrm>
            <a:off x="2" y="-1"/>
            <a:ext cx="12191998" cy="6857999"/>
          </a:xfrm>
          <a:prstGeom prst="rect">
            <a:avLst/>
          </a:prstGeom>
        </p:spPr>
      </p:pic>
      <p:sp>
        <p:nvSpPr>
          <p:cNvPr id="2" name="Title 1">
            <a:extLst>
              <a:ext uri="{FF2B5EF4-FFF2-40B4-BE49-F238E27FC236}">
                <a16:creationId xmlns:a16="http://schemas.microsoft.com/office/drawing/2014/main" id="{5B7A2AC3-ED34-4A4F-9071-934247C727BC}"/>
              </a:ext>
            </a:extLst>
          </p:cNvPr>
          <p:cNvSpPr>
            <a:spLocks noGrp="1"/>
          </p:cNvSpPr>
          <p:nvPr>
            <p:ph type="title"/>
          </p:nvPr>
        </p:nvSpPr>
        <p:spPr>
          <a:xfrm>
            <a:off x="1400536" y="419100"/>
            <a:ext cx="10334263" cy="76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4F121954-F7E3-D749-B436-55F4FC8FF264}"/>
              </a:ext>
            </a:extLst>
          </p:cNvPr>
          <p:cNvSpPr>
            <a:spLocks noGrp="1"/>
          </p:cNvSpPr>
          <p:nvPr>
            <p:ph type="ftr" sz="quarter" idx="10"/>
          </p:nvPr>
        </p:nvSpPr>
        <p:spPr/>
        <p:txBody>
          <a:bodyPr/>
          <a:lstStyle/>
          <a:p>
            <a:endParaRPr lang="en-US" dirty="0"/>
          </a:p>
        </p:txBody>
      </p:sp>
      <p:sp>
        <p:nvSpPr>
          <p:cNvPr id="4" name="Date Placeholder 3">
            <a:extLst>
              <a:ext uri="{FF2B5EF4-FFF2-40B4-BE49-F238E27FC236}">
                <a16:creationId xmlns:a16="http://schemas.microsoft.com/office/drawing/2014/main" id="{AD1F6EDF-2180-7546-B7ED-2A02186DA729}"/>
              </a:ext>
            </a:extLst>
          </p:cNvPr>
          <p:cNvSpPr>
            <a:spLocks noGrp="1"/>
          </p:cNvSpPr>
          <p:nvPr>
            <p:ph type="dt" sz="half" idx="11"/>
          </p:nvPr>
        </p:nvSpPr>
        <p:spPr/>
        <p:txBody>
          <a:bodyPr/>
          <a:lstStyle/>
          <a:p>
            <a:fld id="{E74931B7-E6F4-684C-ACFC-44768C603396}" type="datetime3">
              <a:rPr lang="en-US" smtClean="0"/>
              <a:t>22 February 2024</a:t>
            </a:fld>
            <a:endParaRPr lang="en-US" dirty="0"/>
          </a:p>
        </p:txBody>
      </p:sp>
      <p:sp>
        <p:nvSpPr>
          <p:cNvPr id="5" name="Slide Number Placeholder 4">
            <a:extLst>
              <a:ext uri="{FF2B5EF4-FFF2-40B4-BE49-F238E27FC236}">
                <a16:creationId xmlns:a16="http://schemas.microsoft.com/office/drawing/2014/main" id="{E07102E5-04D9-2E4F-A7DF-00DDD4005317}"/>
              </a:ext>
            </a:extLst>
          </p:cNvPr>
          <p:cNvSpPr>
            <a:spLocks noGrp="1"/>
          </p:cNvSpPr>
          <p:nvPr>
            <p:ph type="sldNum" sz="quarter" idx="12"/>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24058B96-253F-DE45-9B0B-B6F07CB329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1642" y="81578"/>
            <a:ext cx="1248895" cy="1248895"/>
          </a:xfrm>
          <a:prstGeom prst="rect">
            <a:avLst/>
          </a:prstGeom>
        </p:spPr>
      </p:pic>
      <p:sp>
        <p:nvSpPr>
          <p:cNvPr id="9" name="Content Placeholder 8">
            <a:extLst>
              <a:ext uri="{FF2B5EF4-FFF2-40B4-BE49-F238E27FC236}">
                <a16:creationId xmlns:a16="http://schemas.microsoft.com/office/drawing/2014/main" id="{9FA8094E-CEB3-E74B-BAF4-C0AF32D7E72E}"/>
              </a:ext>
            </a:extLst>
          </p:cNvPr>
          <p:cNvSpPr>
            <a:spLocks noGrp="1"/>
          </p:cNvSpPr>
          <p:nvPr>
            <p:ph sz="quarter" idx="13"/>
          </p:nvPr>
        </p:nvSpPr>
        <p:spPr>
          <a:xfrm>
            <a:off x="1400535" y="1668463"/>
            <a:ext cx="10334263" cy="45587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AD023FDE-2216-DB4F-8DE2-884B65FCEF5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36886679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5" descr="A picture containing indoor, dark, night&#10;&#10;Description automatically generated">
            <a:extLst>
              <a:ext uri="{FF2B5EF4-FFF2-40B4-BE49-F238E27FC236}">
                <a16:creationId xmlns:a16="http://schemas.microsoft.com/office/drawing/2014/main" id="{75EB434D-5C4E-E745-843B-1DCC4B174E30}"/>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3D8C2EE-BC0E-3E46-9AA0-8073B00F842C}"/>
              </a:ext>
            </a:extLst>
          </p:cNvPr>
          <p:cNvSpPr>
            <a:spLocks noGrp="1"/>
          </p:cNvSpPr>
          <p:nvPr>
            <p:ph type="title"/>
          </p:nvPr>
        </p:nvSpPr>
        <p:spPr>
          <a:xfrm>
            <a:off x="1552178" y="419100"/>
            <a:ext cx="10182621" cy="76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D58A432-D02C-1F41-94C6-5FE6EFCFE99D}"/>
              </a:ext>
            </a:extLst>
          </p:cNvPr>
          <p:cNvSpPr>
            <a:spLocks noGrp="1"/>
          </p:cNvSpPr>
          <p:nvPr>
            <p:ph type="ftr" sz="quarter" idx="10"/>
          </p:nvPr>
        </p:nvSpPr>
        <p:spPr/>
        <p:txBody>
          <a:bodyPr/>
          <a:lstStyle/>
          <a:p>
            <a:endParaRPr lang="en-US" dirty="0"/>
          </a:p>
        </p:txBody>
      </p:sp>
      <p:sp>
        <p:nvSpPr>
          <p:cNvPr id="4" name="Date Placeholder 3">
            <a:extLst>
              <a:ext uri="{FF2B5EF4-FFF2-40B4-BE49-F238E27FC236}">
                <a16:creationId xmlns:a16="http://schemas.microsoft.com/office/drawing/2014/main" id="{B50A2F94-E2A3-D64E-95B3-93EF1F20DFAE}"/>
              </a:ext>
            </a:extLst>
          </p:cNvPr>
          <p:cNvSpPr>
            <a:spLocks noGrp="1"/>
          </p:cNvSpPr>
          <p:nvPr>
            <p:ph type="dt" sz="half" idx="11"/>
          </p:nvPr>
        </p:nvSpPr>
        <p:spPr/>
        <p:txBody>
          <a:bodyPr/>
          <a:lstStyle/>
          <a:p>
            <a:fld id="{E74931B7-E6F4-684C-ACFC-44768C603396}" type="datetime3">
              <a:rPr lang="en-US" smtClean="0"/>
              <a:t>22 February 2024</a:t>
            </a:fld>
            <a:endParaRPr lang="en-US" dirty="0"/>
          </a:p>
        </p:txBody>
      </p:sp>
      <p:sp>
        <p:nvSpPr>
          <p:cNvPr id="5" name="Slide Number Placeholder 4">
            <a:extLst>
              <a:ext uri="{FF2B5EF4-FFF2-40B4-BE49-F238E27FC236}">
                <a16:creationId xmlns:a16="http://schemas.microsoft.com/office/drawing/2014/main" id="{1897D0C1-A1C8-B340-A500-EA84B0D3D76D}"/>
              </a:ext>
            </a:extLst>
          </p:cNvPr>
          <p:cNvSpPr>
            <a:spLocks noGrp="1"/>
          </p:cNvSpPr>
          <p:nvPr>
            <p:ph type="sldNum" sz="quarter" idx="12"/>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8EAA948E-841A-044B-9426-34A8665F73B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1642" y="81578"/>
            <a:ext cx="1248895" cy="1248895"/>
          </a:xfrm>
          <a:prstGeom prst="rect">
            <a:avLst/>
          </a:prstGeom>
        </p:spPr>
      </p:pic>
      <p:pic>
        <p:nvPicPr>
          <p:cNvPr id="8" name="Picture 7">
            <a:extLst>
              <a:ext uri="{FF2B5EF4-FFF2-40B4-BE49-F238E27FC236}">
                <a16:creationId xmlns:a16="http://schemas.microsoft.com/office/drawing/2014/main" id="{0CC0A5C5-9C7B-3743-A1D3-72FD7EB68FB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393181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_for_Mission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951540-E53C-E74E-9A92-C692D230033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6687967" y="1307364"/>
            <a:ext cx="5055650" cy="5078321"/>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CE6B4E2-F6A1-AB41-B966-6EB53929315C}" type="datetime3">
              <a:rPr lang="en-US" smtClean="0"/>
              <a:t>22 February 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pic>
        <p:nvPicPr>
          <p:cNvPr id="8" name="Picture 7">
            <a:extLst>
              <a:ext uri="{FF2B5EF4-FFF2-40B4-BE49-F238E27FC236}">
                <a16:creationId xmlns:a16="http://schemas.microsoft.com/office/drawing/2014/main" id="{78B22182-A2A4-CB46-9920-A744C95DAC6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cxnSp>
        <p:nvCxnSpPr>
          <p:cNvPr id="9" name="Straight Connector 8">
            <a:extLst>
              <a:ext uri="{FF2B5EF4-FFF2-40B4-BE49-F238E27FC236}">
                <a16:creationId xmlns:a16="http://schemas.microsoft.com/office/drawing/2014/main" id="{C493A17E-A766-8A4A-85E7-BE709339B9D1}"/>
              </a:ext>
            </a:extLst>
          </p:cNvPr>
          <p:cNvCxnSpPr/>
          <p:nvPr userDrawn="1"/>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37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3" name="Content Placeholder 2"/>
          <p:cNvSpPr>
            <a:spLocks noGrp="1"/>
          </p:cNvSpPr>
          <p:nvPr>
            <p:ph idx="1" hasCustomPrompt="1"/>
          </p:nvPr>
        </p:nvSpPr>
        <p:spPr>
          <a:xfrm>
            <a:off x="952500" y="1485900"/>
            <a:ext cx="10287000" cy="4686301"/>
          </a:xfrm>
        </p:spPr>
        <p:txBody>
          <a:body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sp>
        <p:nvSpPr>
          <p:cNvPr id="4" name="Date Placeholder 3"/>
          <p:cNvSpPr>
            <a:spLocks noGrp="1"/>
          </p:cNvSpPr>
          <p:nvPr>
            <p:ph type="dt" sz="half" idx="14"/>
          </p:nvPr>
        </p:nvSpPr>
        <p:spPr/>
        <p:txBody>
          <a:bodyPr/>
          <a:lstStyle/>
          <a:p>
            <a:fld id="{312B8C9E-6C25-9D45-BD6C-30504F0142BB}" type="datetime3">
              <a:rPr lang="en-US" smtClean="0"/>
              <a:t>22 February 2024</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pic>
        <p:nvPicPr>
          <p:cNvPr id="8" name="Picture 7">
            <a:extLst>
              <a:ext uri="{FF2B5EF4-FFF2-40B4-BE49-F238E27FC236}">
                <a16:creationId xmlns:a16="http://schemas.microsoft.com/office/drawing/2014/main" id="{36AABFF6-8C79-B046-899C-AE63F4762B79}"/>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344684997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 </a:t>
            </a:r>
          </a:p>
        </p:txBody>
      </p:sp>
      <p:sp>
        <p:nvSpPr>
          <p:cNvPr id="3" name="Content Placeholder 2"/>
          <p:cNvSpPr>
            <a:spLocks noGrp="1"/>
          </p:cNvSpPr>
          <p:nvPr>
            <p:ph idx="1" hasCustomPrompt="1"/>
          </p:nvPr>
        </p:nvSpPr>
        <p:spPr>
          <a:xfrm>
            <a:off x="952500" y="1185864"/>
            <a:ext cx="4952999"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185864"/>
            <a:ext cx="4953000"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A0C16241-9A65-974E-97DB-275BDA682FC7}" type="datetime3">
              <a:rPr lang="en-US" smtClean="0"/>
              <a:t>22 February 2024</a:t>
            </a:fld>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pic>
        <p:nvPicPr>
          <p:cNvPr id="10" name="Picture 9">
            <a:extLst>
              <a:ext uri="{FF2B5EF4-FFF2-40B4-BE49-F238E27FC236}">
                <a16:creationId xmlns:a16="http://schemas.microsoft.com/office/drawing/2014/main" id="{067B7A62-5ED3-6B46-B894-351377ED03D1}"/>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23721885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image" Target="../media/image1.emf"/><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theme" Target="../theme/theme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8" Type="http://schemas.openxmlformats.org/officeDocument/2006/relationships/slideLayout" Target="../slideLayouts/slideLayout42.xml"/><Relationship Id="rId3"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6500488"/>
            <a:ext cx="12192000" cy="356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419100"/>
            <a:ext cx="11277600" cy="762000"/>
          </a:xfrm>
          <a:prstGeom prst="rect">
            <a:avLst/>
          </a:prstGeom>
        </p:spPr>
        <p:txBody>
          <a:bodyPr vert="horz" lIns="0" tIns="0" rIns="0" bIns="0" rtlCol="0" anchor="t" anchorCtr="0">
            <a:normAutofit/>
          </a:bodyPr>
          <a:lstStyle/>
          <a:p>
            <a:r>
              <a:rPr lang="en-US" dirty="0"/>
              <a:t>Click to add title</a:t>
            </a:r>
          </a:p>
        </p:txBody>
      </p:sp>
      <p:sp>
        <p:nvSpPr>
          <p:cNvPr id="3" name="Text Placeholder 2"/>
          <p:cNvSpPr>
            <a:spLocks noGrp="1"/>
          </p:cNvSpPr>
          <p:nvPr>
            <p:ph type="body" idx="1"/>
          </p:nvPr>
        </p:nvSpPr>
        <p:spPr>
          <a:xfrm>
            <a:off x="952500" y="1181100"/>
            <a:ext cx="10287000" cy="4991099"/>
          </a:xfrm>
          <a:prstGeom prst="rect">
            <a:avLst/>
          </a:prstGeom>
        </p:spPr>
        <p:txBody>
          <a:bodyPr vert="horz" lIns="0" tIns="0" rIns="0" bIns="0" rtlCol="0">
            <a:normAutofit/>
          </a:body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mn-lt"/>
                <a:ea typeface="+mn-ea"/>
                <a:cs typeface="+mn-cs"/>
              </a:rPr>
              <a:t>Click to add text</a:t>
            </a:r>
          </a:p>
          <a:p>
            <a:pPr marL="693738" marR="0" lvl="1" indent="-246063" algn="l" defTabSz="914400" rtl="0" eaLnBrk="1" fontAlgn="auto" latinLnBrk="0" hangingPunct="1">
              <a:lnSpc>
                <a:spcPct val="100000"/>
              </a:lnSpc>
              <a:spcBef>
                <a:spcPts val="400"/>
              </a:spcBef>
              <a:spcAft>
                <a:spcPts val="0"/>
              </a:spcAft>
              <a:buClrTx/>
              <a:buSzTx/>
              <a:buFont typeface=".AppleSystemUIFont" charset="-120"/>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Second level</a:t>
            </a:r>
          </a:p>
          <a:p>
            <a:pPr marL="1150938" marR="0" lvl="2" indent="-228600" algn="l" defTabSz="914400" rtl="0" eaLnBrk="1" fontAlgn="auto" latinLnBrk="0" hangingPunct="1">
              <a:lnSpc>
                <a:spcPct val="100000"/>
              </a:lnSpc>
              <a:spcBef>
                <a:spcPts val="400"/>
              </a:spcBef>
              <a:spcAft>
                <a:spcPts val="0"/>
              </a:spcAft>
              <a:buClrTx/>
              <a:buSzPct val="80000"/>
              <a:buFont typeface="Wingdings" charset="2"/>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Third level</a:t>
            </a:r>
          </a:p>
          <a:p>
            <a:pPr marL="1606550" marR="0" lvl="3" indent="-227013" algn="l" defTabSz="914400" rtl="0" eaLnBrk="1" fontAlgn="auto" latinLnBrk="0" hangingPunct="1">
              <a:lnSpc>
                <a:spcPct val="100000"/>
              </a:lnSpc>
              <a:spcBef>
                <a:spcPts val="400"/>
              </a:spcBef>
              <a:spcAft>
                <a:spcPts val="0"/>
              </a:spcAft>
              <a:buClrTx/>
              <a:buSzPct val="80000"/>
              <a:buFont typeface="Courier New" charset="0"/>
              <a:buChar char="o"/>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Fourth level</a:t>
            </a:r>
          </a:p>
          <a:p>
            <a:pPr marL="2063750" marR="0" lvl="4" indent="-228600" algn="l" defTabSz="914400" rtl="0" eaLnBrk="1" fontAlgn="auto" latinLnBrk="0" hangingPunct="1">
              <a:lnSpc>
                <a:spcPct val="100000"/>
              </a:lnSpc>
              <a:spcBef>
                <a:spcPts val="400"/>
              </a:spcBef>
              <a:spcAft>
                <a:spcPts val="0"/>
              </a:spcAft>
              <a:buClrTx/>
              <a:buSzTx/>
              <a:buFont typeface="Arial"/>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Fifth level</a:t>
            </a:r>
          </a:p>
        </p:txBody>
      </p:sp>
      <p:cxnSp>
        <p:nvCxnSpPr>
          <p:cNvPr id="10" name="Straight Connector 9"/>
          <p:cNvCxnSpPr/>
          <p:nvPr/>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1428508" y="6604000"/>
            <a:ext cx="0" cy="15514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742416" y="6500488"/>
            <a:ext cx="3203942" cy="357511"/>
          </a:xfrm>
          <a:prstGeom prst="rect">
            <a:avLst/>
          </a:prstGeom>
        </p:spPr>
        <p:txBody>
          <a:bodyPr vert="horz" lIns="91440" tIns="0" rIns="91440" bIns="0" rtlCol="0" anchor="ctr"/>
          <a:lstStyle>
            <a:lvl1pPr algn="l">
              <a:defRPr sz="1000">
                <a:solidFill>
                  <a:schemeClr val="bg1"/>
                </a:solidFill>
              </a:defRPr>
            </a:lvl1pPr>
          </a:lstStyle>
          <a:p>
            <a:endParaRPr lang="en-US" dirty="0"/>
          </a:p>
        </p:txBody>
      </p:sp>
      <p:sp>
        <p:nvSpPr>
          <p:cNvPr id="4" name="Date Placeholder 3"/>
          <p:cNvSpPr>
            <a:spLocks noGrp="1"/>
          </p:cNvSpPr>
          <p:nvPr>
            <p:ph type="dt" sz="half" idx="2"/>
          </p:nvPr>
        </p:nvSpPr>
        <p:spPr>
          <a:xfrm>
            <a:off x="10039845" y="6500488"/>
            <a:ext cx="1373855" cy="357511"/>
          </a:xfrm>
          <a:prstGeom prst="rect">
            <a:avLst/>
          </a:prstGeom>
        </p:spPr>
        <p:txBody>
          <a:bodyPr vert="horz" lIns="91440" tIns="0" rIns="91440" bIns="0" rtlCol="0" anchor="ctr"/>
          <a:lstStyle>
            <a:lvl1pPr algn="r">
              <a:defRPr sz="1000">
                <a:solidFill>
                  <a:schemeClr val="bg1"/>
                </a:solidFill>
              </a:defRPr>
            </a:lvl1pPr>
          </a:lstStyle>
          <a:p>
            <a:fld id="{E74931B7-E6F4-684C-ACFC-44768C603396}" type="datetime3">
              <a:rPr lang="en-US" smtClean="0"/>
              <a:t>22 February 2024</a:t>
            </a:fld>
            <a:endParaRPr lang="en-US" dirty="0"/>
          </a:p>
        </p:txBody>
      </p:sp>
      <p:sp>
        <p:nvSpPr>
          <p:cNvPr id="6" name="Slide Number Placeholder 5"/>
          <p:cNvSpPr>
            <a:spLocks noGrp="1"/>
          </p:cNvSpPr>
          <p:nvPr>
            <p:ph type="sldNum" sz="quarter" idx="4"/>
          </p:nvPr>
        </p:nvSpPr>
        <p:spPr>
          <a:xfrm>
            <a:off x="11438221" y="6500488"/>
            <a:ext cx="369465" cy="357511"/>
          </a:xfrm>
          <a:prstGeom prst="rect">
            <a:avLst/>
          </a:prstGeom>
        </p:spPr>
        <p:txBody>
          <a:bodyPr vert="horz" lIns="0" tIns="0" rIns="0" bIns="0" rtlCol="0" anchor="ctr"/>
          <a:lstStyle>
            <a:lvl1pPr algn="ctr">
              <a:defRPr sz="1000" b="1">
                <a:solidFill>
                  <a:schemeClr val="accent2"/>
                </a:solidFill>
              </a:defRPr>
            </a:lvl1pPr>
          </a:lstStyle>
          <a:p>
            <a:fld id="{4EBCDCBD-78E1-0D41-A999-31B5EBF8E02C}" type="slidenum">
              <a:rPr lang="en-US" smtClean="0"/>
              <a:pPr/>
              <a:t>‹#›</a:t>
            </a:fld>
            <a:endParaRPr lang="en-US" dirty="0"/>
          </a:p>
        </p:txBody>
      </p:sp>
      <p:pic>
        <p:nvPicPr>
          <p:cNvPr id="11" name="Picture 10"/>
          <p:cNvPicPr>
            <a:picLocks noChangeAspect="1"/>
          </p:cNvPicPr>
          <p:nvPr userDrawn="1"/>
        </p:nvPicPr>
        <p:blipFill>
          <a:blip r:embed="rId36">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335390220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 id="2147483768" r:id="rId30"/>
    <p:sldLayoutId id="2147483806" r:id="rId31"/>
    <p:sldLayoutId id="2147483808" r:id="rId32"/>
    <p:sldLayoutId id="2147483809" r:id="rId33"/>
    <p:sldLayoutId id="2147483810" r:id="rId34"/>
  </p:sldLayoutIdLst>
  <p:hf hdr="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p15:clr>
            <a:srgbClr val="F26B43"/>
          </p15:clr>
        </p15:guide>
        <p15:guide id="2" pos="288">
          <p15:clr>
            <a:srgbClr val="F26B43"/>
          </p15:clr>
        </p15:guide>
        <p15:guide id="3" pos="7392">
          <p15:clr>
            <a:srgbClr val="F26B43"/>
          </p15:clr>
        </p15:guide>
        <p15:guide id="4" orient="horz" pos="3888">
          <p15:clr>
            <a:srgbClr val="F26B43"/>
          </p15:clr>
        </p15:guide>
        <p15:guide id="5" pos="3840">
          <p15:clr>
            <a:srgbClr val="F26B43"/>
          </p15:clr>
        </p15:guide>
        <p15:guide id="7" orient="horz" pos="744">
          <p15:clr>
            <a:srgbClr val="F26B43"/>
          </p15:clr>
        </p15:guide>
        <p15:guide id="8" pos="600">
          <p15:clr>
            <a:srgbClr val="F26B43"/>
          </p15:clr>
        </p15:guide>
        <p15:guide id="9" pos="7080">
          <p15:clr>
            <a:srgbClr val="F26B43"/>
          </p15:clr>
        </p15:guide>
        <p15:guide id="10" pos="4056">
          <p15:clr>
            <a:srgbClr val="F26B43"/>
          </p15:clr>
        </p15:guide>
        <p15:guide id="11" pos="3624">
          <p15:clr>
            <a:srgbClr val="F26B43"/>
          </p15:clr>
        </p15:guide>
        <p15:guide id="13" orient="horz" pos="93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6500488"/>
            <a:ext cx="12192000" cy="356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419100"/>
            <a:ext cx="11277600" cy="762000"/>
          </a:xfrm>
          <a:prstGeom prst="rect">
            <a:avLst/>
          </a:prstGeom>
        </p:spPr>
        <p:txBody>
          <a:bodyPr vert="horz" lIns="0" tIns="0" rIns="0" bIns="0" rtlCol="0" anchor="t" anchorCtr="0">
            <a:normAutofit/>
          </a:bodyPr>
          <a:lstStyle/>
          <a:p>
            <a:r>
              <a:rPr lang="en-US" dirty="0"/>
              <a:t>Click to add title</a:t>
            </a:r>
          </a:p>
        </p:txBody>
      </p:sp>
      <p:sp>
        <p:nvSpPr>
          <p:cNvPr id="3" name="Text Placeholder 2"/>
          <p:cNvSpPr>
            <a:spLocks noGrp="1"/>
          </p:cNvSpPr>
          <p:nvPr>
            <p:ph type="body" idx="1"/>
          </p:nvPr>
        </p:nvSpPr>
        <p:spPr>
          <a:xfrm>
            <a:off x="952500" y="1181100"/>
            <a:ext cx="10287000" cy="4991099"/>
          </a:xfrm>
          <a:prstGeom prst="rect">
            <a:avLst/>
          </a:prstGeom>
        </p:spPr>
        <p:txBody>
          <a:bodyPr vert="horz" lIns="0" tIns="0" rIns="0" bIns="0" rtlCol="0">
            <a:normAutofit/>
          </a:body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mn-lt"/>
                <a:ea typeface="+mn-ea"/>
                <a:cs typeface="+mn-cs"/>
              </a:rPr>
              <a:t>Click to add text</a:t>
            </a:r>
          </a:p>
          <a:p>
            <a:pPr marL="693738" marR="0" lvl="1" indent="-246063" algn="l" defTabSz="914400" rtl="0" eaLnBrk="1" fontAlgn="auto" latinLnBrk="0" hangingPunct="1">
              <a:lnSpc>
                <a:spcPct val="100000"/>
              </a:lnSpc>
              <a:spcBef>
                <a:spcPts val="400"/>
              </a:spcBef>
              <a:spcAft>
                <a:spcPts val="0"/>
              </a:spcAft>
              <a:buClrTx/>
              <a:buSzTx/>
              <a:buFont typeface=".AppleSystemUIFont" charset="-120"/>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Second level</a:t>
            </a:r>
          </a:p>
          <a:p>
            <a:pPr marL="1150938" marR="0" lvl="2" indent="-228600" algn="l" defTabSz="914400" rtl="0" eaLnBrk="1" fontAlgn="auto" latinLnBrk="0" hangingPunct="1">
              <a:lnSpc>
                <a:spcPct val="100000"/>
              </a:lnSpc>
              <a:spcBef>
                <a:spcPts val="400"/>
              </a:spcBef>
              <a:spcAft>
                <a:spcPts val="0"/>
              </a:spcAft>
              <a:buClrTx/>
              <a:buSzPct val="80000"/>
              <a:buFont typeface="Wingdings" charset="2"/>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Third level</a:t>
            </a:r>
          </a:p>
          <a:p>
            <a:pPr marL="1606550" marR="0" lvl="3" indent="-227013" algn="l" defTabSz="914400" rtl="0" eaLnBrk="1" fontAlgn="auto" latinLnBrk="0" hangingPunct="1">
              <a:lnSpc>
                <a:spcPct val="100000"/>
              </a:lnSpc>
              <a:spcBef>
                <a:spcPts val="400"/>
              </a:spcBef>
              <a:spcAft>
                <a:spcPts val="0"/>
              </a:spcAft>
              <a:buClrTx/>
              <a:buSzPct val="80000"/>
              <a:buFont typeface="Courier New" charset="0"/>
              <a:buChar char="o"/>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Fourth level</a:t>
            </a:r>
          </a:p>
          <a:p>
            <a:pPr marL="2063750" marR="0" lvl="4" indent="-228600" algn="l" defTabSz="914400" rtl="0" eaLnBrk="1" fontAlgn="auto" latinLnBrk="0" hangingPunct="1">
              <a:lnSpc>
                <a:spcPct val="100000"/>
              </a:lnSpc>
              <a:spcBef>
                <a:spcPts val="400"/>
              </a:spcBef>
              <a:spcAft>
                <a:spcPts val="0"/>
              </a:spcAft>
              <a:buClrTx/>
              <a:buSzTx/>
              <a:buFont typeface="Arial"/>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Fifth level</a:t>
            </a:r>
          </a:p>
        </p:txBody>
      </p:sp>
      <p:cxnSp>
        <p:nvCxnSpPr>
          <p:cNvPr id="10" name="Straight Connector 9"/>
          <p:cNvCxnSpPr/>
          <p:nvPr/>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1428508" y="6604000"/>
            <a:ext cx="0" cy="15514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742416" y="6500488"/>
            <a:ext cx="3203942" cy="357511"/>
          </a:xfrm>
          <a:prstGeom prst="rect">
            <a:avLst/>
          </a:prstGeom>
        </p:spPr>
        <p:txBody>
          <a:bodyPr vert="horz" lIns="91440" tIns="0" rIns="91440" bIns="0" rtlCol="0" anchor="ctr"/>
          <a:lstStyle>
            <a:lvl1pPr algn="l">
              <a:defRPr sz="1000">
                <a:solidFill>
                  <a:schemeClr val="bg1"/>
                </a:solidFill>
              </a:defRPr>
            </a:lvl1pPr>
          </a:lstStyle>
          <a:p>
            <a:endParaRPr lang="en-US" dirty="0"/>
          </a:p>
        </p:txBody>
      </p:sp>
      <p:sp>
        <p:nvSpPr>
          <p:cNvPr id="4" name="Date Placeholder 3"/>
          <p:cNvSpPr>
            <a:spLocks noGrp="1"/>
          </p:cNvSpPr>
          <p:nvPr>
            <p:ph type="dt" sz="half" idx="2"/>
          </p:nvPr>
        </p:nvSpPr>
        <p:spPr>
          <a:xfrm>
            <a:off x="10039845" y="6500488"/>
            <a:ext cx="1373855" cy="357511"/>
          </a:xfrm>
          <a:prstGeom prst="rect">
            <a:avLst/>
          </a:prstGeom>
        </p:spPr>
        <p:txBody>
          <a:bodyPr vert="horz" lIns="91440" tIns="0" rIns="91440" bIns="0" rtlCol="0" anchor="ctr"/>
          <a:lstStyle>
            <a:lvl1pPr algn="r">
              <a:defRPr sz="1000">
                <a:solidFill>
                  <a:schemeClr val="bg1"/>
                </a:solidFill>
              </a:defRPr>
            </a:lvl1pPr>
          </a:lstStyle>
          <a:p>
            <a:r>
              <a:rPr lang="en-US"/>
              <a:t>19 October 2023</a:t>
            </a:r>
            <a:endParaRPr lang="en-US" dirty="0"/>
          </a:p>
        </p:txBody>
      </p:sp>
      <p:sp>
        <p:nvSpPr>
          <p:cNvPr id="6" name="Slide Number Placeholder 5"/>
          <p:cNvSpPr>
            <a:spLocks noGrp="1"/>
          </p:cNvSpPr>
          <p:nvPr>
            <p:ph type="sldNum" sz="quarter" idx="4"/>
          </p:nvPr>
        </p:nvSpPr>
        <p:spPr>
          <a:xfrm>
            <a:off x="11438221" y="6500488"/>
            <a:ext cx="369465" cy="357511"/>
          </a:xfrm>
          <a:prstGeom prst="rect">
            <a:avLst/>
          </a:prstGeom>
        </p:spPr>
        <p:txBody>
          <a:bodyPr vert="horz" lIns="0" tIns="0" rIns="0" bIns="0" rtlCol="0" anchor="ctr"/>
          <a:lstStyle>
            <a:lvl1pPr algn="ctr">
              <a:defRPr sz="1000" b="1">
                <a:solidFill>
                  <a:schemeClr val="accent2"/>
                </a:solidFill>
              </a:defRPr>
            </a:lvl1pPr>
          </a:lstStyle>
          <a:p>
            <a:fld id="{4EBCDCBD-78E1-0D41-A999-31B5EBF8E02C}" type="slidenum">
              <a:rPr lang="en-US" smtClean="0"/>
              <a:pPr/>
              <a:t>‹#›</a:t>
            </a:fld>
            <a:endParaRPr lang="en-US" dirty="0"/>
          </a:p>
        </p:txBody>
      </p:sp>
      <p:pic>
        <p:nvPicPr>
          <p:cNvPr id="11" name="Picture 10"/>
          <p:cNvPicPr>
            <a:picLocks noChangeAspect="1"/>
          </p:cNvPicPr>
          <p:nvPr userDrawn="1"/>
        </p:nvPicPr>
        <p:blipFill>
          <a:blip r:embed="rId37">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379320018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 id="2147483833" r:id="rId22"/>
    <p:sldLayoutId id="2147483834" r:id="rId23"/>
    <p:sldLayoutId id="2147483835" r:id="rId24"/>
    <p:sldLayoutId id="2147483836" r:id="rId25"/>
    <p:sldLayoutId id="2147483837" r:id="rId26"/>
    <p:sldLayoutId id="2147483838" r:id="rId27"/>
    <p:sldLayoutId id="2147483839" r:id="rId28"/>
    <p:sldLayoutId id="2147483840" r:id="rId29"/>
    <p:sldLayoutId id="2147483841" r:id="rId30"/>
    <p:sldLayoutId id="2147483842" r:id="rId31"/>
    <p:sldLayoutId id="2147483843" r:id="rId32"/>
    <p:sldLayoutId id="2147483844" r:id="rId33"/>
    <p:sldLayoutId id="2147483845" r:id="rId34"/>
    <p:sldLayoutId id="2147483846" r:id="rId35"/>
  </p:sldLayoutIdLst>
  <p:hf hdr="0" ftr="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p15:clr>
            <a:srgbClr val="F26B43"/>
          </p15:clr>
        </p15:guide>
        <p15:guide id="2" pos="288">
          <p15:clr>
            <a:srgbClr val="F26B43"/>
          </p15:clr>
        </p15:guide>
        <p15:guide id="3" pos="7392">
          <p15:clr>
            <a:srgbClr val="F26B43"/>
          </p15:clr>
        </p15:guide>
        <p15:guide id="4" orient="horz" pos="3888">
          <p15:clr>
            <a:srgbClr val="F26B43"/>
          </p15:clr>
        </p15:guide>
        <p15:guide id="5" pos="3840">
          <p15:clr>
            <a:srgbClr val="F26B43"/>
          </p15:clr>
        </p15:guide>
        <p15:guide id="7" orient="horz" pos="744">
          <p15:clr>
            <a:srgbClr val="F26B43"/>
          </p15:clr>
        </p15:guide>
        <p15:guide id="8" pos="600">
          <p15:clr>
            <a:srgbClr val="F26B43"/>
          </p15:clr>
        </p15:guide>
        <p15:guide id="9" pos="7080">
          <p15:clr>
            <a:srgbClr val="F26B43"/>
          </p15:clr>
        </p15:guide>
        <p15:guide id="10" pos="4056">
          <p15:clr>
            <a:srgbClr val="F26B43"/>
          </p15:clr>
        </p15:guide>
        <p15:guide id="11" pos="3624">
          <p15:clr>
            <a:srgbClr val="F26B43"/>
          </p15:clr>
        </p15:guide>
        <p15:guide id="13" orient="horz" pos="9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6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18" Type="http://schemas.openxmlformats.org/officeDocument/2006/relationships/image" Target="../media/image44.jpeg"/><Relationship Id="rId3" Type="http://schemas.openxmlformats.org/officeDocument/2006/relationships/image" Target="../media/image29.jpeg"/><Relationship Id="rId21" Type="http://schemas.openxmlformats.org/officeDocument/2006/relationships/image" Target="../media/image47.jpg"/><Relationship Id="rId7" Type="http://schemas.openxmlformats.org/officeDocument/2006/relationships/image" Target="../media/image33.jpeg"/><Relationship Id="rId12" Type="http://schemas.openxmlformats.org/officeDocument/2006/relationships/image" Target="../media/image38.jpeg"/><Relationship Id="rId17" Type="http://schemas.openxmlformats.org/officeDocument/2006/relationships/image" Target="../media/image43.jpeg"/><Relationship Id="rId25" Type="http://schemas.openxmlformats.org/officeDocument/2006/relationships/image" Target="../media/image51.jpeg"/><Relationship Id="rId2" Type="http://schemas.openxmlformats.org/officeDocument/2006/relationships/notesSlide" Target="../notesSlides/notesSlide7.xml"/><Relationship Id="rId16" Type="http://schemas.openxmlformats.org/officeDocument/2006/relationships/image" Target="../media/image42.jpeg"/><Relationship Id="rId20" Type="http://schemas.openxmlformats.org/officeDocument/2006/relationships/image" Target="../media/image46.jpeg"/><Relationship Id="rId1" Type="http://schemas.openxmlformats.org/officeDocument/2006/relationships/slideLayout" Target="../slideLayouts/slideLayout33.xml"/><Relationship Id="rId6" Type="http://schemas.openxmlformats.org/officeDocument/2006/relationships/image" Target="../media/image32.jpeg"/><Relationship Id="rId11" Type="http://schemas.openxmlformats.org/officeDocument/2006/relationships/image" Target="../media/image37.jpeg"/><Relationship Id="rId24" Type="http://schemas.openxmlformats.org/officeDocument/2006/relationships/image" Target="../media/image50.jpeg"/><Relationship Id="rId5" Type="http://schemas.openxmlformats.org/officeDocument/2006/relationships/image" Target="../media/image31.jpeg"/><Relationship Id="rId15" Type="http://schemas.openxmlformats.org/officeDocument/2006/relationships/image" Target="../media/image41.jpeg"/><Relationship Id="rId23" Type="http://schemas.openxmlformats.org/officeDocument/2006/relationships/image" Target="../media/image49.png"/><Relationship Id="rId10" Type="http://schemas.openxmlformats.org/officeDocument/2006/relationships/image" Target="../media/image36.jpeg"/><Relationship Id="rId19" Type="http://schemas.openxmlformats.org/officeDocument/2006/relationships/image" Target="../media/image45.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jpeg"/><Relationship Id="rId22" Type="http://schemas.openxmlformats.org/officeDocument/2006/relationships/image" Target="../media/image48.jp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lsic.jhuapl.edu/Our-Work/Focus-Areas/index.php?fg=Crosscutting%20Capabilities" TargetMode="Externa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hyperlink" Target="https://creativecommons.org/licenses/by-nc/3.0/" TargetMode="External"/><Relationship Id="rId2" Type="http://schemas.openxmlformats.org/officeDocument/2006/relationships/hyperlink" Target="https://www.wisc-online.com/assetrepository/viewasset?id=2237" TargetMode="External"/><Relationship Id="rId1" Type="http://schemas.openxmlformats.org/officeDocument/2006/relationships/slideLayout" Target="../slideLayouts/slideLayout7.xml"/><Relationship Id="rId6" Type="http://schemas.openxmlformats.org/officeDocument/2006/relationships/hyperlink" Target="https://pixabay.com/th/%E0%B8%81%E0%B8%B2%E0%B8%A3%E0%B9%8C%E0%B8%95%E0%B8%B9%E0%B8%99-%E0%B8%94%E0%B8%A7%E0%B8%87%E0%B8%88%E0%B8%B1%E0%B8%99%E0%B8%97%E0%B8%A3%E0%B9%8C-%E0%B8%87%E0%B9%88%E0%B8%B2%E0%B8%A2-2026643/"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creativecommons.org/licenses/by-nc/3.0/" TargetMode="External"/><Relationship Id="rId2" Type="http://schemas.openxmlformats.org/officeDocument/2006/relationships/hyperlink" Target="https://www.wisc-online.com/assetrepository/viewasset?id=2237" TargetMode="External"/><Relationship Id="rId1" Type="http://schemas.openxmlformats.org/officeDocument/2006/relationships/slideLayout" Target="../slideLayouts/slideLayout7.xml"/><Relationship Id="rId6" Type="http://schemas.openxmlformats.org/officeDocument/2006/relationships/hyperlink" Target="https://pixabay.com/th/%E0%B8%81%E0%B8%B2%E0%B8%A3%E0%B9%8C%E0%B8%95%E0%B8%B9%E0%B8%99-%E0%B8%94%E0%B8%A7%E0%B8%87%E0%B8%88%E0%B8%B1%E0%B8%99%E0%B8%97%E0%B8%A3%E0%B9%8C-%E0%B8%87%E0%B9%88%E0%B8%B2%E0%B8%A2-2026643/"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4.png"/><Relationship Id="rId7" Type="http://schemas.openxmlformats.org/officeDocument/2006/relationships/image" Target="../media/image54.png"/><Relationship Id="rId2" Type="http://schemas.openxmlformats.org/officeDocument/2006/relationships/image" Target="../media/image63.png"/><Relationship Id="rId1" Type="http://schemas.openxmlformats.org/officeDocument/2006/relationships/slideLayout" Target="../slideLayouts/slideLayout2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1.png"/><Relationship Id="rId9" Type="http://schemas.openxmlformats.org/officeDocument/2006/relationships/image" Target="../media/image6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hyperlink" Target="https://hulc.nianet.org/challenge_details/" TargetMode="External"/><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nsf.gov/pubs/2023/nsf23515/nsf23515.htm" TargetMode="External"/><Relationship Id="rId7" Type="http://schemas.openxmlformats.org/officeDocument/2006/relationships/image" Target="../media/image24.png"/><Relationship Id="rId2" Type="http://schemas.openxmlformats.org/officeDocument/2006/relationships/hyperlink" Target="https://sbir.nasa.gov/solicitations" TargetMode="Externa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hyperlink" Target="https://www.sbir.gov/solicitations/open" TargetMode="External"/><Relationship Id="rId4" Type="http://schemas.openxmlformats.org/officeDocument/2006/relationships/hyperlink" Target="https://www.nsf.gov/pubs/2023/nsf23516/nsf23516.ht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78B7B73-6D3F-2141-AE53-76213E3E8534}"/>
              </a:ext>
            </a:extLst>
          </p:cNvPr>
          <p:cNvSpPr>
            <a:spLocks noGrp="1"/>
          </p:cNvSpPr>
          <p:nvPr>
            <p:ph type="ctrTitle"/>
          </p:nvPr>
        </p:nvSpPr>
        <p:spPr>
          <a:xfrm>
            <a:off x="4267199" y="3020165"/>
            <a:ext cx="7449671" cy="2098488"/>
          </a:xfrm>
        </p:spPr>
        <p:txBody>
          <a:bodyPr>
            <a:normAutofit/>
          </a:bodyPr>
          <a:lstStyle/>
          <a:p>
            <a:r>
              <a:rPr lang="en-US" sz="3600" b="0" dirty="0">
                <a:solidFill>
                  <a:srgbClr val="F9E180"/>
                </a:solidFill>
              </a:rPr>
              <a:t>Crosscutting Capabilities Kickoff!</a:t>
            </a:r>
            <a:endParaRPr lang="en-US" sz="3600" dirty="0">
              <a:solidFill>
                <a:srgbClr val="F9E180"/>
              </a:solidFill>
            </a:endParaRPr>
          </a:p>
        </p:txBody>
      </p:sp>
      <p:sp>
        <p:nvSpPr>
          <p:cNvPr id="10" name="Subtitle 9">
            <a:extLst>
              <a:ext uri="{FF2B5EF4-FFF2-40B4-BE49-F238E27FC236}">
                <a16:creationId xmlns:a16="http://schemas.microsoft.com/office/drawing/2014/main" id="{892D2B11-4A5A-0F48-A09B-2049DFA29B13}"/>
              </a:ext>
            </a:extLst>
          </p:cNvPr>
          <p:cNvSpPr>
            <a:spLocks noGrp="1"/>
          </p:cNvSpPr>
          <p:nvPr>
            <p:ph type="subTitle" idx="1"/>
          </p:nvPr>
        </p:nvSpPr>
        <p:spPr>
          <a:xfrm>
            <a:off x="4267199" y="4342770"/>
            <a:ext cx="7620001" cy="570163"/>
          </a:xfrm>
        </p:spPr>
        <p:txBody>
          <a:bodyPr>
            <a:normAutofit/>
          </a:bodyPr>
          <a:lstStyle/>
          <a:p>
            <a:r>
              <a:rPr lang="en-US" dirty="0"/>
              <a:t>February 2024</a:t>
            </a:r>
          </a:p>
        </p:txBody>
      </p:sp>
      <p:sp>
        <p:nvSpPr>
          <p:cNvPr id="3" name="Date Placeholder 2">
            <a:extLst>
              <a:ext uri="{FF2B5EF4-FFF2-40B4-BE49-F238E27FC236}">
                <a16:creationId xmlns:a16="http://schemas.microsoft.com/office/drawing/2014/main" id="{66B9B02F-0B17-2241-AFE4-C932307C5A40}"/>
              </a:ext>
            </a:extLst>
          </p:cNvPr>
          <p:cNvSpPr>
            <a:spLocks noGrp="1"/>
          </p:cNvSpPr>
          <p:nvPr>
            <p:ph type="dt" sz="half" idx="15"/>
          </p:nvPr>
        </p:nvSpPr>
        <p:spPr/>
        <p:txBody>
          <a:bodyPr/>
          <a:lstStyle/>
          <a:p>
            <a:fld id="{414BEFFC-0DE2-E945-8CAC-3B69AA567AA5}" type="datetime3">
              <a:rPr lang="en-US" smtClean="0"/>
              <a:t>22 February 2024</a:t>
            </a:fld>
            <a:endParaRPr lang="en-US" dirty="0"/>
          </a:p>
        </p:txBody>
      </p:sp>
      <p:sp>
        <p:nvSpPr>
          <p:cNvPr id="4" name="Slide Number Placeholder 3">
            <a:extLst>
              <a:ext uri="{FF2B5EF4-FFF2-40B4-BE49-F238E27FC236}">
                <a16:creationId xmlns:a16="http://schemas.microsoft.com/office/drawing/2014/main" id="{8427FDAF-F2DA-044A-BB36-DE26408679A6}"/>
              </a:ext>
            </a:extLst>
          </p:cNvPr>
          <p:cNvSpPr>
            <a:spLocks noGrp="1"/>
          </p:cNvSpPr>
          <p:nvPr>
            <p:ph type="sldNum" sz="quarter" idx="17"/>
          </p:nvPr>
        </p:nvSpPr>
        <p:spPr/>
        <p:txBody>
          <a:bodyPr/>
          <a:lstStyle/>
          <a:p>
            <a:fld id="{4EBCDCBD-78E1-0D41-A999-31B5EBF8E02C}" type="slidenum">
              <a:rPr lang="en-US" smtClean="0"/>
              <a:pPr/>
              <a:t>1</a:t>
            </a:fld>
            <a:endParaRPr lang="en-US" dirty="0"/>
          </a:p>
        </p:txBody>
      </p:sp>
      <p:pic>
        <p:nvPicPr>
          <p:cNvPr id="12" name="Picture 11">
            <a:extLst>
              <a:ext uri="{FF2B5EF4-FFF2-40B4-BE49-F238E27FC236}">
                <a16:creationId xmlns:a16="http://schemas.microsoft.com/office/drawing/2014/main" id="{7C35AC17-D72A-F14A-B7F6-24B805D5D479}"/>
              </a:ext>
            </a:extLst>
          </p:cNvPr>
          <p:cNvPicPr>
            <a:picLocks noChangeAspect="1"/>
          </p:cNvPicPr>
          <p:nvPr/>
        </p:nvPicPr>
        <p:blipFill rotWithShape="1">
          <a:blip r:embed="rId3"/>
          <a:srcRect r="28000"/>
          <a:stretch/>
        </p:blipFill>
        <p:spPr>
          <a:xfrm>
            <a:off x="78551" y="230300"/>
            <a:ext cx="8778240" cy="2032000"/>
          </a:xfrm>
          <a:prstGeom prst="rect">
            <a:avLst/>
          </a:prstGeom>
        </p:spPr>
      </p:pic>
      <p:sp>
        <p:nvSpPr>
          <p:cNvPr id="8" name="Subtitle 9">
            <a:extLst>
              <a:ext uri="{FF2B5EF4-FFF2-40B4-BE49-F238E27FC236}">
                <a16:creationId xmlns:a16="http://schemas.microsoft.com/office/drawing/2014/main" id="{9B737D65-3921-49E6-9829-A4655A5ABD4E}"/>
              </a:ext>
            </a:extLst>
          </p:cNvPr>
          <p:cNvSpPr txBox="1">
            <a:spLocks/>
          </p:cNvSpPr>
          <p:nvPr/>
        </p:nvSpPr>
        <p:spPr>
          <a:xfrm>
            <a:off x="4267199" y="5074228"/>
            <a:ext cx="7620001" cy="1367030"/>
          </a:xfrm>
          <a:prstGeom prst="rect">
            <a:avLst/>
          </a:prstGeom>
        </p:spPr>
        <p:txBody>
          <a:bodyPr vert="horz" lIns="0" tIns="0" rIns="0" bIns="0" rtlCol="0">
            <a:normAutofit fontScale="77500" lnSpcReduction="20000"/>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2400" b="1" kern="1200">
                <a:solidFill>
                  <a:schemeClr val="accent2"/>
                </a:solidFill>
                <a:latin typeface="+mn-lt"/>
                <a:ea typeface="+mn-ea"/>
                <a:cs typeface="+mn-cs"/>
              </a:defRPr>
            </a:lvl1pPr>
            <a:lvl2pPr marL="457200" marR="0" indent="0" algn="ctr" defTabSz="914400" rtl="0" eaLnBrk="1" fontAlgn="auto" latinLnBrk="0" hangingPunct="1">
              <a:lnSpc>
                <a:spcPct val="100000"/>
              </a:lnSpc>
              <a:spcBef>
                <a:spcPts val="400"/>
              </a:spcBef>
              <a:spcAft>
                <a:spcPts val="0"/>
              </a:spcAft>
              <a:buClrTx/>
              <a:buSzTx/>
              <a:buFont typeface=".AppleSystemUIFont" charset="-120"/>
              <a:buNone/>
              <a:tabLst/>
              <a:defRPr sz="2000" kern="1200">
                <a:solidFill>
                  <a:schemeClr val="bg1"/>
                </a:solidFill>
                <a:latin typeface="+mn-lt"/>
                <a:ea typeface="+mn-ea"/>
                <a:cs typeface="+mn-cs"/>
              </a:defRPr>
            </a:lvl2pPr>
            <a:lvl3pPr marL="914400" marR="0" indent="0" algn="ctr" defTabSz="914400" rtl="0" eaLnBrk="1" fontAlgn="auto" latinLnBrk="0" hangingPunct="1">
              <a:lnSpc>
                <a:spcPct val="100000"/>
              </a:lnSpc>
              <a:spcBef>
                <a:spcPts val="400"/>
              </a:spcBef>
              <a:spcAft>
                <a:spcPts val="0"/>
              </a:spcAft>
              <a:buClrTx/>
              <a:buSzPct val="80000"/>
              <a:buFont typeface="Wingdings" charset="2"/>
              <a:buNone/>
              <a:tabLst/>
              <a:defRPr sz="1800" kern="1200">
                <a:solidFill>
                  <a:schemeClr val="bg1"/>
                </a:solidFill>
                <a:latin typeface="+mn-lt"/>
                <a:ea typeface="+mn-ea"/>
                <a:cs typeface="+mn-cs"/>
              </a:defRPr>
            </a:lvl3pPr>
            <a:lvl4pPr marL="1371600" marR="0" indent="0" algn="ctr" defTabSz="914400" rtl="0" eaLnBrk="1" fontAlgn="auto" latinLnBrk="0" hangingPunct="1">
              <a:lnSpc>
                <a:spcPct val="100000"/>
              </a:lnSpc>
              <a:spcBef>
                <a:spcPts val="400"/>
              </a:spcBef>
              <a:spcAft>
                <a:spcPts val="0"/>
              </a:spcAft>
              <a:buClrTx/>
              <a:buSzPct val="80000"/>
              <a:buFont typeface="Courier New" charset="0"/>
              <a:buNone/>
              <a:tabLst/>
              <a:defRPr sz="1600" kern="1200">
                <a:solidFill>
                  <a:schemeClr val="bg1"/>
                </a:solidFill>
                <a:latin typeface="+mn-lt"/>
                <a:ea typeface="+mn-ea"/>
                <a:cs typeface="+mn-cs"/>
              </a:defRPr>
            </a:lvl4pPr>
            <a:lvl5pPr marL="1828800" marR="0" indent="0" algn="ctr" defTabSz="914400" rtl="0" eaLnBrk="1" fontAlgn="auto" latinLnBrk="0" hangingPunct="1">
              <a:lnSpc>
                <a:spcPct val="100000"/>
              </a:lnSpc>
              <a:spcBef>
                <a:spcPts val="400"/>
              </a:spcBef>
              <a:spcAft>
                <a:spcPts val="0"/>
              </a:spcAft>
              <a:buClrTx/>
              <a:buSzTx/>
              <a:buFont typeface="Arial"/>
              <a:buNone/>
              <a:tabLst/>
              <a:defRPr sz="1600" kern="1200" baseline="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b="0" dirty="0">
                <a:solidFill>
                  <a:srgbClr val="F9E180"/>
                </a:solidFill>
              </a:rPr>
              <a:t>Lindsey Tolis – CC LSIC Lead</a:t>
            </a:r>
          </a:p>
          <a:p>
            <a:r>
              <a:rPr lang="en-US" sz="1800" b="0" dirty="0">
                <a:solidFill>
                  <a:srgbClr val="F9E180"/>
                </a:solidFill>
              </a:rPr>
              <a:t>Danielle Mortensen – Deputy CC LSIC Lead</a:t>
            </a:r>
          </a:p>
          <a:p>
            <a:r>
              <a:rPr lang="en-US" sz="1800" b="0" dirty="0">
                <a:solidFill>
                  <a:srgbClr val="F9E180"/>
                </a:solidFill>
              </a:rPr>
              <a:t>Mario Lento – Interoperability SI Lead</a:t>
            </a:r>
          </a:p>
          <a:p>
            <a:r>
              <a:rPr lang="en-US" sz="1800" b="0" dirty="0">
                <a:solidFill>
                  <a:srgbClr val="F9E180"/>
                </a:solidFill>
              </a:rPr>
              <a:t>Angela Stickle – EA, Robotics &amp; Autonomy SI Lead</a:t>
            </a:r>
          </a:p>
          <a:p>
            <a:r>
              <a:rPr lang="en-US" sz="1800" b="0" dirty="0">
                <a:solidFill>
                  <a:srgbClr val="F9E180"/>
                </a:solidFill>
              </a:rPr>
              <a:t>Milena Graziano – EE, Dust, and Simulants SI Lead</a:t>
            </a:r>
          </a:p>
        </p:txBody>
      </p:sp>
    </p:spTree>
    <p:extLst>
      <p:ext uri="{BB962C8B-B14F-4D97-AF65-F5344CB8AC3E}">
        <p14:creationId xmlns:p14="http://schemas.microsoft.com/office/powerpoint/2010/main" val="732774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2679A-F2A4-5840-A5F5-DB52EFF00899}"/>
              </a:ext>
            </a:extLst>
          </p:cNvPr>
          <p:cNvSpPr>
            <a:spLocks noGrp="1"/>
          </p:cNvSpPr>
          <p:nvPr>
            <p:ph type="title"/>
          </p:nvPr>
        </p:nvSpPr>
        <p:spPr>
          <a:xfrm>
            <a:off x="1515833" y="302184"/>
            <a:ext cx="7572184" cy="762000"/>
          </a:xfrm>
        </p:spPr>
        <p:txBody>
          <a:bodyPr anchor="ctr"/>
          <a:lstStyle/>
          <a:p>
            <a:r>
              <a:rPr lang="en-US" u="sng" dirty="0"/>
              <a:t>Former </a:t>
            </a:r>
            <a:r>
              <a:rPr lang="en-US" dirty="0"/>
              <a:t>LSIC Organization</a:t>
            </a:r>
          </a:p>
        </p:txBody>
      </p:sp>
      <p:sp>
        <p:nvSpPr>
          <p:cNvPr id="4" name="Date Placeholder 3">
            <a:extLst>
              <a:ext uri="{FF2B5EF4-FFF2-40B4-BE49-F238E27FC236}">
                <a16:creationId xmlns:a16="http://schemas.microsoft.com/office/drawing/2014/main" id="{3CF73F19-0875-AF45-BF7E-CF66C98A265F}"/>
              </a:ext>
            </a:extLst>
          </p:cNvPr>
          <p:cNvSpPr>
            <a:spLocks noGrp="1"/>
          </p:cNvSpPr>
          <p:nvPr>
            <p:ph type="dt" sz="half"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18 January 2024</a:t>
            </a:r>
          </a:p>
        </p:txBody>
      </p:sp>
      <p:sp>
        <p:nvSpPr>
          <p:cNvPr id="5" name="Slide Number Placeholder 4">
            <a:extLst>
              <a:ext uri="{FF2B5EF4-FFF2-40B4-BE49-F238E27FC236}">
                <a16:creationId xmlns:a16="http://schemas.microsoft.com/office/drawing/2014/main" id="{56C3E212-BBB7-8E46-AF63-B1A8728B156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3E8ED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000" b="1" i="0" u="none" strike="noStrike" kern="1200" cap="none" spc="0" normalizeH="0" baseline="0" noProof="0" dirty="0">
              <a:ln>
                <a:noFill/>
              </a:ln>
              <a:solidFill>
                <a:srgbClr val="3E8EDE"/>
              </a:solidFill>
              <a:effectLst/>
              <a:uLnTx/>
              <a:uFillTx/>
              <a:latin typeface="Arial" panose="020B0604020202020204"/>
              <a:ea typeface="+mn-ea"/>
              <a:cs typeface="+mn-cs"/>
            </a:endParaRPr>
          </a:p>
        </p:txBody>
      </p:sp>
      <p:graphicFrame>
        <p:nvGraphicFramePr>
          <p:cNvPr id="3" name="Diagram 2">
            <a:extLst>
              <a:ext uri="{FF2B5EF4-FFF2-40B4-BE49-F238E27FC236}">
                <a16:creationId xmlns:a16="http://schemas.microsoft.com/office/drawing/2014/main" id="{DB4652FC-1B99-4780-B387-6D858C4F2E17}"/>
              </a:ext>
            </a:extLst>
          </p:cNvPr>
          <p:cNvGraphicFramePr/>
          <p:nvPr/>
        </p:nvGraphicFramePr>
        <p:xfrm>
          <a:off x="1285240" y="1033985"/>
          <a:ext cx="9621520" cy="56136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Left Brace 6">
            <a:extLst>
              <a:ext uri="{FF2B5EF4-FFF2-40B4-BE49-F238E27FC236}">
                <a16:creationId xmlns:a16="http://schemas.microsoft.com/office/drawing/2014/main" id="{44C92EDB-AF95-4068-AE1D-67D188ACC54A}"/>
              </a:ext>
            </a:extLst>
          </p:cNvPr>
          <p:cNvSpPr/>
          <p:nvPr/>
        </p:nvSpPr>
        <p:spPr>
          <a:xfrm rot="20372804">
            <a:off x="2783731" y="3589515"/>
            <a:ext cx="448584" cy="2915920"/>
          </a:xfrm>
          <a:prstGeom prst="leftBrace">
            <a:avLst>
              <a:gd name="adj1" fmla="val 110254"/>
              <a:gd name="adj2" fmla="val 48955"/>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C2D93E9C-F1FB-4D2C-9EE0-F09FB968A9FB}"/>
              </a:ext>
            </a:extLst>
          </p:cNvPr>
          <p:cNvSpPr txBox="1"/>
          <p:nvPr/>
        </p:nvSpPr>
        <p:spPr>
          <a:xfrm>
            <a:off x="1153160" y="4805338"/>
            <a:ext cx="1696720" cy="707886"/>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Working Groups</a:t>
            </a:r>
          </a:p>
        </p:txBody>
      </p:sp>
      <p:sp>
        <p:nvSpPr>
          <p:cNvPr id="11" name="TextBox 10">
            <a:extLst>
              <a:ext uri="{FF2B5EF4-FFF2-40B4-BE49-F238E27FC236}">
                <a16:creationId xmlns:a16="http://schemas.microsoft.com/office/drawing/2014/main" id="{57590F2F-4B63-4FB5-87D4-A2243CD116DC}"/>
              </a:ext>
            </a:extLst>
          </p:cNvPr>
          <p:cNvSpPr txBox="1"/>
          <p:nvPr/>
        </p:nvSpPr>
        <p:spPr>
          <a:xfrm>
            <a:off x="9432016" y="434072"/>
            <a:ext cx="2418079" cy="1631216"/>
          </a:xfrm>
          <a:prstGeom prst="rect">
            <a:avLst/>
          </a:prstGeom>
          <a:solidFill>
            <a:schemeClr val="tx1"/>
          </a:solidFill>
          <a:ln w="19050">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6 Focus Areas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2 Working Groups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32 Subgroups</a:t>
            </a:r>
          </a:p>
        </p:txBody>
      </p:sp>
    </p:spTree>
    <p:extLst>
      <p:ext uri="{BB962C8B-B14F-4D97-AF65-F5344CB8AC3E}">
        <p14:creationId xmlns:p14="http://schemas.microsoft.com/office/powerpoint/2010/main" val="2614151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CF73F19-0875-AF45-BF7E-CF66C98A265F}"/>
              </a:ext>
            </a:extLst>
          </p:cNvPr>
          <p:cNvSpPr>
            <a:spLocks noGrp="1"/>
          </p:cNvSpPr>
          <p:nvPr>
            <p:ph type="dt" sz="half"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18 January 2024</a:t>
            </a:r>
          </a:p>
        </p:txBody>
      </p:sp>
      <p:sp>
        <p:nvSpPr>
          <p:cNvPr id="5" name="Slide Number Placeholder 4">
            <a:extLst>
              <a:ext uri="{FF2B5EF4-FFF2-40B4-BE49-F238E27FC236}">
                <a16:creationId xmlns:a16="http://schemas.microsoft.com/office/drawing/2014/main" id="{56C3E212-BBB7-8E46-AF63-B1A8728B156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3E8ED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000" b="1" i="0" u="none" strike="noStrike" kern="1200" cap="none" spc="0" normalizeH="0" baseline="0" noProof="0" dirty="0">
              <a:ln>
                <a:noFill/>
              </a:ln>
              <a:solidFill>
                <a:srgbClr val="3E8EDE"/>
              </a:solidFill>
              <a:effectLst/>
              <a:uLnTx/>
              <a:uFillTx/>
              <a:latin typeface="Arial" panose="020B0604020202020204"/>
              <a:ea typeface="+mn-ea"/>
              <a:cs typeface="+mn-cs"/>
            </a:endParaRPr>
          </a:p>
        </p:txBody>
      </p:sp>
      <p:graphicFrame>
        <p:nvGraphicFramePr>
          <p:cNvPr id="3" name="Diagram 2">
            <a:extLst>
              <a:ext uri="{FF2B5EF4-FFF2-40B4-BE49-F238E27FC236}">
                <a16:creationId xmlns:a16="http://schemas.microsoft.com/office/drawing/2014/main" id="{DB4652FC-1B99-4780-B387-6D858C4F2E17}"/>
              </a:ext>
            </a:extLst>
          </p:cNvPr>
          <p:cNvGraphicFramePr/>
          <p:nvPr/>
        </p:nvGraphicFramePr>
        <p:xfrm>
          <a:off x="1285240" y="1229991"/>
          <a:ext cx="9088120" cy="5286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7">
            <a:extLst>
              <a:ext uri="{FF2B5EF4-FFF2-40B4-BE49-F238E27FC236}">
                <a16:creationId xmlns:a16="http://schemas.microsoft.com/office/drawing/2014/main" id="{6EFA24D4-4837-9439-BD52-87015D735032}"/>
              </a:ext>
            </a:extLst>
          </p:cNvPr>
          <p:cNvSpPr>
            <a:spLocks noGrp="1"/>
          </p:cNvSpPr>
          <p:nvPr>
            <p:ph type="title"/>
          </p:nvPr>
        </p:nvSpPr>
        <p:spPr>
          <a:xfrm>
            <a:off x="1548881" y="282474"/>
            <a:ext cx="10157926" cy="762000"/>
          </a:xfrm>
        </p:spPr>
        <p:txBody>
          <a:bodyPr anchor="ctr"/>
          <a:lstStyle/>
          <a:p>
            <a:r>
              <a:rPr lang="en-US" dirty="0"/>
              <a:t>Current LSIC Structure</a:t>
            </a:r>
          </a:p>
        </p:txBody>
      </p:sp>
    </p:spTree>
    <p:extLst>
      <p:ext uri="{BB962C8B-B14F-4D97-AF65-F5344CB8AC3E}">
        <p14:creationId xmlns:p14="http://schemas.microsoft.com/office/powerpoint/2010/main" val="3266597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2679A-F2A4-5840-A5F5-DB52EFF00899}"/>
              </a:ext>
            </a:extLst>
          </p:cNvPr>
          <p:cNvSpPr>
            <a:spLocks noGrp="1"/>
          </p:cNvSpPr>
          <p:nvPr>
            <p:ph type="title"/>
          </p:nvPr>
        </p:nvSpPr>
        <p:spPr/>
        <p:txBody>
          <a:bodyPr/>
          <a:lstStyle/>
          <a:p>
            <a:r>
              <a:rPr lang="en-US" dirty="0"/>
              <a:t>LSIC Focus Areas</a:t>
            </a:r>
            <a:endParaRPr lang="en-US" strike="sngStrike" dirty="0">
              <a:solidFill>
                <a:srgbClr val="FF0000"/>
              </a:solidFill>
            </a:endParaRPr>
          </a:p>
        </p:txBody>
      </p:sp>
      <p:sp>
        <p:nvSpPr>
          <p:cNvPr id="4" name="Date Placeholder 3">
            <a:extLst>
              <a:ext uri="{FF2B5EF4-FFF2-40B4-BE49-F238E27FC236}">
                <a16:creationId xmlns:a16="http://schemas.microsoft.com/office/drawing/2014/main" id="{3CF73F19-0875-AF45-BF7E-CF66C98A265F}"/>
              </a:ext>
            </a:extLst>
          </p:cNvPr>
          <p:cNvSpPr>
            <a:spLocks noGrp="1"/>
          </p:cNvSpPr>
          <p:nvPr>
            <p:ph type="dt" sz="half" idx="10"/>
          </p:nvPr>
        </p:nvSpPr>
        <p:spPr>
          <a:xfrm>
            <a:off x="10039845" y="6339508"/>
            <a:ext cx="1373855" cy="357511"/>
          </a:xfrm>
        </p:spPr>
        <p:txBody>
          <a:bodyPr/>
          <a:lstStyle/>
          <a:p>
            <a:fld id="{E74931B7-E6F4-684C-ACFC-44768C603396}" type="datetime3">
              <a:rPr lang="en-US" smtClean="0"/>
              <a:t>22 February 2024</a:t>
            </a:fld>
            <a:endParaRPr lang="en-US" dirty="0"/>
          </a:p>
        </p:txBody>
      </p:sp>
      <p:sp>
        <p:nvSpPr>
          <p:cNvPr id="5" name="Slide Number Placeholder 4">
            <a:extLst>
              <a:ext uri="{FF2B5EF4-FFF2-40B4-BE49-F238E27FC236}">
                <a16:creationId xmlns:a16="http://schemas.microsoft.com/office/drawing/2014/main" id="{56C3E212-BBB7-8E46-AF63-B1A8728B156C}"/>
              </a:ext>
            </a:extLst>
          </p:cNvPr>
          <p:cNvSpPr>
            <a:spLocks noGrp="1"/>
          </p:cNvSpPr>
          <p:nvPr>
            <p:ph type="sldNum" sz="quarter" idx="12"/>
          </p:nvPr>
        </p:nvSpPr>
        <p:spPr>
          <a:xfrm>
            <a:off x="11438221" y="6339508"/>
            <a:ext cx="369465" cy="357511"/>
          </a:xfrm>
        </p:spPr>
        <p:txBody>
          <a:bodyPr/>
          <a:lstStyle/>
          <a:p>
            <a:fld id="{4EBCDCBD-78E1-0D41-A999-31B5EBF8E02C}" type="slidenum">
              <a:rPr lang="en-US" smtClean="0"/>
              <a:pPr/>
              <a:t>12</a:t>
            </a:fld>
            <a:endParaRPr lang="en-US" dirty="0"/>
          </a:p>
        </p:txBody>
      </p:sp>
      <p:grpSp>
        <p:nvGrpSpPr>
          <p:cNvPr id="21" name="Group 20">
            <a:extLst>
              <a:ext uri="{FF2B5EF4-FFF2-40B4-BE49-F238E27FC236}">
                <a16:creationId xmlns:a16="http://schemas.microsoft.com/office/drawing/2014/main" id="{0F72BA47-BABA-4E00-9A43-19000755941E}"/>
              </a:ext>
            </a:extLst>
          </p:cNvPr>
          <p:cNvGrpSpPr/>
          <p:nvPr/>
        </p:nvGrpSpPr>
        <p:grpSpPr>
          <a:xfrm>
            <a:off x="0" y="1020120"/>
            <a:ext cx="12192000" cy="5837880"/>
            <a:chOff x="0" y="1181100"/>
            <a:chExt cx="12192000" cy="5676899"/>
          </a:xfrm>
          <a:gradFill flip="none" rotWithShape="1">
            <a:gsLst>
              <a:gs pos="66000">
                <a:srgbClr val="213A71"/>
              </a:gs>
              <a:gs pos="0">
                <a:srgbClr val="142344"/>
              </a:gs>
            </a:gsLst>
            <a:lin ang="10800000" scaled="1"/>
            <a:tileRect/>
          </a:gradFill>
        </p:grpSpPr>
        <p:sp>
          <p:nvSpPr>
            <p:cNvPr id="10" name="Rectangle 9">
              <a:extLst>
                <a:ext uri="{FF2B5EF4-FFF2-40B4-BE49-F238E27FC236}">
                  <a16:creationId xmlns:a16="http://schemas.microsoft.com/office/drawing/2014/main" id="{EE1CC20E-424B-4E33-8501-403678CAD9C0}"/>
                </a:ext>
              </a:extLst>
            </p:cNvPr>
            <p:cNvSpPr/>
            <p:nvPr/>
          </p:nvSpPr>
          <p:spPr>
            <a:xfrm>
              <a:off x="0" y="2519363"/>
              <a:ext cx="12192000" cy="43386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12" name="Oval 11">
              <a:extLst>
                <a:ext uri="{FF2B5EF4-FFF2-40B4-BE49-F238E27FC236}">
                  <a16:creationId xmlns:a16="http://schemas.microsoft.com/office/drawing/2014/main" id="{D7442E5A-7BF8-439D-B36A-940F8EC11FA0}"/>
                </a:ext>
              </a:extLst>
            </p:cNvPr>
            <p:cNvSpPr/>
            <p:nvPr/>
          </p:nvSpPr>
          <p:spPr>
            <a:xfrm>
              <a:off x="295275" y="1181100"/>
              <a:ext cx="2628900" cy="262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14" name="Oval 13">
              <a:extLst>
                <a:ext uri="{FF2B5EF4-FFF2-40B4-BE49-F238E27FC236}">
                  <a16:creationId xmlns:a16="http://schemas.microsoft.com/office/drawing/2014/main" id="{D35C0988-5A0F-4732-BCAB-9AD4C5DD1680}"/>
                </a:ext>
              </a:extLst>
            </p:cNvPr>
            <p:cNvSpPr/>
            <p:nvPr/>
          </p:nvSpPr>
          <p:spPr>
            <a:xfrm>
              <a:off x="3286125" y="1204913"/>
              <a:ext cx="2628900" cy="262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15" name="Oval 14">
              <a:extLst>
                <a:ext uri="{FF2B5EF4-FFF2-40B4-BE49-F238E27FC236}">
                  <a16:creationId xmlns:a16="http://schemas.microsoft.com/office/drawing/2014/main" id="{07E29D19-6481-42B6-AA09-922A2D16D82F}"/>
                </a:ext>
              </a:extLst>
            </p:cNvPr>
            <p:cNvSpPr/>
            <p:nvPr/>
          </p:nvSpPr>
          <p:spPr>
            <a:xfrm>
              <a:off x="6276975" y="1204913"/>
              <a:ext cx="2628900" cy="262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16" name="Oval 15">
              <a:extLst>
                <a:ext uri="{FF2B5EF4-FFF2-40B4-BE49-F238E27FC236}">
                  <a16:creationId xmlns:a16="http://schemas.microsoft.com/office/drawing/2014/main" id="{015A06F6-F8D2-4F36-B9D2-16E196BEA249}"/>
                </a:ext>
              </a:extLst>
            </p:cNvPr>
            <p:cNvSpPr/>
            <p:nvPr/>
          </p:nvSpPr>
          <p:spPr>
            <a:xfrm>
              <a:off x="9267825" y="1204913"/>
              <a:ext cx="2628900" cy="262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grpSp>
      <p:sp>
        <p:nvSpPr>
          <p:cNvPr id="13" name="Oval 12">
            <a:extLst>
              <a:ext uri="{FF2B5EF4-FFF2-40B4-BE49-F238E27FC236}">
                <a16:creationId xmlns:a16="http://schemas.microsoft.com/office/drawing/2014/main" id="{7FE1B9F0-B00E-4C63-9AA6-E0F8DA5F07DA}"/>
              </a:ext>
            </a:extLst>
          </p:cNvPr>
          <p:cNvSpPr/>
          <p:nvPr/>
        </p:nvSpPr>
        <p:spPr>
          <a:xfrm>
            <a:off x="533400" y="1258245"/>
            <a:ext cx="2152650" cy="2152650"/>
          </a:xfrm>
          <a:prstGeom prst="ellipse">
            <a:avLst/>
          </a:prstGeom>
          <a:solidFill>
            <a:srgbClr val="F4A3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18" name="Oval 17">
            <a:extLst>
              <a:ext uri="{FF2B5EF4-FFF2-40B4-BE49-F238E27FC236}">
                <a16:creationId xmlns:a16="http://schemas.microsoft.com/office/drawing/2014/main" id="{93E9CD6E-65A7-41CE-B90F-FABFE217519C}"/>
              </a:ext>
            </a:extLst>
          </p:cNvPr>
          <p:cNvSpPr/>
          <p:nvPr/>
        </p:nvSpPr>
        <p:spPr>
          <a:xfrm>
            <a:off x="3524250" y="1282058"/>
            <a:ext cx="2152650" cy="2152650"/>
          </a:xfrm>
          <a:prstGeom prst="ellipse">
            <a:avLst/>
          </a:prstGeom>
          <a:solidFill>
            <a:srgbClr val="9DC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19" name="Oval 18">
            <a:extLst>
              <a:ext uri="{FF2B5EF4-FFF2-40B4-BE49-F238E27FC236}">
                <a16:creationId xmlns:a16="http://schemas.microsoft.com/office/drawing/2014/main" id="{079D5EAB-084A-42C0-B777-9CA3AE0F0770}"/>
              </a:ext>
            </a:extLst>
          </p:cNvPr>
          <p:cNvSpPr/>
          <p:nvPr/>
        </p:nvSpPr>
        <p:spPr>
          <a:xfrm>
            <a:off x="6515100" y="1258245"/>
            <a:ext cx="2152650" cy="2152650"/>
          </a:xfrm>
          <a:prstGeom prst="ellipse">
            <a:avLst/>
          </a:prstGeom>
          <a:solidFill>
            <a:srgbClr val="11A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20" name="Oval 19">
            <a:extLst>
              <a:ext uri="{FF2B5EF4-FFF2-40B4-BE49-F238E27FC236}">
                <a16:creationId xmlns:a16="http://schemas.microsoft.com/office/drawing/2014/main" id="{95DE4235-6453-41D9-B2BE-489A73E6C275}"/>
              </a:ext>
            </a:extLst>
          </p:cNvPr>
          <p:cNvSpPr/>
          <p:nvPr/>
        </p:nvSpPr>
        <p:spPr>
          <a:xfrm>
            <a:off x="9505950" y="1253483"/>
            <a:ext cx="2152650" cy="2152650"/>
          </a:xfrm>
          <a:prstGeom prst="ellipse">
            <a:avLst/>
          </a:prstGeom>
          <a:solidFill>
            <a:srgbClr val="298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17" name="TextBox 16">
            <a:extLst>
              <a:ext uri="{FF2B5EF4-FFF2-40B4-BE49-F238E27FC236}">
                <a16:creationId xmlns:a16="http://schemas.microsoft.com/office/drawing/2014/main" id="{238F3541-7D81-4168-803B-071F46652107}"/>
              </a:ext>
            </a:extLst>
          </p:cNvPr>
          <p:cNvSpPr txBox="1"/>
          <p:nvPr/>
        </p:nvSpPr>
        <p:spPr>
          <a:xfrm>
            <a:off x="228600" y="3482273"/>
            <a:ext cx="2762250" cy="707886"/>
          </a:xfrm>
          <a:prstGeom prst="rect">
            <a:avLst/>
          </a:prstGeom>
          <a:noFill/>
          <a:ln w="19050">
            <a:noFill/>
          </a:ln>
        </p:spPr>
        <p:txBody>
          <a:bodyPr wrap="square" rtlCol="0">
            <a:spAutoFit/>
          </a:bodyPr>
          <a:lstStyle/>
          <a:p>
            <a:pPr algn="ctr"/>
            <a:r>
              <a:rPr lang="en-US" sz="2000" dirty="0">
                <a:solidFill>
                  <a:srgbClr val="F4A30C"/>
                </a:solidFill>
              </a:rPr>
              <a:t>Crosscutting Capabilities</a:t>
            </a:r>
          </a:p>
        </p:txBody>
      </p:sp>
      <p:sp>
        <p:nvSpPr>
          <p:cNvPr id="22" name="TextBox 21">
            <a:extLst>
              <a:ext uri="{FF2B5EF4-FFF2-40B4-BE49-F238E27FC236}">
                <a16:creationId xmlns:a16="http://schemas.microsoft.com/office/drawing/2014/main" id="{472353D9-B362-4062-AD14-5E774D4CAC76}"/>
              </a:ext>
            </a:extLst>
          </p:cNvPr>
          <p:cNvSpPr txBox="1"/>
          <p:nvPr/>
        </p:nvSpPr>
        <p:spPr>
          <a:xfrm>
            <a:off x="3090862" y="3491797"/>
            <a:ext cx="3019425" cy="707886"/>
          </a:xfrm>
          <a:prstGeom prst="rect">
            <a:avLst/>
          </a:prstGeom>
          <a:noFill/>
          <a:ln w="19050">
            <a:noFill/>
          </a:ln>
        </p:spPr>
        <p:txBody>
          <a:bodyPr wrap="square" rtlCol="0">
            <a:spAutoFit/>
          </a:bodyPr>
          <a:lstStyle/>
          <a:p>
            <a:pPr algn="ctr"/>
            <a:r>
              <a:rPr lang="en-US" sz="2000" dirty="0">
                <a:solidFill>
                  <a:srgbClr val="9DC258"/>
                </a:solidFill>
              </a:rPr>
              <a:t>In Situ Resource Utilization</a:t>
            </a:r>
          </a:p>
        </p:txBody>
      </p:sp>
      <p:sp>
        <p:nvSpPr>
          <p:cNvPr id="23" name="TextBox 22">
            <a:extLst>
              <a:ext uri="{FF2B5EF4-FFF2-40B4-BE49-F238E27FC236}">
                <a16:creationId xmlns:a16="http://schemas.microsoft.com/office/drawing/2014/main" id="{E0708172-EA83-457B-A675-E04080C621BF}"/>
              </a:ext>
            </a:extLst>
          </p:cNvPr>
          <p:cNvSpPr txBox="1"/>
          <p:nvPr/>
        </p:nvSpPr>
        <p:spPr>
          <a:xfrm>
            <a:off x="6081712" y="3491797"/>
            <a:ext cx="3019425" cy="707886"/>
          </a:xfrm>
          <a:prstGeom prst="rect">
            <a:avLst/>
          </a:prstGeom>
          <a:noFill/>
          <a:ln w="19050">
            <a:noFill/>
          </a:ln>
        </p:spPr>
        <p:txBody>
          <a:bodyPr wrap="square" rtlCol="0">
            <a:spAutoFit/>
          </a:bodyPr>
          <a:lstStyle/>
          <a:p>
            <a:pPr algn="ctr"/>
            <a:r>
              <a:rPr lang="en-US" sz="2000" dirty="0">
                <a:solidFill>
                  <a:srgbClr val="11AD86"/>
                </a:solidFill>
              </a:rPr>
              <a:t>Excavation &amp; Construction</a:t>
            </a:r>
          </a:p>
        </p:txBody>
      </p:sp>
      <p:sp>
        <p:nvSpPr>
          <p:cNvPr id="24" name="TextBox 23">
            <a:extLst>
              <a:ext uri="{FF2B5EF4-FFF2-40B4-BE49-F238E27FC236}">
                <a16:creationId xmlns:a16="http://schemas.microsoft.com/office/drawing/2014/main" id="{61C765BF-0BEF-48C4-A189-EB3FACDA5F0F}"/>
              </a:ext>
            </a:extLst>
          </p:cNvPr>
          <p:cNvSpPr txBox="1"/>
          <p:nvPr/>
        </p:nvSpPr>
        <p:spPr>
          <a:xfrm>
            <a:off x="9726328" y="3491797"/>
            <a:ext cx="1711894" cy="707886"/>
          </a:xfrm>
          <a:prstGeom prst="rect">
            <a:avLst/>
          </a:prstGeom>
          <a:noFill/>
          <a:ln w="19050">
            <a:noFill/>
          </a:ln>
        </p:spPr>
        <p:txBody>
          <a:bodyPr wrap="square" rtlCol="0">
            <a:spAutoFit/>
          </a:bodyPr>
          <a:lstStyle/>
          <a:p>
            <a:pPr algn="ctr"/>
            <a:r>
              <a:rPr lang="en-US" sz="2000" dirty="0">
                <a:solidFill>
                  <a:srgbClr val="298DBE"/>
                </a:solidFill>
              </a:rPr>
              <a:t>Surface Power</a:t>
            </a:r>
          </a:p>
        </p:txBody>
      </p:sp>
      <p:sp>
        <p:nvSpPr>
          <p:cNvPr id="25" name="TextBox 24">
            <a:extLst>
              <a:ext uri="{FF2B5EF4-FFF2-40B4-BE49-F238E27FC236}">
                <a16:creationId xmlns:a16="http://schemas.microsoft.com/office/drawing/2014/main" id="{F122DDAB-7632-4FB6-B3C2-C2213D3E4CA9}"/>
              </a:ext>
            </a:extLst>
          </p:cNvPr>
          <p:cNvSpPr txBox="1"/>
          <p:nvPr/>
        </p:nvSpPr>
        <p:spPr>
          <a:xfrm>
            <a:off x="3219449" y="4256772"/>
            <a:ext cx="2762250" cy="1661993"/>
          </a:xfrm>
          <a:prstGeom prst="rect">
            <a:avLst/>
          </a:prstGeom>
          <a:noFill/>
          <a:ln w="19050">
            <a:noFill/>
          </a:ln>
        </p:spPr>
        <p:txBody>
          <a:bodyPr wrap="square" rtlCol="0">
            <a:spAutoFit/>
          </a:bodyPr>
          <a:lstStyle/>
          <a:p>
            <a:pPr algn="ctr"/>
            <a:r>
              <a:rPr lang="en-US" sz="1700" b="0" i="0" dirty="0">
                <a:solidFill>
                  <a:srgbClr val="FFFFFF"/>
                </a:solidFill>
                <a:effectLst/>
                <a:latin typeface="Source Sans"/>
              </a:rPr>
              <a:t>The ISRU focus group will advance technologies for the </a:t>
            </a:r>
            <a:r>
              <a:rPr lang="en-US" sz="1700" b="0" i="0" dirty="0">
                <a:solidFill>
                  <a:srgbClr val="9DC258"/>
                </a:solidFill>
                <a:effectLst/>
                <a:latin typeface="Source Sans"/>
              </a:rPr>
              <a:t>collection</a:t>
            </a:r>
            <a:r>
              <a:rPr lang="en-US" sz="1700" b="0" i="0" dirty="0">
                <a:solidFill>
                  <a:srgbClr val="FFFFFF"/>
                </a:solidFill>
                <a:effectLst/>
                <a:latin typeface="Source Sans"/>
              </a:rPr>
              <a:t>, </a:t>
            </a:r>
            <a:r>
              <a:rPr lang="en-US" sz="1700" b="0" i="0" dirty="0">
                <a:solidFill>
                  <a:srgbClr val="9DC258"/>
                </a:solidFill>
                <a:effectLst/>
                <a:latin typeface="Source Sans"/>
              </a:rPr>
              <a:t>processing</a:t>
            </a:r>
            <a:r>
              <a:rPr lang="en-US" sz="1700" b="0" i="0" dirty="0">
                <a:solidFill>
                  <a:srgbClr val="FFFFFF"/>
                </a:solidFill>
                <a:effectLst/>
                <a:latin typeface="Source Sans"/>
              </a:rPr>
              <a:t>, </a:t>
            </a:r>
            <a:r>
              <a:rPr lang="en-US" sz="1700" b="0" i="0" dirty="0">
                <a:solidFill>
                  <a:srgbClr val="9DC258"/>
                </a:solidFill>
                <a:effectLst/>
                <a:latin typeface="Source Sans"/>
              </a:rPr>
              <a:t>storing</a:t>
            </a:r>
            <a:r>
              <a:rPr lang="en-US" sz="1700" b="0" i="0" dirty="0">
                <a:solidFill>
                  <a:srgbClr val="FFFFFF"/>
                </a:solidFill>
                <a:effectLst/>
                <a:latin typeface="Source Sans"/>
              </a:rPr>
              <a:t>, and </a:t>
            </a:r>
            <a:r>
              <a:rPr lang="en-US" sz="1700" b="0" i="0" dirty="0">
                <a:solidFill>
                  <a:srgbClr val="9DC258"/>
                </a:solidFill>
                <a:effectLst/>
                <a:latin typeface="Source Sans"/>
              </a:rPr>
              <a:t>use</a:t>
            </a:r>
            <a:r>
              <a:rPr lang="en-US" sz="1700" b="0" i="0" dirty="0">
                <a:solidFill>
                  <a:srgbClr val="FFFFFF"/>
                </a:solidFill>
                <a:effectLst/>
                <a:latin typeface="Source Sans"/>
              </a:rPr>
              <a:t> of material </a:t>
            </a:r>
            <a:r>
              <a:rPr lang="en-US" sz="1700" b="0" i="0" dirty="0">
                <a:solidFill>
                  <a:schemeClr val="bg1"/>
                </a:solidFill>
                <a:effectLst/>
                <a:latin typeface="Source Sans"/>
              </a:rPr>
              <a:t>found</a:t>
            </a:r>
            <a:r>
              <a:rPr lang="en-US" sz="1700" b="0" i="0" dirty="0">
                <a:solidFill>
                  <a:srgbClr val="FFFFFF"/>
                </a:solidFill>
                <a:effectLst/>
                <a:latin typeface="Source Sans"/>
              </a:rPr>
              <a:t> or </a:t>
            </a:r>
            <a:r>
              <a:rPr lang="en-US" sz="1700" b="0" i="0" dirty="0">
                <a:solidFill>
                  <a:schemeClr val="bg1"/>
                </a:solidFill>
                <a:effectLst/>
                <a:latin typeface="Source Sans"/>
              </a:rPr>
              <a:t>manufactured</a:t>
            </a:r>
            <a:r>
              <a:rPr lang="en-US" sz="1700" b="0" i="0" dirty="0">
                <a:solidFill>
                  <a:srgbClr val="FFFFFF"/>
                </a:solidFill>
                <a:effectLst/>
                <a:latin typeface="Source Sans"/>
              </a:rPr>
              <a:t> on other astronomical objects.</a:t>
            </a:r>
            <a:endParaRPr lang="en-US" sz="1700" dirty="0">
              <a:solidFill>
                <a:schemeClr val="bg1"/>
              </a:solidFill>
            </a:endParaRPr>
          </a:p>
        </p:txBody>
      </p:sp>
      <p:sp>
        <p:nvSpPr>
          <p:cNvPr id="27" name="TextBox 26">
            <a:extLst>
              <a:ext uri="{FF2B5EF4-FFF2-40B4-BE49-F238E27FC236}">
                <a16:creationId xmlns:a16="http://schemas.microsoft.com/office/drawing/2014/main" id="{85717B01-29DB-4F67-BECB-416377DE9A84}"/>
              </a:ext>
            </a:extLst>
          </p:cNvPr>
          <p:cNvSpPr txBox="1"/>
          <p:nvPr/>
        </p:nvSpPr>
        <p:spPr>
          <a:xfrm>
            <a:off x="9201150" y="4256772"/>
            <a:ext cx="2762250" cy="2185214"/>
          </a:xfrm>
          <a:prstGeom prst="rect">
            <a:avLst/>
          </a:prstGeom>
          <a:noFill/>
          <a:ln w="19050">
            <a:noFill/>
          </a:ln>
        </p:spPr>
        <p:txBody>
          <a:bodyPr wrap="square" rtlCol="0">
            <a:spAutoFit/>
          </a:bodyPr>
          <a:lstStyle/>
          <a:p>
            <a:pPr algn="ctr"/>
            <a:r>
              <a:rPr lang="en-US" sz="1700" b="0" i="0" dirty="0">
                <a:solidFill>
                  <a:srgbClr val="FFFFFF"/>
                </a:solidFill>
                <a:effectLst/>
                <a:latin typeface="Source Sans"/>
              </a:rPr>
              <a:t>The surface power focus group will provide specific recommendations to NASA for rapidly achieving </a:t>
            </a:r>
            <a:r>
              <a:rPr lang="en-US" sz="1700" b="0" i="0" dirty="0">
                <a:solidFill>
                  <a:srgbClr val="298DBE"/>
                </a:solidFill>
                <a:effectLst/>
                <a:latin typeface="Source Sans"/>
              </a:rPr>
              <a:t>appropriate-scale</a:t>
            </a:r>
            <a:r>
              <a:rPr lang="en-US" sz="1700" b="0" i="0" dirty="0">
                <a:solidFill>
                  <a:srgbClr val="FFFFFF"/>
                </a:solidFill>
                <a:effectLst/>
                <a:latin typeface="Source Sans"/>
              </a:rPr>
              <a:t> </a:t>
            </a:r>
            <a:r>
              <a:rPr lang="en-US" sz="1700" b="0" i="0" dirty="0">
                <a:solidFill>
                  <a:srgbClr val="298DBE"/>
                </a:solidFill>
                <a:effectLst/>
                <a:latin typeface="Source Sans"/>
              </a:rPr>
              <a:t>power</a:t>
            </a:r>
            <a:r>
              <a:rPr lang="en-US" sz="1700" b="0" i="0" dirty="0">
                <a:solidFill>
                  <a:schemeClr val="bg1"/>
                </a:solidFill>
                <a:effectLst/>
                <a:latin typeface="Source Sans"/>
              </a:rPr>
              <a:t>-related</a:t>
            </a:r>
            <a:r>
              <a:rPr lang="en-US" sz="1700" b="0" i="0" dirty="0">
                <a:solidFill>
                  <a:srgbClr val="FFFFFF"/>
                </a:solidFill>
                <a:effectLst/>
                <a:latin typeface="Source Sans"/>
              </a:rPr>
              <a:t> technologies needed to enable sustained presence and exploration.</a:t>
            </a:r>
            <a:endParaRPr lang="en-US" sz="1700" dirty="0">
              <a:solidFill>
                <a:schemeClr val="bg1"/>
              </a:solidFill>
            </a:endParaRPr>
          </a:p>
        </p:txBody>
      </p:sp>
      <p:sp>
        <p:nvSpPr>
          <p:cNvPr id="28" name="TextBox 27">
            <a:extLst>
              <a:ext uri="{FF2B5EF4-FFF2-40B4-BE49-F238E27FC236}">
                <a16:creationId xmlns:a16="http://schemas.microsoft.com/office/drawing/2014/main" id="{4BDC558C-58D9-4892-B7AD-D1E20A2C486E}"/>
              </a:ext>
            </a:extLst>
          </p:cNvPr>
          <p:cNvSpPr txBox="1"/>
          <p:nvPr/>
        </p:nvSpPr>
        <p:spPr>
          <a:xfrm>
            <a:off x="6210298" y="4256772"/>
            <a:ext cx="2762252" cy="2185214"/>
          </a:xfrm>
          <a:prstGeom prst="rect">
            <a:avLst/>
          </a:prstGeom>
          <a:noFill/>
          <a:ln w="19050">
            <a:noFill/>
          </a:ln>
        </p:spPr>
        <p:txBody>
          <a:bodyPr wrap="square" rtlCol="0">
            <a:spAutoFit/>
          </a:bodyPr>
          <a:lstStyle/>
          <a:p>
            <a:pPr algn="ctr"/>
            <a:r>
              <a:rPr lang="en-US" sz="1700" b="0" i="0" dirty="0">
                <a:solidFill>
                  <a:srgbClr val="FFFFFF"/>
                </a:solidFill>
                <a:effectLst/>
                <a:latin typeface="Source Sans"/>
              </a:rPr>
              <a:t>The Excavation &amp; Construction focus group will assist NASA in evaluating technologies that enable affordable, </a:t>
            </a:r>
            <a:r>
              <a:rPr lang="en-US" sz="1700" b="0" i="0" dirty="0">
                <a:solidFill>
                  <a:srgbClr val="11AD86"/>
                </a:solidFill>
                <a:effectLst/>
                <a:latin typeface="Source Sans"/>
              </a:rPr>
              <a:t>robust</a:t>
            </a:r>
            <a:r>
              <a:rPr lang="en-US" sz="1700" b="0" i="0" dirty="0">
                <a:solidFill>
                  <a:srgbClr val="FFFFFF"/>
                </a:solidFill>
                <a:effectLst/>
                <a:latin typeface="Source Sans"/>
              </a:rPr>
              <a:t>, autonomous </a:t>
            </a:r>
            <a:r>
              <a:rPr lang="en-US" sz="1700" b="0" i="0" dirty="0">
                <a:solidFill>
                  <a:srgbClr val="11AD86"/>
                </a:solidFill>
                <a:effectLst/>
                <a:latin typeface="Source Sans"/>
              </a:rPr>
              <a:t>manufacturing</a:t>
            </a:r>
            <a:r>
              <a:rPr lang="en-US" sz="1700" b="0" i="0" dirty="0">
                <a:solidFill>
                  <a:srgbClr val="FFFFFF"/>
                </a:solidFill>
                <a:effectLst/>
                <a:latin typeface="Source Sans"/>
              </a:rPr>
              <a:t> and </a:t>
            </a:r>
            <a:r>
              <a:rPr lang="en-US" sz="1700" b="0" i="0" dirty="0">
                <a:solidFill>
                  <a:srgbClr val="11AD86"/>
                </a:solidFill>
                <a:effectLst/>
                <a:latin typeface="Source Sans"/>
              </a:rPr>
              <a:t>construction</a:t>
            </a:r>
            <a:r>
              <a:rPr lang="en-US" sz="1700" b="0" i="0" dirty="0">
                <a:solidFill>
                  <a:srgbClr val="FFFFFF"/>
                </a:solidFill>
                <a:effectLst/>
                <a:latin typeface="Source Sans"/>
              </a:rPr>
              <a:t> on the lunar surface.</a:t>
            </a:r>
            <a:endParaRPr lang="en-US" sz="1700" dirty="0">
              <a:solidFill>
                <a:schemeClr val="bg1"/>
              </a:solidFill>
            </a:endParaRPr>
          </a:p>
        </p:txBody>
      </p:sp>
      <p:sp>
        <p:nvSpPr>
          <p:cNvPr id="29" name="TextBox 28">
            <a:extLst>
              <a:ext uri="{FF2B5EF4-FFF2-40B4-BE49-F238E27FC236}">
                <a16:creationId xmlns:a16="http://schemas.microsoft.com/office/drawing/2014/main" id="{0A48BE60-E8A9-47CC-A6DC-2B8B1756AC7A}"/>
              </a:ext>
            </a:extLst>
          </p:cNvPr>
          <p:cNvSpPr txBox="1"/>
          <p:nvPr/>
        </p:nvSpPr>
        <p:spPr>
          <a:xfrm>
            <a:off x="128588" y="4254924"/>
            <a:ext cx="2962274" cy="2185214"/>
          </a:xfrm>
          <a:prstGeom prst="rect">
            <a:avLst/>
          </a:prstGeom>
          <a:noFill/>
          <a:ln w="19050">
            <a:noFill/>
          </a:ln>
        </p:spPr>
        <p:txBody>
          <a:bodyPr wrap="square" rtlCol="0">
            <a:spAutoFit/>
          </a:bodyPr>
          <a:lstStyle/>
          <a:p>
            <a:pPr algn="ctr"/>
            <a:r>
              <a:rPr lang="en-US" sz="1700" dirty="0">
                <a:solidFill>
                  <a:schemeClr val="bg1"/>
                </a:solidFill>
                <a:effectLst/>
                <a:latin typeface="Source Sans"/>
                <a:ea typeface="Calibri" panose="020F0502020204030204" pitchFamily="34" charset="0"/>
              </a:rPr>
              <a:t>The Crosscutting Capabilities focus group will provide expertise on an array of topics which </a:t>
            </a:r>
            <a:r>
              <a:rPr lang="en-US" sz="1700" dirty="0">
                <a:solidFill>
                  <a:schemeClr val="bg1"/>
                </a:solidFill>
                <a:latin typeface="Source Sans"/>
                <a:ea typeface="Calibri" panose="020F0502020204030204" pitchFamily="34" charset="0"/>
              </a:rPr>
              <a:t>feed into</a:t>
            </a:r>
            <a:r>
              <a:rPr lang="en-US" sz="1700" dirty="0">
                <a:solidFill>
                  <a:schemeClr val="bg1"/>
                </a:solidFill>
                <a:effectLst/>
                <a:latin typeface="Source Sans"/>
                <a:ea typeface="Calibri" panose="020F0502020204030204" pitchFamily="34" charset="0"/>
              </a:rPr>
              <a:t> the goals of the Foundational Technologies group and promote </a:t>
            </a:r>
            <a:r>
              <a:rPr lang="en-US" sz="1700" dirty="0">
                <a:solidFill>
                  <a:srgbClr val="F4A30C"/>
                </a:solidFill>
                <a:effectLst/>
                <a:latin typeface="Source Sans"/>
                <a:ea typeface="Calibri" panose="020F0502020204030204" pitchFamily="34" charset="0"/>
              </a:rPr>
              <a:t>collaboration</a:t>
            </a:r>
            <a:r>
              <a:rPr lang="en-US" sz="1700" dirty="0">
                <a:solidFill>
                  <a:schemeClr val="bg1"/>
                </a:solidFill>
                <a:effectLst/>
                <a:latin typeface="Source Sans"/>
                <a:ea typeface="Calibri" panose="020F0502020204030204" pitchFamily="34" charset="0"/>
              </a:rPr>
              <a:t> amongst internal and external </a:t>
            </a:r>
            <a:r>
              <a:rPr lang="en-US" sz="1700" dirty="0">
                <a:solidFill>
                  <a:srgbClr val="F4A30C"/>
                </a:solidFill>
                <a:effectLst/>
                <a:latin typeface="Source Sans"/>
                <a:ea typeface="Calibri" panose="020F0502020204030204" pitchFamily="34" charset="0"/>
              </a:rPr>
              <a:t>stakeholders</a:t>
            </a:r>
            <a:r>
              <a:rPr lang="en-US" sz="1700" dirty="0">
                <a:solidFill>
                  <a:schemeClr val="bg1"/>
                </a:solidFill>
                <a:effectLst/>
                <a:latin typeface="Source Sans"/>
                <a:ea typeface="Calibri" panose="020F0502020204030204" pitchFamily="34" charset="0"/>
              </a:rPr>
              <a:t>.</a:t>
            </a:r>
            <a:endParaRPr lang="en-US" sz="1700" dirty="0">
              <a:solidFill>
                <a:schemeClr val="bg1"/>
              </a:solidFill>
              <a:latin typeface="Source Sans"/>
            </a:endParaRPr>
          </a:p>
        </p:txBody>
      </p:sp>
      <p:pic>
        <p:nvPicPr>
          <p:cNvPr id="2052" name="Picture 4" descr="NASA's Lunar Surface Innovation Initiative - NASA">
            <a:extLst>
              <a:ext uri="{FF2B5EF4-FFF2-40B4-BE49-F238E27FC236}">
                <a16:creationId xmlns:a16="http://schemas.microsoft.com/office/drawing/2014/main" id="{FFE36B2B-045A-49B4-8CFF-90584284A8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81" t="7838" r="21447" b="1292"/>
          <a:stretch/>
        </p:blipFill>
        <p:spPr bwMode="auto">
          <a:xfrm>
            <a:off x="690563" y="1415408"/>
            <a:ext cx="1828800" cy="1828800"/>
          </a:xfrm>
          <a:prstGeom prst="ellipse">
            <a:avLst/>
          </a:prstGeom>
          <a:noFill/>
          <a:extLst>
            <a:ext uri="{909E8E84-426E-40DD-AFC4-6F175D3DCCD1}">
              <a14:hiddenFill xmlns:a14="http://schemas.microsoft.com/office/drawing/2010/main">
                <a:solidFill>
                  <a:srgbClr val="FFFFFF"/>
                </a:solidFill>
              </a14:hiddenFill>
            </a:ext>
          </a:extLst>
        </p:spPr>
      </p:pic>
      <p:pic>
        <p:nvPicPr>
          <p:cNvPr id="2054" name="Picture 6" descr="NASA's Lunar Surface Innovation Initiative - NASA">
            <a:extLst>
              <a:ext uri="{FF2B5EF4-FFF2-40B4-BE49-F238E27FC236}">
                <a16:creationId xmlns:a16="http://schemas.microsoft.com/office/drawing/2014/main" id="{20FC57D8-2BA0-40F6-B570-845BE91430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57" r="8547" b="-10"/>
          <a:stretch/>
        </p:blipFill>
        <p:spPr bwMode="auto">
          <a:xfrm>
            <a:off x="3684896" y="1435955"/>
            <a:ext cx="1831240" cy="1828800"/>
          </a:xfrm>
          <a:prstGeom prst="ellipse">
            <a:avLst/>
          </a:prstGeom>
          <a:noFill/>
          <a:extLst>
            <a:ext uri="{909E8E84-426E-40DD-AFC4-6F175D3DCCD1}">
              <a14:hiddenFill xmlns:a14="http://schemas.microsoft.com/office/drawing/2010/main">
                <a:solidFill>
                  <a:srgbClr val="FFFFFF"/>
                </a:solidFill>
              </a14:hiddenFill>
            </a:ext>
          </a:extLst>
        </p:spPr>
      </p:pic>
      <p:pic>
        <p:nvPicPr>
          <p:cNvPr id="2056" name="Picture 8" descr="NASA's Lunar Surface Innovation Initiative - NASA">
            <a:extLst>
              <a:ext uri="{FF2B5EF4-FFF2-40B4-BE49-F238E27FC236}">
                <a16:creationId xmlns:a16="http://schemas.microsoft.com/office/drawing/2014/main" id="{84FFC11E-B5A0-40D7-9C13-4EBA572E41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486" t="2872" r="14629" b="911"/>
          <a:stretch/>
        </p:blipFill>
        <p:spPr bwMode="auto">
          <a:xfrm>
            <a:off x="9667876" y="1439969"/>
            <a:ext cx="1820807" cy="1828800"/>
          </a:xfrm>
          <a:prstGeom prst="ellipse">
            <a:avLst/>
          </a:prstGeom>
          <a:noFill/>
          <a:extLst>
            <a:ext uri="{909E8E84-426E-40DD-AFC4-6F175D3DCCD1}">
              <a14:hiddenFill xmlns:a14="http://schemas.microsoft.com/office/drawing/2010/main">
                <a:solidFill>
                  <a:srgbClr val="FFFFFF"/>
                </a:solidFill>
              </a14:hiddenFill>
            </a:ext>
          </a:extLst>
        </p:spPr>
      </p:pic>
      <p:pic>
        <p:nvPicPr>
          <p:cNvPr id="2058" name="Picture 10" descr="NASA's Lunar Surface Innovation Initiative - NASA">
            <a:extLst>
              <a:ext uri="{FF2B5EF4-FFF2-40B4-BE49-F238E27FC236}">
                <a16:creationId xmlns:a16="http://schemas.microsoft.com/office/drawing/2014/main" id="{C5CCF5ED-163D-4981-B37C-F73205917B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1365" t="5113" r="10193" b="8218"/>
          <a:stretch/>
        </p:blipFill>
        <p:spPr bwMode="auto">
          <a:xfrm>
            <a:off x="6680835" y="1435955"/>
            <a:ext cx="1821178" cy="183281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123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FA52B5F-524A-4952-9F66-7FE8275FDE41}"/>
              </a:ext>
            </a:extLst>
          </p:cNvPr>
          <p:cNvSpPr>
            <a:spLocks noGrp="1"/>
          </p:cNvSpPr>
          <p:nvPr>
            <p:ph type="title"/>
          </p:nvPr>
        </p:nvSpPr>
        <p:spPr/>
        <p:txBody>
          <a:bodyPr/>
          <a:lstStyle/>
          <a:p>
            <a:r>
              <a:rPr lang="en-US" dirty="0"/>
              <a:t>Crosscutting Capabilities Team!</a:t>
            </a:r>
          </a:p>
        </p:txBody>
      </p:sp>
      <p:sp>
        <p:nvSpPr>
          <p:cNvPr id="2" name="Date Placeholder 1">
            <a:extLst>
              <a:ext uri="{FF2B5EF4-FFF2-40B4-BE49-F238E27FC236}">
                <a16:creationId xmlns:a16="http://schemas.microsoft.com/office/drawing/2014/main" id="{26A8E314-B2FD-4DC7-9850-86FC55F7DA76}"/>
              </a:ext>
            </a:extLst>
          </p:cNvPr>
          <p:cNvSpPr>
            <a:spLocks noGrp="1"/>
          </p:cNvSpPr>
          <p:nvPr>
            <p:ph type="dt" sz="half" idx="11"/>
          </p:nvPr>
        </p:nvSpPr>
        <p:spPr/>
        <p:txBody>
          <a:bodyPr/>
          <a:lstStyle/>
          <a:p>
            <a:fld id="{6C1123CB-3959-8245-AF3D-DDDD939CF756}" type="datetime3">
              <a:rPr lang="en-US" smtClean="0"/>
              <a:t>22 February 2024</a:t>
            </a:fld>
            <a:endParaRPr lang="en-US" dirty="0"/>
          </a:p>
        </p:txBody>
      </p:sp>
      <p:sp>
        <p:nvSpPr>
          <p:cNvPr id="4" name="Slide Number Placeholder 3">
            <a:extLst>
              <a:ext uri="{FF2B5EF4-FFF2-40B4-BE49-F238E27FC236}">
                <a16:creationId xmlns:a16="http://schemas.microsoft.com/office/drawing/2014/main" id="{4C9F699B-82C8-42D3-A644-8E953C56D73E}"/>
              </a:ext>
            </a:extLst>
          </p:cNvPr>
          <p:cNvSpPr>
            <a:spLocks noGrp="1"/>
          </p:cNvSpPr>
          <p:nvPr>
            <p:ph type="sldNum" sz="quarter" idx="12"/>
          </p:nvPr>
        </p:nvSpPr>
        <p:spPr/>
        <p:txBody>
          <a:bodyPr/>
          <a:lstStyle/>
          <a:p>
            <a:fld id="{4EBCDCBD-78E1-0D41-A999-31B5EBF8E02C}" type="slidenum">
              <a:rPr lang="en-US" smtClean="0"/>
              <a:pPr/>
              <a:t>13</a:t>
            </a:fld>
            <a:endParaRPr lang="en-US" dirty="0"/>
          </a:p>
        </p:txBody>
      </p:sp>
      <p:pic>
        <p:nvPicPr>
          <p:cNvPr id="1028" name="Picture 4">
            <a:extLst>
              <a:ext uri="{FF2B5EF4-FFF2-40B4-BE49-F238E27FC236}">
                <a16:creationId xmlns:a16="http://schemas.microsoft.com/office/drawing/2014/main" id="{5CCCBE96-B5CE-4C01-8DDF-FB0CC7FED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1384" y="1055117"/>
            <a:ext cx="1160978" cy="11887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49877B3-5BBA-41A9-950E-AD2620A4F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1986" y="1017664"/>
            <a:ext cx="1188720" cy="11887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0ACC2C1-BC84-4798-9F3E-702A21777180}"/>
              </a:ext>
            </a:extLst>
          </p:cNvPr>
          <p:cNvSpPr txBox="1"/>
          <p:nvPr/>
        </p:nvSpPr>
        <p:spPr>
          <a:xfrm>
            <a:off x="1218737" y="2237134"/>
            <a:ext cx="1861583" cy="323165"/>
          </a:xfrm>
          <a:prstGeom prst="rect">
            <a:avLst/>
          </a:prstGeom>
          <a:noFill/>
          <a:ln w="19050">
            <a:noFill/>
          </a:ln>
        </p:spPr>
        <p:txBody>
          <a:bodyPr wrap="square" rtlCol="0">
            <a:spAutoFit/>
          </a:bodyPr>
          <a:lstStyle/>
          <a:p>
            <a:pPr algn="ctr"/>
            <a:r>
              <a:rPr lang="en-US" sz="1500" dirty="0">
                <a:solidFill>
                  <a:schemeClr val="bg1"/>
                </a:solidFill>
              </a:rPr>
              <a:t>Lindsey Tolis</a:t>
            </a:r>
          </a:p>
        </p:txBody>
      </p:sp>
      <p:sp>
        <p:nvSpPr>
          <p:cNvPr id="24" name="TextBox 23">
            <a:extLst>
              <a:ext uri="{FF2B5EF4-FFF2-40B4-BE49-F238E27FC236}">
                <a16:creationId xmlns:a16="http://schemas.microsoft.com/office/drawing/2014/main" id="{3BABCFFE-38B5-4EBF-8E66-3DF3CFDF32FD}"/>
              </a:ext>
            </a:extLst>
          </p:cNvPr>
          <p:cNvSpPr txBox="1"/>
          <p:nvPr/>
        </p:nvSpPr>
        <p:spPr>
          <a:xfrm>
            <a:off x="3191081" y="2237134"/>
            <a:ext cx="1861583" cy="323165"/>
          </a:xfrm>
          <a:prstGeom prst="rect">
            <a:avLst/>
          </a:prstGeom>
          <a:noFill/>
          <a:ln w="19050">
            <a:noFill/>
          </a:ln>
        </p:spPr>
        <p:txBody>
          <a:bodyPr wrap="square" rtlCol="0">
            <a:spAutoFit/>
          </a:bodyPr>
          <a:lstStyle/>
          <a:p>
            <a:pPr algn="ctr"/>
            <a:r>
              <a:rPr lang="en-US" sz="1500" dirty="0">
                <a:solidFill>
                  <a:schemeClr val="bg1"/>
                </a:solidFill>
              </a:rPr>
              <a:t>Danielle Mortensen</a:t>
            </a:r>
          </a:p>
        </p:txBody>
      </p:sp>
      <p:sp>
        <p:nvSpPr>
          <p:cNvPr id="25" name="TextBox 24">
            <a:extLst>
              <a:ext uri="{FF2B5EF4-FFF2-40B4-BE49-F238E27FC236}">
                <a16:creationId xmlns:a16="http://schemas.microsoft.com/office/drawing/2014/main" id="{A60D9A7F-C0F0-4E8D-8A20-8444940C9642}"/>
              </a:ext>
            </a:extLst>
          </p:cNvPr>
          <p:cNvSpPr txBox="1"/>
          <p:nvPr/>
        </p:nvSpPr>
        <p:spPr>
          <a:xfrm>
            <a:off x="5165208" y="2237134"/>
            <a:ext cx="1861583" cy="323165"/>
          </a:xfrm>
          <a:prstGeom prst="rect">
            <a:avLst/>
          </a:prstGeom>
          <a:noFill/>
          <a:ln w="19050">
            <a:noFill/>
          </a:ln>
        </p:spPr>
        <p:txBody>
          <a:bodyPr wrap="square" rtlCol="0">
            <a:spAutoFit/>
          </a:bodyPr>
          <a:lstStyle/>
          <a:p>
            <a:pPr algn="ctr"/>
            <a:r>
              <a:rPr lang="en-US" sz="1500" dirty="0">
                <a:solidFill>
                  <a:schemeClr val="bg1"/>
                </a:solidFill>
              </a:rPr>
              <a:t>Angela Stickle</a:t>
            </a:r>
          </a:p>
        </p:txBody>
      </p:sp>
      <p:sp>
        <p:nvSpPr>
          <p:cNvPr id="26" name="TextBox 25">
            <a:extLst>
              <a:ext uri="{FF2B5EF4-FFF2-40B4-BE49-F238E27FC236}">
                <a16:creationId xmlns:a16="http://schemas.microsoft.com/office/drawing/2014/main" id="{4ED57047-C831-4396-8BCF-3901C16AEFBD}"/>
              </a:ext>
            </a:extLst>
          </p:cNvPr>
          <p:cNvSpPr txBox="1"/>
          <p:nvPr/>
        </p:nvSpPr>
        <p:spPr>
          <a:xfrm>
            <a:off x="7149979" y="2237134"/>
            <a:ext cx="1861583" cy="323165"/>
          </a:xfrm>
          <a:prstGeom prst="rect">
            <a:avLst/>
          </a:prstGeom>
          <a:noFill/>
          <a:ln w="19050">
            <a:noFill/>
          </a:ln>
        </p:spPr>
        <p:txBody>
          <a:bodyPr wrap="square" rtlCol="0">
            <a:spAutoFit/>
          </a:bodyPr>
          <a:lstStyle/>
          <a:p>
            <a:pPr algn="ctr"/>
            <a:r>
              <a:rPr lang="en-US" sz="1500" dirty="0">
                <a:solidFill>
                  <a:schemeClr val="bg1"/>
                </a:solidFill>
              </a:rPr>
              <a:t>Milena Graziano</a:t>
            </a:r>
          </a:p>
        </p:txBody>
      </p:sp>
      <p:sp>
        <p:nvSpPr>
          <p:cNvPr id="27" name="TextBox 26">
            <a:extLst>
              <a:ext uri="{FF2B5EF4-FFF2-40B4-BE49-F238E27FC236}">
                <a16:creationId xmlns:a16="http://schemas.microsoft.com/office/drawing/2014/main" id="{551229F1-3539-4DFD-AE01-1C5EBD0B49AF}"/>
              </a:ext>
            </a:extLst>
          </p:cNvPr>
          <p:cNvSpPr txBox="1"/>
          <p:nvPr/>
        </p:nvSpPr>
        <p:spPr>
          <a:xfrm>
            <a:off x="9111680" y="2237134"/>
            <a:ext cx="1861583" cy="323165"/>
          </a:xfrm>
          <a:prstGeom prst="rect">
            <a:avLst/>
          </a:prstGeom>
          <a:noFill/>
          <a:ln w="19050">
            <a:noFill/>
          </a:ln>
        </p:spPr>
        <p:txBody>
          <a:bodyPr wrap="square" rtlCol="0">
            <a:spAutoFit/>
          </a:bodyPr>
          <a:lstStyle/>
          <a:p>
            <a:pPr algn="ctr"/>
            <a:r>
              <a:rPr lang="en-US" sz="1500" dirty="0">
                <a:solidFill>
                  <a:schemeClr val="bg1"/>
                </a:solidFill>
              </a:rPr>
              <a:t>Mario Lento</a:t>
            </a:r>
          </a:p>
        </p:txBody>
      </p:sp>
      <p:grpSp>
        <p:nvGrpSpPr>
          <p:cNvPr id="10" name="Group 9">
            <a:extLst>
              <a:ext uri="{FF2B5EF4-FFF2-40B4-BE49-F238E27FC236}">
                <a16:creationId xmlns:a16="http://schemas.microsoft.com/office/drawing/2014/main" id="{342FEA57-66A4-4341-9C16-78B41F1EF277}"/>
              </a:ext>
            </a:extLst>
          </p:cNvPr>
          <p:cNvGrpSpPr/>
          <p:nvPr/>
        </p:nvGrpSpPr>
        <p:grpSpPr>
          <a:xfrm>
            <a:off x="-51065" y="3446165"/>
            <a:ext cx="1861583" cy="1331042"/>
            <a:chOff x="-51065" y="3446165"/>
            <a:chExt cx="1861583" cy="1331042"/>
          </a:xfrm>
        </p:grpSpPr>
        <p:pic>
          <p:nvPicPr>
            <p:cNvPr id="1046" name="Picture 22">
              <a:extLst>
                <a:ext uri="{FF2B5EF4-FFF2-40B4-BE49-F238E27FC236}">
                  <a16:creationId xmlns:a16="http://schemas.microsoft.com/office/drawing/2014/main" id="{52619560-D8A1-47B4-AB4F-C89057CD14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198" b="11257"/>
            <a:stretch/>
          </p:blipFill>
          <p:spPr bwMode="auto">
            <a:xfrm>
              <a:off x="412101" y="3446165"/>
              <a:ext cx="935251" cy="92651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A7F267AD-6080-4E47-BDED-252208A5E538}"/>
                </a:ext>
              </a:extLst>
            </p:cNvPr>
            <p:cNvSpPr txBox="1"/>
            <p:nvPr/>
          </p:nvSpPr>
          <p:spPr>
            <a:xfrm>
              <a:off x="-51065" y="4469430"/>
              <a:ext cx="1861583" cy="307777"/>
            </a:xfrm>
            <a:prstGeom prst="rect">
              <a:avLst/>
            </a:prstGeom>
            <a:noFill/>
            <a:ln w="19050">
              <a:noFill/>
            </a:ln>
          </p:spPr>
          <p:txBody>
            <a:bodyPr wrap="square" rtlCol="0">
              <a:spAutoFit/>
            </a:bodyPr>
            <a:lstStyle/>
            <a:p>
              <a:pPr algn="ctr"/>
              <a:r>
                <a:rPr lang="en-US" sz="1400" dirty="0">
                  <a:solidFill>
                    <a:schemeClr val="bg1"/>
                  </a:solidFill>
                </a:rPr>
                <a:t>Jason Arcido</a:t>
              </a:r>
            </a:p>
          </p:txBody>
        </p:sp>
      </p:grpSp>
      <p:grpSp>
        <p:nvGrpSpPr>
          <p:cNvPr id="12" name="Group 11">
            <a:extLst>
              <a:ext uri="{FF2B5EF4-FFF2-40B4-BE49-F238E27FC236}">
                <a16:creationId xmlns:a16="http://schemas.microsoft.com/office/drawing/2014/main" id="{7EC4ECDD-2847-4C58-96AA-786FCE0B68E2}"/>
              </a:ext>
            </a:extLst>
          </p:cNvPr>
          <p:cNvGrpSpPr/>
          <p:nvPr/>
        </p:nvGrpSpPr>
        <p:grpSpPr>
          <a:xfrm>
            <a:off x="1590089" y="3450278"/>
            <a:ext cx="1450955" cy="1311488"/>
            <a:chOff x="1589354" y="3450278"/>
            <a:chExt cx="1450955" cy="1311488"/>
          </a:xfrm>
        </p:grpSpPr>
        <p:pic>
          <p:nvPicPr>
            <p:cNvPr id="1058" name="Picture 34">
              <a:extLst>
                <a:ext uri="{FF2B5EF4-FFF2-40B4-BE49-F238E27FC236}">
                  <a16:creationId xmlns:a16="http://schemas.microsoft.com/office/drawing/2014/main" id="{89B0D98D-D5FB-4029-8587-4413CE4A11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1575" y="3450278"/>
              <a:ext cx="926512" cy="92651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2B7204A6-F082-4000-B48E-C24A906606D0}"/>
                </a:ext>
              </a:extLst>
            </p:cNvPr>
            <p:cNvSpPr txBox="1"/>
            <p:nvPr/>
          </p:nvSpPr>
          <p:spPr>
            <a:xfrm>
              <a:off x="1589354" y="4453989"/>
              <a:ext cx="1450955" cy="307777"/>
            </a:xfrm>
            <a:prstGeom prst="rect">
              <a:avLst/>
            </a:prstGeom>
            <a:noFill/>
            <a:ln w="19050">
              <a:noFill/>
            </a:ln>
          </p:spPr>
          <p:txBody>
            <a:bodyPr wrap="square" rtlCol="0">
              <a:spAutoFit/>
            </a:bodyPr>
            <a:lstStyle/>
            <a:p>
              <a:pPr algn="ctr"/>
              <a:r>
                <a:rPr lang="en-US" sz="1400" dirty="0">
                  <a:solidFill>
                    <a:schemeClr val="bg1"/>
                  </a:solidFill>
                </a:rPr>
                <a:t>Luke </a:t>
              </a:r>
              <a:r>
                <a:rPr lang="en-US" sz="1400" dirty="0" err="1">
                  <a:solidFill>
                    <a:schemeClr val="bg1"/>
                  </a:solidFill>
                </a:rPr>
                <a:t>Barbano</a:t>
              </a:r>
              <a:endParaRPr lang="en-US" sz="1400" dirty="0">
                <a:solidFill>
                  <a:schemeClr val="bg1"/>
                </a:solidFill>
              </a:endParaRPr>
            </a:p>
          </p:txBody>
        </p:sp>
      </p:grpSp>
      <p:grpSp>
        <p:nvGrpSpPr>
          <p:cNvPr id="13" name="Group 12">
            <a:extLst>
              <a:ext uri="{FF2B5EF4-FFF2-40B4-BE49-F238E27FC236}">
                <a16:creationId xmlns:a16="http://schemas.microsoft.com/office/drawing/2014/main" id="{EBC61D18-74FA-48F6-80C0-40CAAA2BBCBB}"/>
              </a:ext>
            </a:extLst>
          </p:cNvPr>
          <p:cNvGrpSpPr/>
          <p:nvPr/>
        </p:nvGrpSpPr>
        <p:grpSpPr>
          <a:xfrm>
            <a:off x="2820615" y="3450278"/>
            <a:ext cx="1450955" cy="1331145"/>
            <a:chOff x="2819145" y="3450278"/>
            <a:chExt cx="1450955" cy="1331145"/>
          </a:xfrm>
        </p:grpSpPr>
        <p:pic>
          <p:nvPicPr>
            <p:cNvPr id="1038" name="Picture 14" descr="Tim Cole - Senior Mechanical Engineer - Johns Hopkins Applied Physics  Laboratory | LinkedIn">
              <a:extLst>
                <a:ext uri="{FF2B5EF4-FFF2-40B4-BE49-F238E27FC236}">
                  <a16:creationId xmlns:a16="http://schemas.microsoft.com/office/drawing/2014/main" id="{1534B342-F044-41E4-B7F5-5D3DFD6F616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154"/>
            <a:stretch/>
          </p:blipFill>
          <p:spPr bwMode="auto">
            <a:xfrm>
              <a:off x="3056191" y="3450278"/>
              <a:ext cx="976863" cy="92651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89990109-751D-410B-8F59-EDE6CFF58628}"/>
                </a:ext>
              </a:extLst>
            </p:cNvPr>
            <p:cNvSpPr txBox="1"/>
            <p:nvPr/>
          </p:nvSpPr>
          <p:spPr>
            <a:xfrm>
              <a:off x="2819145" y="4473646"/>
              <a:ext cx="1450955" cy="307777"/>
            </a:xfrm>
            <a:prstGeom prst="rect">
              <a:avLst/>
            </a:prstGeom>
            <a:noFill/>
            <a:ln w="19050">
              <a:noFill/>
            </a:ln>
          </p:spPr>
          <p:txBody>
            <a:bodyPr wrap="square" rtlCol="0">
              <a:spAutoFit/>
            </a:bodyPr>
            <a:lstStyle/>
            <a:p>
              <a:pPr algn="ctr"/>
              <a:r>
                <a:rPr lang="en-US" sz="1400" dirty="0">
                  <a:solidFill>
                    <a:schemeClr val="bg1"/>
                  </a:solidFill>
                </a:rPr>
                <a:t>Tim Cole</a:t>
              </a:r>
            </a:p>
          </p:txBody>
        </p:sp>
      </p:grpSp>
      <p:grpSp>
        <p:nvGrpSpPr>
          <p:cNvPr id="14" name="Group 13">
            <a:extLst>
              <a:ext uri="{FF2B5EF4-FFF2-40B4-BE49-F238E27FC236}">
                <a16:creationId xmlns:a16="http://schemas.microsoft.com/office/drawing/2014/main" id="{BA84F31F-F732-4DF0-B064-7B4BB2BE4FE3}"/>
              </a:ext>
            </a:extLst>
          </p:cNvPr>
          <p:cNvGrpSpPr/>
          <p:nvPr/>
        </p:nvGrpSpPr>
        <p:grpSpPr>
          <a:xfrm>
            <a:off x="4051141" y="3450278"/>
            <a:ext cx="1450955" cy="1313574"/>
            <a:chOff x="4216564" y="3450278"/>
            <a:chExt cx="1450955" cy="1313574"/>
          </a:xfrm>
        </p:grpSpPr>
        <p:pic>
          <p:nvPicPr>
            <p:cNvPr id="1060" name="Picture 36">
              <a:extLst>
                <a:ext uri="{FF2B5EF4-FFF2-40B4-BE49-F238E27FC236}">
                  <a16:creationId xmlns:a16="http://schemas.microsoft.com/office/drawing/2014/main" id="{8E820334-2766-46B4-BF23-5EA2C1D800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78785" y="3450278"/>
              <a:ext cx="926512" cy="92651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A4BA0AC0-EC6C-4F92-872D-78DF1C4C8896}"/>
                </a:ext>
              </a:extLst>
            </p:cNvPr>
            <p:cNvSpPr txBox="1"/>
            <p:nvPr/>
          </p:nvSpPr>
          <p:spPr>
            <a:xfrm>
              <a:off x="4216564" y="4456075"/>
              <a:ext cx="1450955" cy="307777"/>
            </a:xfrm>
            <a:prstGeom prst="rect">
              <a:avLst/>
            </a:prstGeom>
            <a:noFill/>
            <a:ln w="19050">
              <a:noFill/>
            </a:ln>
          </p:spPr>
          <p:txBody>
            <a:bodyPr wrap="square" rtlCol="0">
              <a:spAutoFit/>
            </a:bodyPr>
            <a:lstStyle/>
            <a:p>
              <a:pPr algn="ctr"/>
              <a:r>
                <a:rPr lang="en-US" sz="1400" dirty="0">
                  <a:solidFill>
                    <a:schemeClr val="bg1"/>
                  </a:solidFill>
                </a:rPr>
                <a:t>Caleb </a:t>
              </a:r>
              <a:r>
                <a:rPr lang="en-US" sz="1400" dirty="0" err="1">
                  <a:solidFill>
                    <a:schemeClr val="bg1"/>
                  </a:solidFill>
                </a:rPr>
                <a:t>Fasset</a:t>
              </a:r>
              <a:endParaRPr lang="en-US" sz="1400" dirty="0">
                <a:solidFill>
                  <a:schemeClr val="bg1"/>
                </a:solidFill>
              </a:endParaRPr>
            </a:p>
          </p:txBody>
        </p:sp>
      </p:grpSp>
      <p:grpSp>
        <p:nvGrpSpPr>
          <p:cNvPr id="15" name="Group 14">
            <a:extLst>
              <a:ext uri="{FF2B5EF4-FFF2-40B4-BE49-F238E27FC236}">
                <a16:creationId xmlns:a16="http://schemas.microsoft.com/office/drawing/2014/main" id="{B2A49A5F-24FA-4B52-A0E3-33171EACACF6}"/>
              </a:ext>
            </a:extLst>
          </p:cNvPr>
          <p:cNvGrpSpPr/>
          <p:nvPr/>
        </p:nvGrpSpPr>
        <p:grpSpPr>
          <a:xfrm>
            <a:off x="5281667" y="3446165"/>
            <a:ext cx="1501395" cy="1315602"/>
            <a:chOff x="5437414" y="3446165"/>
            <a:chExt cx="1501395" cy="1315602"/>
          </a:xfrm>
        </p:grpSpPr>
        <p:pic>
          <p:nvPicPr>
            <p:cNvPr id="1062" name="Picture 38">
              <a:extLst>
                <a:ext uri="{FF2B5EF4-FFF2-40B4-BE49-F238E27FC236}">
                  <a16:creationId xmlns:a16="http://schemas.microsoft.com/office/drawing/2014/main" id="{E41BFC97-CB63-46F4-8061-B02F88C460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4855" y="3446165"/>
              <a:ext cx="926512" cy="92651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AAEB2E83-1336-4DBC-BD2E-4F1771442288}"/>
                </a:ext>
              </a:extLst>
            </p:cNvPr>
            <p:cNvSpPr txBox="1"/>
            <p:nvPr/>
          </p:nvSpPr>
          <p:spPr>
            <a:xfrm>
              <a:off x="5437414" y="4453990"/>
              <a:ext cx="1501395" cy="307777"/>
            </a:xfrm>
            <a:prstGeom prst="rect">
              <a:avLst/>
            </a:prstGeom>
            <a:noFill/>
            <a:ln w="19050">
              <a:noFill/>
            </a:ln>
          </p:spPr>
          <p:txBody>
            <a:bodyPr wrap="square" rtlCol="0">
              <a:spAutoFit/>
            </a:bodyPr>
            <a:lstStyle/>
            <a:p>
              <a:pPr algn="ctr"/>
              <a:r>
                <a:rPr lang="en-US" sz="1400" dirty="0">
                  <a:solidFill>
                    <a:schemeClr val="bg1"/>
                  </a:solidFill>
                </a:rPr>
                <a:t>Andrew Gerger</a:t>
              </a:r>
            </a:p>
          </p:txBody>
        </p:sp>
      </p:grpSp>
      <p:grpSp>
        <p:nvGrpSpPr>
          <p:cNvPr id="16" name="Group 15">
            <a:extLst>
              <a:ext uri="{FF2B5EF4-FFF2-40B4-BE49-F238E27FC236}">
                <a16:creationId xmlns:a16="http://schemas.microsoft.com/office/drawing/2014/main" id="{0C590D34-E07B-459F-9EEA-62C863150AE6}"/>
              </a:ext>
            </a:extLst>
          </p:cNvPr>
          <p:cNvGrpSpPr/>
          <p:nvPr/>
        </p:nvGrpSpPr>
        <p:grpSpPr>
          <a:xfrm>
            <a:off x="6562633" y="3450278"/>
            <a:ext cx="1450955" cy="1318798"/>
            <a:chOff x="6717645" y="3450278"/>
            <a:chExt cx="1450955" cy="1318798"/>
          </a:xfrm>
        </p:grpSpPr>
        <p:pic>
          <p:nvPicPr>
            <p:cNvPr id="1064" name="Picture 40">
              <a:extLst>
                <a:ext uri="{FF2B5EF4-FFF2-40B4-BE49-F238E27FC236}">
                  <a16:creationId xmlns:a16="http://schemas.microsoft.com/office/drawing/2014/main" id="{46C924C9-A806-4CAC-8A5B-C432AD0B4AF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7038" b="19634"/>
            <a:stretch/>
          </p:blipFill>
          <p:spPr bwMode="auto">
            <a:xfrm>
              <a:off x="6958774" y="3450278"/>
              <a:ext cx="968697" cy="92651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5DC74B10-E78E-4F10-B782-61FE2B163976}"/>
                </a:ext>
              </a:extLst>
            </p:cNvPr>
            <p:cNvSpPr txBox="1"/>
            <p:nvPr/>
          </p:nvSpPr>
          <p:spPr>
            <a:xfrm>
              <a:off x="6717645" y="4461299"/>
              <a:ext cx="1450955" cy="307777"/>
            </a:xfrm>
            <a:prstGeom prst="rect">
              <a:avLst/>
            </a:prstGeom>
            <a:noFill/>
            <a:ln w="19050">
              <a:noFill/>
            </a:ln>
          </p:spPr>
          <p:txBody>
            <a:bodyPr wrap="square" rtlCol="0">
              <a:spAutoFit/>
            </a:bodyPr>
            <a:lstStyle/>
            <a:p>
              <a:pPr algn="ctr"/>
              <a:r>
                <a:rPr lang="en-US" sz="1400" dirty="0">
                  <a:solidFill>
                    <a:schemeClr val="bg1"/>
                  </a:solidFill>
                </a:rPr>
                <a:t>Kurt </a:t>
              </a:r>
              <a:r>
                <a:rPr lang="en-US" sz="1400" dirty="0" err="1">
                  <a:solidFill>
                    <a:schemeClr val="bg1"/>
                  </a:solidFill>
                </a:rPr>
                <a:t>Gonter</a:t>
              </a:r>
              <a:endParaRPr lang="en-US" sz="1400" dirty="0">
                <a:solidFill>
                  <a:schemeClr val="bg1"/>
                </a:solidFill>
              </a:endParaRPr>
            </a:p>
          </p:txBody>
        </p:sp>
      </p:grpSp>
      <p:grpSp>
        <p:nvGrpSpPr>
          <p:cNvPr id="18" name="Group 17">
            <a:extLst>
              <a:ext uri="{FF2B5EF4-FFF2-40B4-BE49-F238E27FC236}">
                <a16:creationId xmlns:a16="http://schemas.microsoft.com/office/drawing/2014/main" id="{F5FE3ADD-6399-4902-912F-D2BC3AD09C47}"/>
              </a:ext>
            </a:extLst>
          </p:cNvPr>
          <p:cNvGrpSpPr/>
          <p:nvPr/>
        </p:nvGrpSpPr>
        <p:grpSpPr>
          <a:xfrm>
            <a:off x="9329296" y="3439618"/>
            <a:ext cx="1450955" cy="1338807"/>
            <a:chOff x="9330033" y="3439618"/>
            <a:chExt cx="1450955" cy="1338807"/>
          </a:xfrm>
        </p:grpSpPr>
        <p:pic>
          <p:nvPicPr>
            <p:cNvPr id="1044" name="Picture 20">
              <a:extLst>
                <a:ext uri="{FF2B5EF4-FFF2-40B4-BE49-F238E27FC236}">
                  <a16:creationId xmlns:a16="http://schemas.microsoft.com/office/drawing/2014/main" id="{29AB37CA-E0A0-40C1-A64F-1863DD38C8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92254" y="3439618"/>
              <a:ext cx="926512" cy="92651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BE36D550-D11E-456B-B5FE-741F44934B2E}"/>
                </a:ext>
              </a:extLst>
            </p:cNvPr>
            <p:cNvSpPr txBox="1"/>
            <p:nvPr/>
          </p:nvSpPr>
          <p:spPr>
            <a:xfrm>
              <a:off x="9330033" y="4470648"/>
              <a:ext cx="1450955" cy="307777"/>
            </a:xfrm>
            <a:prstGeom prst="rect">
              <a:avLst/>
            </a:prstGeom>
            <a:noFill/>
            <a:ln w="19050">
              <a:noFill/>
            </a:ln>
          </p:spPr>
          <p:txBody>
            <a:bodyPr wrap="square" rtlCol="0">
              <a:spAutoFit/>
            </a:bodyPr>
            <a:lstStyle/>
            <a:p>
              <a:pPr algn="ctr"/>
              <a:r>
                <a:rPr lang="en-US" sz="1400" dirty="0">
                  <a:solidFill>
                    <a:schemeClr val="bg1"/>
                  </a:solidFill>
                </a:rPr>
                <a:t>Sarah Hasnain</a:t>
              </a:r>
            </a:p>
          </p:txBody>
        </p:sp>
      </p:grpSp>
      <p:grpSp>
        <p:nvGrpSpPr>
          <p:cNvPr id="19" name="Group 18">
            <a:extLst>
              <a:ext uri="{FF2B5EF4-FFF2-40B4-BE49-F238E27FC236}">
                <a16:creationId xmlns:a16="http://schemas.microsoft.com/office/drawing/2014/main" id="{D168115F-DA82-41F5-98C7-80770DE77E8B}"/>
              </a:ext>
            </a:extLst>
          </p:cNvPr>
          <p:cNvGrpSpPr/>
          <p:nvPr/>
        </p:nvGrpSpPr>
        <p:grpSpPr>
          <a:xfrm>
            <a:off x="10559823" y="3439618"/>
            <a:ext cx="1450955" cy="1337590"/>
            <a:chOff x="10559823" y="3439618"/>
            <a:chExt cx="1450955" cy="1337590"/>
          </a:xfrm>
        </p:grpSpPr>
        <p:pic>
          <p:nvPicPr>
            <p:cNvPr id="1040" name="Picture 16">
              <a:extLst>
                <a:ext uri="{FF2B5EF4-FFF2-40B4-BE49-F238E27FC236}">
                  <a16:creationId xmlns:a16="http://schemas.microsoft.com/office/drawing/2014/main" id="{BDC4EE8B-7E54-4461-837B-D2B902FF97E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22044" y="3439618"/>
              <a:ext cx="926512" cy="926512"/>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CB3C99FE-3474-4C6C-8FB7-1FD085ACD69A}"/>
                </a:ext>
              </a:extLst>
            </p:cNvPr>
            <p:cNvSpPr txBox="1"/>
            <p:nvPr/>
          </p:nvSpPr>
          <p:spPr>
            <a:xfrm>
              <a:off x="10559823" y="4469431"/>
              <a:ext cx="1450955" cy="307777"/>
            </a:xfrm>
            <a:prstGeom prst="rect">
              <a:avLst/>
            </a:prstGeom>
            <a:noFill/>
            <a:ln w="19050">
              <a:noFill/>
            </a:ln>
          </p:spPr>
          <p:txBody>
            <a:bodyPr wrap="square" rtlCol="0">
              <a:spAutoFit/>
            </a:bodyPr>
            <a:lstStyle/>
            <a:p>
              <a:pPr algn="ctr"/>
              <a:r>
                <a:rPr lang="en-US" sz="1400" dirty="0">
                  <a:solidFill>
                    <a:schemeClr val="bg1"/>
                  </a:solidFill>
                </a:rPr>
                <a:t>Stephen Izon</a:t>
              </a:r>
            </a:p>
          </p:txBody>
        </p:sp>
      </p:grpSp>
      <p:grpSp>
        <p:nvGrpSpPr>
          <p:cNvPr id="20" name="Group 19">
            <a:extLst>
              <a:ext uri="{FF2B5EF4-FFF2-40B4-BE49-F238E27FC236}">
                <a16:creationId xmlns:a16="http://schemas.microsoft.com/office/drawing/2014/main" id="{830CEC47-FE6A-4809-BE6A-601F0D6220F5}"/>
              </a:ext>
            </a:extLst>
          </p:cNvPr>
          <p:cNvGrpSpPr/>
          <p:nvPr/>
        </p:nvGrpSpPr>
        <p:grpSpPr>
          <a:xfrm>
            <a:off x="-51065" y="4933278"/>
            <a:ext cx="1861583" cy="1316616"/>
            <a:chOff x="-51065" y="4933278"/>
            <a:chExt cx="1861583" cy="1316616"/>
          </a:xfrm>
        </p:grpSpPr>
        <p:pic>
          <p:nvPicPr>
            <p:cNvPr id="1056" name="Picture 32">
              <a:extLst>
                <a:ext uri="{FF2B5EF4-FFF2-40B4-BE49-F238E27FC236}">
                  <a16:creationId xmlns:a16="http://schemas.microsoft.com/office/drawing/2014/main" id="{C8CE71D4-F634-480E-A216-2121E8B3EC9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4496" r="6212"/>
            <a:stretch/>
          </p:blipFill>
          <p:spPr bwMode="auto">
            <a:xfrm>
              <a:off x="409672" y="4933278"/>
              <a:ext cx="940108" cy="926512"/>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B5BF38A-526B-4303-AE53-75AE4A630550}"/>
                </a:ext>
              </a:extLst>
            </p:cNvPr>
            <p:cNvSpPr txBox="1"/>
            <p:nvPr/>
          </p:nvSpPr>
          <p:spPr>
            <a:xfrm>
              <a:off x="-51065" y="5942117"/>
              <a:ext cx="1861583" cy="307777"/>
            </a:xfrm>
            <a:prstGeom prst="rect">
              <a:avLst/>
            </a:prstGeom>
            <a:noFill/>
            <a:ln w="19050">
              <a:noFill/>
            </a:ln>
          </p:spPr>
          <p:txBody>
            <a:bodyPr wrap="square" rtlCol="0">
              <a:spAutoFit/>
            </a:bodyPr>
            <a:lstStyle/>
            <a:p>
              <a:pPr algn="ctr"/>
              <a:r>
                <a:rPr lang="en-US" sz="1400" dirty="0">
                  <a:solidFill>
                    <a:schemeClr val="bg1"/>
                  </a:solidFill>
                </a:rPr>
                <a:t>Kristin Jaburek</a:t>
              </a:r>
            </a:p>
          </p:txBody>
        </p:sp>
      </p:grpSp>
      <p:grpSp>
        <p:nvGrpSpPr>
          <p:cNvPr id="21" name="Group 20">
            <a:extLst>
              <a:ext uri="{FF2B5EF4-FFF2-40B4-BE49-F238E27FC236}">
                <a16:creationId xmlns:a16="http://schemas.microsoft.com/office/drawing/2014/main" id="{7BDA2AE1-4BB3-4974-9671-C0828C9742A0}"/>
              </a:ext>
            </a:extLst>
          </p:cNvPr>
          <p:cNvGrpSpPr/>
          <p:nvPr/>
        </p:nvGrpSpPr>
        <p:grpSpPr>
          <a:xfrm>
            <a:off x="1581965" y="4934597"/>
            <a:ext cx="1450955" cy="1315297"/>
            <a:chOff x="1589354" y="4934597"/>
            <a:chExt cx="1450955" cy="1315297"/>
          </a:xfrm>
        </p:grpSpPr>
        <p:pic>
          <p:nvPicPr>
            <p:cNvPr id="1050" name="Picture 26">
              <a:extLst>
                <a:ext uri="{FF2B5EF4-FFF2-40B4-BE49-F238E27FC236}">
                  <a16:creationId xmlns:a16="http://schemas.microsoft.com/office/drawing/2014/main" id="{8C708F41-A773-482D-B5D0-72F452A3958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51575" y="4934597"/>
              <a:ext cx="926512" cy="926512"/>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9C66FCAB-BACE-4BAE-8C36-6CF3F13AE563}"/>
                </a:ext>
              </a:extLst>
            </p:cNvPr>
            <p:cNvSpPr txBox="1"/>
            <p:nvPr/>
          </p:nvSpPr>
          <p:spPr>
            <a:xfrm>
              <a:off x="1589354" y="5942117"/>
              <a:ext cx="1450955" cy="307777"/>
            </a:xfrm>
            <a:prstGeom prst="rect">
              <a:avLst/>
            </a:prstGeom>
            <a:noFill/>
            <a:ln w="19050">
              <a:noFill/>
            </a:ln>
          </p:spPr>
          <p:txBody>
            <a:bodyPr wrap="square" rtlCol="0">
              <a:spAutoFit/>
            </a:bodyPr>
            <a:lstStyle/>
            <a:p>
              <a:pPr algn="ctr"/>
              <a:r>
                <a:rPr lang="en-US" sz="1400" dirty="0">
                  <a:solidFill>
                    <a:schemeClr val="bg1"/>
                  </a:solidFill>
                </a:rPr>
                <a:t>Justin Likar</a:t>
              </a:r>
            </a:p>
          </p:txBody>
        </p:sp>
      </p:grpSp>
      <p:grpSp>
        <p:nvGrpSpPr>
          <p:cNvPr id="22" name="Group 21">
            <a:extLst>
              <a:ext uri="{FF2B5EF4-FFF2-40B4-BE49-F238E27FC236}">
                <a16:creationId xmlns:a16="http://schemas.microsoft.com/office/drawing/2014/main" id="{BB976E86-7020-4D50-B90C-9FBCE355616A}"/>
              </a:ext>
            </a:extLst>
          </p:cNvPr>
          <p:cNvGrpSpPr/>
          <p:nvPr/>
        </p:nvGrpSpPr>
        <p:grpSpPr>
          <a:xfrm>
            <a:off x="2804367" y="4933278"/>
            <a:ext cx="1450955" cy="1316616"/>
            <a:chOff x="2819145" y="4933278"/>
            <a:chExt cx="1450955" cy="1316616"/>
          </a:xfrm>
        </p:grpSpPr>
        <p:pic>
          <p:nvPicPr>
            <p:cNvPr id="1054" name="Picture 30">
              <a:extLst>
                <a:ext uri="{FF2B5EF4-FFF2-40B4-BE49-F238E27FC236}">
                  <a16:creationId xmlns:a16="http://schemas.microsoft.com/office/drawing/2014/main" id="{58502BFB-B1FB-4080-A8DE-FFD11CDEEF3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81366" y="4933278"/>
              <a:ext cx="926512" cy="92651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5FF3054D-23E1-4DCF-A6AA-DD253363D879}"/>
                </a:ext>
              </a:extLst>
            </p:cNvPr>
            <p:cNvSpPr txBox="1"/>
            <p:nvPr/>
          </p:nvSpPr>
          <p:spPr>
            <a:xfrm>
              <a:off x="2819145" y="5942117"/>
              <a:ext cx="1450955" cy="307777"/>
            </a:xfrm>
            <a:prstGeom prst="rect">
              <a:avLst/>
            </a:prstGeom>
            <a:noFill/>
            <a:ln w="19050">
              <a:noFill/>
            </a:ln>
          </p:spPr>
          <p:txBody>
            <a:bodyPr wrap="square" rtlCol="0">
              <a:spAutoFit/>
            </a:bodyPr>
            <a:lstStyle/>
            <a:p>
              <a:pPr algn="ctr"/>
              <a:r>
                <a:rPr lang="en-US" sz="1400" dirty="0">
                  <a:solidFill>
                    <a:schemeClr val="bg1"/>
                  </a:solidFill>
                </a:rPr>
                <a:t>Anna Martin</a:t>
              </a:r>
            </a:p>
          </p:txBody>
        </p:sp>
      </p:grpSp>
      <p:grpSp>
        <p:nvGrpSpPr>
          <p:cNvPr id="23" name="Group 22">
            <a:extLst>
              <a:ext uri="{FF2B5EF4-FFF2-40B4-BE49-F238E27FC236}">
                <a16:creationId xmlns:a16="http://schemas.microsoft.com/office/drawing/2014/main" id="{C26AA9CA-A5AA-47B0-9FF5-18EC395A4B36}"/>
              </a:ext>
            </a:extLst>
          </p:cNvPr>
          <p:cNvGrpSpPr/>
          <p:nvPr/>
        </p:nvGrpSpPr>
        <p:grpSpPr>
          <a:xfrm>
            <a:off x="4026769" y="4933278"/>
            <a:ext cx="1818770" cy="1316616"/>
            <a:chOff x="4032656" y="4933278"/>
            <a:chExt cx="1818770" cy="1316616"/>
          </a:xfrm>
        </p:grpSpPr>
        <p:pic>
          <p:nvPicPr>
            <p:cNvPr id="1066" name="Picture 42">
              <a:extLst>
                <a:ext uri="{FF2B5EF4-FFF2-40B4-BE49-F238E27FC236}">
                  <a16:creationId xmlns:a16="http://schemas.microsoft.com/office/drawing/2014/main" id="{A7104261-55C1-4EEB-8EEE-FFE9C602EBA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2899" b="11509"/>
            <a:stretch/>
          </p:blipFill>
          <p:spPr bwMode="auto">
            <a:xfrm>
              <a:off x="4479944" y="4933278"/>
              <a:ext cx="924194" cy="926512"/>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674C837B-45E6-453A-B073-72AEFE7A7763}"/>
                </a:ext>
              </a:extLst>
            </p:cNvPr>
            <p:cNvSpPr txBox="1"/>
            <p:nvPr/>
          </p:nvSpPr>
          <p:spPr>
            <a:xfrm>
              <a:off x="4032656" y="5942117"/>
              <a:ext cx="1818770" cy="307777"/>
            </a:xfrm>
            <a:prstGeom prst="rect">
              <a:avLst/>
            </a:prstGeom>
            <a:noFill/>
            <a:ln w="19050">
              <a:noFill/>
            </a:ln>
          </p:spPr>
          <p:txBody>
            <a:bodyPr wrap="square" rtlCol="0">
              <a:spAutoFit/>
            </a:bodyPr>
            <a:lstStyle/>
            <a:p>
              <a:pPr algn="ctr"/>
              <a:r>
                <a:rPr lang="en-US" sz="1400" dirty="0">
                  <a:solidFill>
                    <a:schemeClr val="bg1"/>
                  </a:solidFill>
                </a:rPr>
                <a:t>James Mastandrea</a:t>
              </a:r>
            </a:p>
          </p:txBody>
        </p:sp>
      </p:grpSp>
      <p:grpSp>
        <p:nvGrpSpPr>
          <p:cNvPr id="28" name="Group 27">
            <a:extLst>
              <a:ext uri="{FF2B5EF4-FFF2-40B4-BE49-F238E27FC236}">
                <a16:creationId xmlns:a16="http://schemas.microsoft.com/office/drawing/2014/main" id="{DB0EECD2-E124-450E-81C8-2CCAC3ECE026}"/>
              </a:ext>
            </a:extLst>
          </p:cNvPr>
          <p:cNvGrpSpPr/>
          <p:nvPr/>
        </p:nvGrpSpPr>
        <p:grpSpPr>
          <a:xfrm>
            <a:off x="5616987" y="4933278"/>
            <a:ext cx="1450955" cy="1316616"/>
            <a:chOff x="5462634" y="4933278"/>
            <a:chExt cx="1450955" cy="1316616"/>
          </a:xfrm>
        </p:grpSpPr>
        <p:pic>
          <p:nvPicPr>
            <p:cNvPr id="1052" name="Picture 28">
              <a:extLst>
                <a:ext uri="{FF2B5EF4-FFF2-40B4-BE49-F238E27FC236}">
                  <a16:creationId xmlns:a16="http://schemas.microsoft.com/office/drawing/2014/main" id="{5D318F3F-7945-477E-83F0-F7618CDD597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24855" y="4933278"/>
              <a:ext cx="926512" cy="926512"/>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B2F749A3-D1FB-4E19-942B-25FC28C91503}"/>
                </a:ext>
              </a:extLst>
            </p:cNvPr>
            <p:cNvSpPr txBox="1"/>
            <p:nvPr/>
          </p:nvSpPr>
          <p:spPr>
            <a:xfrm>
              <a:off x="5462634" y="5942117"/>
              <a:ext cx="1450955" cy="307777"/>
            </a:xfrm>
            <a:prstGeom prst="rect">
              <a:avLst/>
            </a:prstGeom>
            <a:noFill/>
            <a:ln w="19050">
              <a:noFill/>
            </a:ln>
          </p:spPr>
          <p:txBody>
            <a:bodyPr wrap="square" rtlCol="0">
              <a:spAutoFit/>
            </a:bodyPr>
            <a:lstStyle/>
            <a:p>
              <a:pPr algn="ctr"/>
              <a:r>
                <a:rPr lang="en-US" sz="1400" dirty="0">
                  <a:solidFill>
                    <a:schemeClr val="bg1"/>
                  </a:solidFill>
                </a:rPr>
                <a:t>Rick Miller</a:t>
              </a:r>
            </a:p>
          </p:txBody>
        </p:sp>
      </p:grpSp>
      <p:grpSp>
        <p:nvGrpSpPr>
          <p:cNvPr id="29" name="Group 28">
            <a:extLst>
              <a:ext uri="{FF2B5EF4-FFF2-40B4-BE49-F238E27FC236}">
                <a16:creationId xmlns:a16="http://schemas.microsoft.com/office/drawing/2014/main" id="{19A878DE-A0BD-4EFF-9A3A-06BDBEE4E184}"/>
              </a:ext>
            </a:extLst>
          </p:cNvPr>
          <p:cNvGrpSpPr/>
          <p:nvPr/>
        </p:nvGrpSpPr>
        <p:grpSpPr>
          <a:xfrm>
            <a:off x="6839390" y="4933278"/>
            <a:ext cx="1450955" cy="1316616"/>
            <a:chOff x="6717645" y="4933278"/>
            <a:chExt cx="1450955" cy="1316616"/>
          </a:xfrm>
        </p:grpSpPr>
        <p:pic>
          <p:nvPicPr>
            <p:cNvPr id="1048" name="Picture 24">
              <a:extLst>
                <a:ext uri="{FF2B5EF4-FFF2-40B4-BE49-F238E27FC236}">
                  <a16:creationId xmlns:a16="http://schemas.microsoft.com/office/drawing/2014/main" id="{DC03F4D2-429C-49A6-946A-1040D40132E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79866" y="4933278"/>
              <a:ext cx="926512" cy="926512"/>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5D0E06FA-FDC4-42FE-B3A8-AFD7CCB16FBD}"/>
                </a:ext>
              </a:extLst>
            </p:cNvPr>
            <p:cNvSpPr txBox="1"/>
            <p:nvPr/>
          </p:nvSpPr>
          <p:spPr>
            <a:xfrm>
              <a:off x="6717645" y="5942117"/>
              <a:ext cx="1450955" cy="307777"/>
            </a:xfrm>
            <a:prstGeom prst="rect">
              <a:avLst/>
            </a:prstGeom>
            <a:noFill/>
            <a:ln w="19050">
              <a:noFill/>
            </a:ln>
          </p:spPr>
          <p:txBody>
            <a:bodyPr wrap="square" rtlCol="0">
              <a:spAutoFit/>
            </a:bodyPr>
            <a:lstStyle/>
            <a:p>
              <a:pPr algn="ctr"/>
              <a:r>
                <a:rPr lang="en-US" sz="1400" dirty="0">
                  <a:solidFill>
                    <a:schemeClr val="bg1"/>
                  </a:solidFill>
                  <a:latin typeface="Arial (Body)"/>
                </a:rPr>
                <a:t>Jorge </a:t>
              </a:r>
              <a:r>
                <a:rPr lang="en-US" sz="1400" b="0" i="0" dirty="0" err="1">
                  <a:solidFill>
                    <a:schemeClr val="bg1"/>
                  </a:solidFill>
                  <a:effectLst/>
                  <a:latin typeface="Arial (Body)"/>
                </a:rPr>
                <a:t>Núñez</a:t>
              </a:r>
              <a:endParaRPr lang="en-US" sz="1400" dirty="0">
                <a:solidFill>
                  <a:schemeClr val="bg1"/>
                </a:solidFill>
                <a:latin typeface="Arial (Body)"/>
              </a:endParaRPr>
            </a:p>
          </p:txBody>
        </p:sp>
      </p:grpSp>
      <p:grpSp>
        <p:nvGrpSpPr>
          <p:cNvPr id="31" name="Group 30">
            <a:extLst>
              <a:ext uri="{FF2B5EF4-FFF2-40B4-BE49-F238E27FC236}">
                <a16:creationId xmlns:a16="http://schemas.microsoft.com/office/drawing/2014/main" id="{41A4FA72-C937-48BF-98E3-793018C85365}"/>
              </a:ext>
            </a:extLst>
          </p:cNvPr>
          <p:cNvGrpSpPr/>
          <p:nvPr/>
        </p:nvGrpSpPr>
        <p:grpSpPr>
          <a:xfrm>
            <a:off x="9284195" y="4933278"/>
            <a:ext cx="1450955" cy="1316616"/>
            <a:chOff x="9330033" y="4933278"/>
            <a:chExt cx="1450955" cy="1316616"/>
          </a:xfrm>
        </p:grpSpPr>
        <p:pic>
          <p:nvPicPr>
            <p:cNvPr id="1036" name="Picture 12">
              <a:extLst>
                <a:ext uri="{FF2B5EF4-FFF2-40B4-BE49-F238E27FC236}">
                  <a16:creationId xmlns:a16="http://schemas.microsoft.com/office/drawing/2014/main" id="{6DFA4F01-029F-416D-A09C-AE0BD668AD5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604608" y="4933278"/>
              <a:ext cx="901805" cy="926512"/>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E5865C5D-73A3-4FA1-B7E3-56F84E9D320E}"/>
                </a:ext>
              </a:extLst>
            </p:cNvPr>
            <p:cNvSpPr txBox="1"/>
            <p:nvPr/>
          </p:nvSpPr>
          <p:spPr>
            <a:xfrm>
              <a:off x="9330033" y="5942117"/>
              <a:ext cx="1450955" cy="307777"/>
            </a:xfrm>
            <a:prstGeom prst="rect">
              <a:avLst/>
            </a:prstGeom>
            <a:noFill/>
            <a:ln w="19050">
              <a:noFill/>
            </a:ln>
          </p:spPr>
          <p:txBody>
            <a:bodyPr wrap="square" rtlCol="0">
              <a:spAutoFit/>
            </a:bodyPr>
            <a:lstStyle/>
            <a:p>
              <a:pPr algn="ctr"/>
              <a:r>
                <a:rPr lang="en-US" sz="1400" dirty="0">
                  <a:solidFill>
                    <a:schemeClr val="bg1"/>
                  </a:solidFill>
                </a:rPr>
                <a:t>Stacy Teng</a:t>
              </a:r>
            </a:p>
          </p:txBody>
        </p:sp>
      </p:grpSp>
      <p:grpSp>
        <p:nvGrpSpPr>
          <p:cNvPr id="32" name="Group 31">
            <a:extLst>
              <a:ext uri="{FF2B5EF4-FFF2-40B4-BE49-F238E27FC236}">
                <a16:creationId xmlns:a16="http://schemas.microsoft.com/office/drawing/2014/main" id="{B786BFAA-929B-4AE3-8384-8CB4074CD747}"/>
              </a:ext>
            </a:extLst>
          </p:cNvPr>
          <p:cNvGrpSpPr/>
          <p:nvPr/>
        </p:nvGrpSpPr>
        <p:grpSpPr>
          <a:xfrm>
            <a:off x="10506598" y="4933278"/>
            <a:ext cx="1557404" cy="1316616"/>
            <a:chOff x="10506598" y="4933278"/>
            <a:chExt cx="1557404" cy="1316616"/>
          </a:xfrm>
        </p:grpSpPr>
        <p:pic>
          <p:nvPicPr>
            <p:cNvPr id="1042" name="Picture 18" descr="Yasin Research Group">
              <a:extLst>
                <a:ext uri="{FF2B5EF4-FFF2-40B4-BE49-F238E27FC236}">
                  <a16:creationId xmlns:a16="http://schemas.microsoft.com/office/drawing/2014/main" id="{FB467C5E-255C-45DA-BFDA-7459BA29A8D0}"/>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8644" b="16364"/>
            <a:stretch/>
          </p:blipFill>
          <p:spPr bwMode="auto">
            <a:xfrm>
              <a:off x="10789249" y="4933278"/>
              <a:ext cx="992103" cy="926512"/>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EA7D0433-ACFE-4A0A-8063-E7348483165E}"/>
                </a:ext>
              </a:extLst>
            </p:cNvPr>
            <p:cNvSpPr txBox="1"/>
            <p:nvPr/>
          </p:nvSpPr>
          <p:spPr>
            <a:xfrm>
              <a:off x="10506598" y="5942117"/>
              <a:ext cx="1557404" cy="307777"/>
            </a:xfrm>
            <a:prstGeom prst="rect">
              <a:avLst/>
            </a:prstGeom>
            <a:noFill/>
            <a:ln w="19050">
              <a:noFill/>
            </a:ln>
          </p:spPr>
          <p:txBody>
            <a:bodyPr wrap="square" rtlCol="0">
              <a:spAutoFit/>
            </a:bodyPr>
            <a:lstStyle/>
            <a:p>
              <a:pPr algn="ctr"/>
              <a:r>
                <a:rPr lang="en-US" sz="1400" dirty="0">
                  <a:solidFill>
                    <a:schemeClr val="bg1"/>
                  </a:solidFill>
                </a:rPr>
                <a:t>Alhassan Yasin</a:t>
              </a:r>
            </a:p>
          </p:txBody>
        </p:sp>
      </p:grpSp>
      <p:pic>
        <p:nvPicPr>
          <p:cNvPr id="7" name="Picture 6">
            <a:extLst>
              <a:ext uri="{FF2B5EF4-FFF2-40B4-BE49-F238E27FC236}">
                <a16:creationId xmlns:a16="http://schemas.microsoft.com/office/drawing/2014/main" id="{3C954530-623F-495F-9AC4-2D4BB4F864F4}"/>
              </a:ext>
            </a:extLst>
          </p:cNvPr>
          <p:cNvPicPr>
            <a:picLocks noChangeAspect="1"/>
          </p:cNvPicPr>
          <p:nvPr/>
        </p:nvPicPr>
        <p:blipFill>
          <a:blip r:embed="rId21"/>
          <a:stretch>
            <a:fillRect/>
          </a:stretch>
        </p:blipFill>
        <p:spPr>
          <a:xfrm>
            <a:off x="1555168" y="1056835"/>
            <a:ext cx="1188720" cy="1188720"/>
          </a:xfrm>
          <a:prstGeom prst="rect">
            <a:avLst/>
          </a:prstGeom>
        </p:spPr>
      </p:pic>
      <p:pic>
        <p:nvPicPr>
          <p:cNvPr id="11" name="Picture 10">
            <a:extLst>
              <a:ext uri="{FF2B5EF4-FFF2-40B4-BE49-F238E27FC236}">
                <a16:creationId xmlns:a16="http://schemas.microsoft.com/office/drawing/2014/main" id="{64914569-583B-44A4-B61F-D8DDD7EF94F5}"/>
              </a:ext>
            </a:extLst>
          </p:cNvPr>
          <p:cNvPicPr>
            <a:picLocks noChangeAspect="1"/>
          </p:cNvPicPr>
          <p:nvPr/>
        </p:nvPicPr>
        <p:blipFill rotWithShape="1">
          <a:blip r:embed="rId22"/>
          <a:srcRect t="2841" b="34492"/>
          <a:stretch/>
        </p:blipFill>
        <p:spPr>
          <a:xfrm>
            <a:off x="5490438" y="1056835"/>
            <a:ext cx="1264589" cy="1188720"/>
          </a:xfrm>
          <a:prstGeom prst="rect">
            <a:avLst/>
          </a:prstGeom>
        </p:spPr>
      </p:pic>
      <p:pic>
        <p:nvPicPr>
          <p:cNvPr id="53" name="Picture 52">
            <a:extLst>
              <a:ext uri="{FF2B5EF4-FFF2-40B4-BE49-F238E27FC236}">
                <a16:creationId xmlns:a16="http://schemas.microsoft.com/office/drawing/2014/main" id="{B780694D-3E91-4D77-A32F-DDFD6B70CC21}"/>
              </a:ext>
            </a:extLst>
          </p:cNvPr>
          <p:cNvPicPr>
            <a:picLocks noChangeAspect="1"/>
          </p:cNvPicPr>
          <p:nvPr/>
        </p:nvPicPr>
        <p:blipFill rotWithShape="1">
          <a:blip r:embed="rId23"/>
          <a:srcRect l="13861" t="4994" r="14686" b="25131"/>
          <a:stretch/>
        </p:blipFill>
        <p:spPr>
          <a:xfrm>
            <a:off x="7464565" y="1051133"/>
            <a:ext cx="1235927" cy="1188720"/>
          </a:xfrm>
          <a:prstGeom prst="rect">
            <a:avLst/>
          </a:prstGeom>
        </p:spPr>
      </p:pic>
      <p:sp>
        <p:nvSpPr>
          <p:cNvPr id="3" name="TextBox 2">
            <a:extLst>
              <a:ext uri="{FF2B5EF4-FFF2-40B4-BE49-F238E27FC236}">
                <a16:creationId xmlns:a16="http://schemas.microsoft.com/office/drawing/2014/main" id="{2B1A556C-6A9C-42D4-92C9-BA4F66804E97}"/>
              </a:ext>
            </a:extLst>
          </p:cNvPr>
          <p:cNvSpPr txBox="1"/>
          <p:nvPr/>
        </p:nvSpPr>
        <p:spPr>
          <a:xfrm>
            <a:off x="3909284" y="2957295"/>
            <a:ext cx="4267449" cy="400110"/>
          </a:xfrm>
          <a:prstGeom prst="rect">
            <a:avLst/>
          </a:prstGeom>
          <a:noFill/>
          <a:ln w="19050">
            <a:noFill/>
          </a:ln>
        </p:spPr>
        <p:txBody>
          <a:bodyPr wrap="square" rtlCol="0">
            <a:spAutoFit/>
          </a:bodyPr>
          <a:lstStyle/>
          <a:p>
            <a:r>
              <a:rPr lang="en-US" sz="2000" dirty="0">
                <a:solidFill>
                  <a:schemeClr val="bg1"/>
                </a:solidFill>
              </a:rPr>
              <a:t>Team Staff &amp; Subject Matter Experts</a:t>
            </a:r>
          </a:p>
        </p:txBody>
      </p:sp>
      <p:sp>
        <p:nvSpPr>
          <p:cNvPr id="49" name="TextBox 48">
            <a:extLst>
              <a:ext uri="{FF2B5EF4-FFF2-40B4-BE49-F238E27FC236}">
                <a16:creationId xmlns:a16="http://schemas.microsoft.com/office/drawing/2014/main" id="{32C30D55-DAD6-45DD-BBB8-C47A732B68C6}"/>
              </a:ext>
            </a:extLst>
          </p:cNvPr>
          <p:cNvSpPr txBox="1"/>
          <p:nvPr/>
        </p:nvSpPr>
        <p:spPr>
          <a:xfrm>
            <a:off x="2370999" y="2520007"/>
            <a:ext cx="1618878" cy="400110"/>
          </a:xfrm>
          <a:prstGeom prst="rect">
            <a:avLst/>
          </a:prstGeom>
          <a:noFill/>
          <a:ln w="19050">
            <a:noFill/>
          </a:ln>
        </p:spPr>
        <p:txBody>
          <a:bodyPr wrap="square" rtlCol="0">
            <a:spAutoFit/>
          </a:bodyPr>
          <a:lstStyle/>
          <a:p>
            <a:r>
              <a:rPr lang="en-US" sz="2000" dirty="0">
                <a:solidFill>
                  <a:schemeClr val="bg1"/>
                </a:solidFill>
              </a:rPr>
              <a:t>LSIC Leads</a:t>
            </a:r>
          </a:p>
        </p:txBody>
      </p:sp>
      <p:sp>
        <p:nvSpPr>
          <p:cNvPr id="50" name="TextBox 49">
            <a:extLst>
              <a:ext uri="{FF2B5EF4-FFF2-40B4-BE49-F238E27FC236}">
                <a16:creationId xmlns:a16="http://schemas.microsoft.com/office/drawing/2014/main" id="{3C37A138-9959-4CFF-A39F-BC330DD53A6B}"/>
              </a:ext>
            </a:extLst>
          </p:cNvPr>
          <p:cNvSpPr txBox="1"/>
          <p:nvPr/>
        </p:nvSpPr>
        <p:spPr>
          <a:xfrm>
            <a:off x="6469443" y="2505496"/>
            <a:ext cx="3336137" cy="400110"/>
          </a:xfrm>
          <a:prstGeom prst="rect">
            <a:avLst/>
          </a:prstGeom>
          <a:noFill/>
          <a:ln w="19050">
            <a:noFill/>
          </a:ln>
        </p:spPr>
        <p:txBody>
          <a:bodyPr wrap="square" rtlCol="0">
            <a:spAutoFit/>
          </a:bodyPr>
          <a:lstStyle/>
          <a:p>
            <a:r>
              <a:rPr lang="en-US" sz="2000" dirty="0">
                <a:solidFill>
                  <a:schemeClr val="bg1"/>
                </a:solidFill>
              </a:rPr>
              <a:t>Systems Integration  Leads</a:t>
            </a:r>
          </a:p>
        </p:txBody>
      </p:sp>
      <p:sp>
        <p:nvSpPr>
          <p:cNvPr id="6" name="Rectangle: Rounded Corners 5">
            <a:extLst>
              <a:ext uri="{FF2B5EF4-FFF2-40B4-BE49-F238E27FC236}">
                <a16:creationId xmlns:a16="http://schemas.microsoft.com/office/drawing/2014/main" id="{4C4813B4-E7EE-44C3-822B-C3D90E0C03BF}"/>
              </a:ext>
            </a:extLst>
          </p:cNvPr>
          <p:cNvSpPr/>
          <p:nvPr/>
        </p:nvSpPr>
        <p:spPr>
          <a:xfrm>
            <a:off x="1218737" y="966478"/>
            <a:ext cx="3876749" cy="1893680"/>
          </a:xfrm>
          <a:prstGeom prst="roundRect">
            <a:avLst/>
          </a:prstGeom>
          <a:no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51" name="Rectangle: Rounded Corners 50">
            <a:extLst>
              <a:ext uri="{FF2B5EF4-FFF2-40B4-BE49-F238E27FC236}">
                <a16:creationId xmlns:a16="http://schemas.microsoft.com/office/drawing/2014/main" id="{4B1FCBB3-C992-4610-AAB5-09EE234BB9E1}"/>
              </a:ext>
            </a:extLst>
          </p:cNvPr>
          <p:cNvSpPr/>
          <p:nvPr/>
        </p:nvSpPr>
        <p:spPr>
          <a:xfrm>
            <a:off x="5359697" y="957834"/>
            <a:ext cx="5438530" cy="1893680"/>
          </a:xfrm>
          <a:prstGeom prst="roundRect">
            <a:avLst/>
          </a:prstGeom>
          <a:no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52" name="Rectangle: Rounded Corners 51">
            <a:extLst>
              <a:ext uri="{FF2B5EF4-FFF2-40B4-BE49-F238E27FC236}">
                <a16:creationId xmlns:a16="http://schemas.microsoft.com/office/drawing/2014/main" id="{417E21EB-B37C-4AC0-9E04-B148C1582955}"/>
              </a:ext>
            </a:extLst>
          </p:cNvPr>
          <p:cNvSpPr/>
          <p:nvPr/>
        </p:nvSpPr>
        <p:spPr>
          <a:xfrm>
            <a:off x="133835" y="2977116"/>
            <a:ext cx="11924330" cy="3461784"/>
          </a:xfrm>
          <a:prstGeom prst="roundRect">
            <a:avLst/>
          </a:prstGeom>
          <a:no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grpSp>
        <p:nvGrpSpPr>
          <p:cNvPr id="17" name="Group 16">
            <a:extLst>
              <a:ext uri="{FF2B5EF4-FFF2-40B4-BE49-F238E27FC236}">
                <a16:creationId xmlns:a16="http://schemas.microsoft.com/office/drawing/2014/main" id="{CFAA219E-E6FF-43E9-AD22-51B64EAB4425}"/>
              </a:ext>
            </a:extLst>
          </p:cNvPr>
          <p:cNvGrpSpPr/>
          <p:nvPr/>
        </p:nvGrpSpPr>
        <p:grpSpPr>
          <a:xfrm>
            <a:off x="7793159" y="3429942"/>
            <a:ext cx="1756566" cy="1348483"/>
            <a:chOff x="7834227" y="3429942"/>
            <a:chExt cx="1756566" cy="1348483"/>
          </a:xfrm>
        </p:grpSpPr>
        <p:pic>
          <p:nvPicPr>
            <p:cNvPr id="8" name="Picture 4">
              <a:extLst>
                <a:ext uri="{FF2B5EF4-FFF2-40B4-BE49-F238E27FC236}">
                  <a16:creationId xmlns:a16="http://schemas.microsoft.com/office/drawing/2014/main" id="{53DDD129-5338-4009-BB26-CB13B6BC2C6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250738" y="3429942"/>
              <a:ext cx="923544" cy="923544"/>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C43EE77C-8638-49A0-9DBD-FEBC2A6DAAD8}"/>
                </a:ext>
              </a:extLst>
            </p:cNvPr>
            <p:cNvSpPr txBox="1"/>
            <p:nvPr/>
          </p:nvSpPr>
          <p:spPr>
            <a:xfrm>
              <a:off x="7834227" y="4470648"/>
              <a:ext cx="1756566" cy="307777"/>
            </a:xfrm>
            <a:prstGeom prst="rect">
              <a:avLst/>
            </a:prstGeom>
            <a:noFill/>
            <a:ln w="19050">
              <a:noFill/>
            </a:ln>
          </p:spPr>
          <p:txBody>
            <a:bodyPr wrap="square" rtlCol="0">
              <a:spAutoFit/>
            </a:bodyPr>
            <a:lstStyle/>
            <a:p>
              <a:pPr algn="ctr"/>
              <a:r>
                <a:rPr lang="en-US" sz="1400" dirty="0">
                  <a:solidFill>
                    <a:schemeClr val="bg1"/>
                  </a:solidFill>
                </a:rPr>
                <a:t>Ben Greenhagen</a:t>
              </a:r>
            </a:p>
          </p:txBody>
        </p:sp>
      </p:grpSp>
      <p:grpSp>
        <p:nvGrpSpPr>
          <p:cNvPr id="30" name="Group 29">
            <a:extLst>
              <a:ext uri="{FF2B5EF4-FFF2-40B4-BE49-F238E27FC236}">
                <a16:creationId xmlns:a16="http://schemas.microsoft.com/office/drawing/2014/main" id="{77D96450-537D-4503-A6F5-0B5726BE83A8}"/>
              </a:ext>
            </a:extLst>
          </p:cNvPr>
          <p:cNvGrpSpPr/>
          <p:nvPr/>
        </p:nvGrpSpPr>
        <p:grpSpPr>
          <a:xfrm>
            <a:off x="8061793" y="4906011"/>
            <a:ext cx="1450955" cy="1343883"/>
            <a:chOff x="7987033" y="4906011"/>
            <a:chExt cx="1450955" cy="1343883"/>
          </a:xfrm>
        </p:grpSpPr>
        <p:pic>
          <p:nvPicPr>
            <p:cNvPr id="1026" name="Picture 2">
              <a:extLst>
                <a:ext uri="{FF2B5EF4-FFF2-40B4-BE49-F238E27FC236}">
                  <a16:creationId xmlns:a16="http://schemas.microsoft.com/office/drawing/2014/main" id="{14AEA644-62B2-4ED7-B9AC-BF6B410C27E1}"/>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t="9165" r="10528"/>
            <a:stretch/>
          </p:blipFill>
          <p:spPr bwMode="auto">
            <a:xfrm>
              <a:off x="8257666" y="4906011"/>
              <a:ext cx="909688" cy="923544"/>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5A4AB75A-40DA-4523-B74D-90449839019C}"/>
                </a:ext>
              </a:extLst>
            </p:cNvPr>
            <p:cNvSpPr txBox="1"/>
            <p:nvPr/>
          </p:nvSpPr>
          <p:spPr>
            <a:xfrm>
              <a:off x="7987033" y="5942117"/>
              <a:ext cx="1450955" cy="307777"/>
            </a:xfrm>
            <a:prstGeom prst="rect">
              <a:avLst/>
            </a:prstGeom>
            <a:noFill/>
            <a:ln w="19050">
              <a:noFill/>
            </a:ln>
          </p:spPr>
          <p:txBody>
            <a:bodyPr wrap="square" rtlCol="0">
              <a:spAutoFit/>
            </a:bodyPr>
            <a:lstStyle/>
            <a:p>
              <a:pPr algn="ctr"/>
              <a:r>
                <a:rPr lang="en-US" sz="1400" dirty="0" err="1">
                  <a:solidFill>
                    <a:schemeClr val="bg1"/>
                  </a:solidFill>
                </a:rPr>
                <a:t>Pegah</a:t>
              </a:r>
              <a:r>
                <a:rPr lang="en-US" sz="1400" dirty="0">
                  <a:solidFill>
                    <a:schemeClr val="bg1"/>
                  </a:solidFill>
                </a:rPr>
                <a:t> </a:t>
              </a:r>
              <a:r>
                <a:rPr lang="en-US" sz="1400" dirty="0" err="1">
                  <a:solidFill>
                    <a:schemeClr val="bg1"/>
                  </a:solidFill>
                </a:rPr>
                <a:t>Pashai</a:t>
              </a:r>
              <a:endParaRPr lang="en-US" sz="1400" dirty="0">
                <a:solidFill>
                  <a:schemeClr val="bg1"/>
                </a:solidFill>
              </a:endParaRPr>
            </a:p>
          </p:txBody>
        </p:sp>
      </p:grpSp>
    </p:spTree>
    <p:extLst>
      <p:ext uri="{BB962C8B-B14F-4D97-AF65-F5344CB8AC3E}">
        <p14:creationId xmlns:p14="http://schemas.microsoft.com/office/powerpoint/2010/main" val="2029014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599033-53FE-45F6-8010-18939B6E1C3A}"/>
              </a:ext>
            </a:extLst>
          </p:cNvPr>
          <p:cNvSpPr/>
          <p:nvPr/>
        </p:nvSpPr>
        <p:spPr>
          <a:xfrm>
            <a:off x="450683" y="1450019"/>
            <a:ext cx="6991350" cy="4781550"/>
          </a:xfrm>
          <a:prstGeom prst="rect">
            <a:avLst/>
          </a:prstGeom>
          <a:solidFill>
            <a:schemeClr val="bg2">
              <a:lumMod val="25000"/>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2" name="Title 1">
            <a:extLst>
              <a:ext uri="{FF2B5EF4-FFF2-40B4-BE49-F238E27FC236}">
                <a16:creationId xmlns:a16="http://schemas.microsoft.com/office/drawing/2014/main" id="{A0D3B629-D191-4FEF-B062-625A028F3221}"/>
              </a:ext>
            </a:extLst>
          </p:cNvPr>
          <p:cNvSpPr>
            <a:spLocks noGrp="1"/>
          </p:cNvSpPr>
          <p:nvPr>
            <p:ph type="title"/>
          </p:nvPr>
        </p:nvSpPr>
        <p:spPr/>
        <p:txBody>
          <a:bodyPr/>
          <a:lstStyle/>
          <a:p>
            <a:r>
              <a:rPr lang="en-US" dirty="0"/>
              <a:t>Logistical Information</a:t>
            </a:r>
          </a:p>
        </p:txBody>
      </p:sp>
      <p:sp>
        <p:nvSpPr>
          <p:cNvPr id="4" name="Date Placeholder 3">
            <a:extLst>
              <a:ext uri="{FF2B5EF4-FFF2-40B4-BE49-F238E27FC236}">
                <a16:creationId xmlns:a16="http://schemas.microsoft.com/office/drawing/2014/main" id="{A5F61B8D-25FD-4310-A653-14A172C5984C}"/>
              </a:ext>
            </a:extLst>
          </p:cNvPr>
          <p:cNvSpPr>
            <a:spLocks noGrp="1"/>
          </p:cNvSpPr>
          <p:nvPr>
            <p:ph type="dt" sz="half" idx="11"/>
          </p:nvPr>
        </p:nvSpPr>
        <p:spPr/>
        <p:txBody>
          <a:bodyPr/>
          <a:lstStyle/>
          <a:p>
            <a:fld id="{E74931B7-E6F4-684C-ACFC-44768C603396}" type="datetime3">
              <a:rPr lang="en-US" smtClean="0"/>
              <a:t>22 February 2024</a:t>
            </a:fld>
            <a:endParaRPr lang="en-US" dirty="0"/>
          </a:p>
        </p:txBody>
      </p:sp>
      <p:sp>
        <p:nvSpPr>
          <p:cNvPr id="5" name="Slide Number Placeholder 4">
            <a:extLst>
              <a:ext uri="{FF2B5EF4-FFF2-40B4-BE49-F238E27FC236}">
                <a16:creationId xmlns:a16="http://schemas.microsoft.com/office/drawing/2014/main" id="{77FAFDC7-2DEB-4A86-BE28-76F5EAE6B264}"/>
              </a:ext>
            </a:extLst>
          </p:cNvPr>
          <p:cNvSpPr>
            <a:spLocks noGrp="1"/>
          </p:cNvSpPr>
          <p:nvPr>
            <p:ph type="sldNum" sz="quarter" idx="12"/>
          </p:nvPr>
        </p:nvSpPr>
        <p:spPr/>
        <p:txBody>
          <a:bodyPr/>
          <a:lstStyle/>
          <a:p>
            <a:fld id="{4EBCDCBD-78E1-0D41-A999-31B5EBF8E02C}" type="slidenum">
              <a:rPr lang="en-US" smtClean="0"/>
              <a:pPr/>
              <a:t>14</a:t>
            </a:fld>
            <a:endParaRPr lang="en-US" dirty="0"/>
          </a:p>
        </p:txBody>
      </p:sp>
      <p:sp>
        <p:nvSpPr>
          <p:cNvPr id="6" name="TextBox 5">
            <a:extLst>
              <a:ext uri="{FF2B5EF4-FFF2-40B4-BE49-F238E27FC236}">
                <a16:creationId xmlns:a16="http://schemas.microsoft.com/office/drawing/2014/main" id="{ADE4E2F1-ECE6-4713-A502-13A176F700EA}"/>
              </a:ext>
            </a:extLst>
          </p:cNvPr>
          <p:cNvSpPr txBox="1"/>
          <p:nvPr/>
        </p:nvSpPr>
        <p:spPr>
          <a:xfrm>
            <a:off x="821624" y="1640191"/>
            <a:ext cx="6258459" cy="4467532"/>
          </a:xfrm>
          <a:prstGeom prst="rect">
            <a:avLst/>
          </a:prstGeom>
          <a:noFill/>
          <a:ln w="19050">
            <a:noFill/>
          </a:ln>
        </p:spPr>
        <p:txBody>
          <a:bodyPr wrap="square" rtlCol="0">
            <a:normAutofit fontScale="77500" lnSpcReduction="20000"/>
          </a:bodyPr>
          <a:lstStyle/>
          <a:p>
            <a:r>
              <a:rPr lang="en-US" sz="2000" b="1" dirty="0">
                <a:solidFill>
                  <a:schemeClr val="bg1"/>
                </a:solidFill>
              </a:rPr>
              <a:t>Website and Confluence</a:t>
            </a:r>
          </a:p>
          <a:p>
            <a:pPr marL="342900" indent="-342900" algn="just">
              <a:buFont typeface="Arial" panose="020B0604020202020204" pitchFamily="34" charset="0"/>
              <a:buChar char="•"/>
            </a:pPr>
            <a:r>
              <a:rPr lang="en-US" sz="2000" dirty="0">
                <a:solidFill>
                  <a:schemeClr val="bg1"/>
                </a:solidFill>
              </a:rPr>
              <a:t>Website updates are live!</a:t>
            </a:r>
          </a:p>
          <a:p>
            <a:pPr marL="800100" lvl="1" indent="-342900" algn="just">
              <a:buFont typeface="Arial" panose="020B0604020202020204" pitchFamily="34" charset="0"/>
              <a:buChar char="•"/>
            </a:pPr>
            <a:r>
              <a:rPr lang="en-US" sz="2000" dirty="0">
                <a:solidFill>
                  <a:schemeClr val="bg1"/>
                </a:solidFill>
                <a:hlinkClick r:id="rId2"/>
              </a:rPr>
              <a:t>https://lsic.jhuapl.edu/Our-Work/Focus-Areas/index.php?fg=Crosscutting%20Capabilities</a:t>
            </a:r>
            <a:endParaRPr lang="en-US" sz="2000" dirty="0">
              <a:solidFill>
                <a:schemeClr val="bg1"/>
              </a:solidFill>
            </a:endParaRPr>
          </a:p>
          <a:p>
            <a:pPr marL="342900" indent="-342900" algn="just">
              <a:buFont typeface="Arial" panose="020B0604020202020204" pitchFamily="34" charset="0"/>
              <a:buChar char="•"/>
            </a:pPr>
            <a:r>
              <a:rPr lang="en-US" sz="2000" dirty="0">
                <a:solidFill>
                  <a:schemeClr val="bg1"/>
                </a:solidFill>
              </a:rPr>
              <a:t>Extreme Environments, Extreme Access, Dust Mitigation, Interoperability, and Lunar Simulants pages still available</a:t>
            </a:r>
          </a:p>
          <a:p>
            <a:pPr marL="342900" indent="-342900" algn="just">
              <a:buFont typeface="Arial" panose="020B0604020202020204" pitchFamily="34" charset="0"/>
              <a:buChar char="•"/>
            </a:pPr>
            <a:r>
              <a:rPr lang="en-US" sz="2000" dirty="0">
                <a:solidFill>
                  <a:schemeClr val="bg1"/>
                </a:solidFill>
              </a:rPr>
              <a:t>Old pages to be archived this summer</a:t>
            </a:r>
          </a:p>
          <a:p>
            <a:endParaRPr lang="en-US" sz="2000" dirty="0">
              <a:solidFill>
                <a:schemeClr val="bg1"/>
              </a:solidFill>
            </a:endParaRPr>
          </a:p>
          <a:p>
            <a:r>
              <a:rPr lang="en-US" sz="2000" b="1" dirty="0">
                <a:solidFill>
                  <a:schemeClr val="bg1"/>
                </a:solidFill>
              </a:rPr>
              <a:t>Listserv and Email</a:t>
            </a:r>
          </a:p>
          <a:p>
            <a:pPr marL="342900" indent="-342900" algn="just">
              <a:buFont typeface="Arial" panose="020B0604020202020204" pitchFamily="34" charset="0"/>
              <a:buChar char="•"/>
            </a:pPr>
            <a:r>
              <a:rPr lang="en-US" sz="2000" dirty="0">
                <a:solidFill>
                  <a:schemeClr val="bg1"/>
                </a:solidFill>
              </a:rPr>
              <a:t>Everyone on the DM, EE, EA, Interoperability, and Simulants listservs will be automatically added to the CC listserv.</a:t>
            </a:r>
            <a:endParaRPr lang="en-US" sz="2000" b="1" dirty="0">
              <a:solidFill>
                <a:schemeClr val="bg1"/>
              </a:solidFill>
            </a:endParaRPr>
          </a:p>
          <a:p>
            <a:pPr marL="800100" lvl="1" indent="-342900" algn="just">
              <a:buFont typeface="Arial" panose="020B0604020202020204" pitchFamily="34" charset="0"/>
              <a:buChar char="•"/>
            </a:pPr>
            <a:r>
              <a:rPr lang="en-US" sz="2000" dirty="0">
                <a:solidFill>
                  <a:schemeClr val="bg1"/>
                </a:solidFill>
              </a:rPr>
              <a:t>Normal opt-out options available</a:t>
            </a:r>
          </a:p>
          <a:p>
            <a:pPr marL="342900" indent="-342900" algn="just">
              <a:buFont typeface="Arial" panose="020B0604020202020204" pitchFamily="34" charset="0"/>
              <a:buChar char="•"/>
            </a:pPr>
            <a:r>
              <a:rPr lang="en-US" sz="2000" dirty="0">
                <a:solidFill>
                  <a:schemeClr val="bg1"/>
                </a:solidFill>
              </a:rPr>
              <a:t>Legacy facilitator emails still active</a:t>
            </a:r>
          </a:p>
          <a:p>
            <a:pPr marL="800100" lvl="1" indent="-342900" algn="just">
              <a:buFont typeface="Arial" panose="020B0604020202020204" pitchFamily="34" charset="0"/>
              <a:buChar char="•"/>
            </a:pPr>
            <a:r>
              <a:rPr lang="en-US" sz="2000" dirty="0">
                <a:solidFill>
                  <a:schemeClr val="bg1"/>
                </a:solidFill>
              </a:rPr>
              <a:t>Archived this summer</a:t>
            </a:r>
          </a:p>
          <a:p>
            <a:pPr algn="just"/>
            <a:endParaRPr lang="en-US" sz="2000" dirty="0">
              <a:solidFill>
                <a:schemeClr val="bg1"/>
              </a:solidFill>
            </a:endParaRPr>
          </a:p>
          <a:p>
            <a:pPr algn="just"/>
            <a:r>
              <a:rPr lang="en-US" sz="2000" dirty="0">
                <a:solidFill>
                  <a:schemeClr val="bg1"/>
                </a:solidFill>
              </a:rPr>
              <a:t>Meetings</a:t>
            </a:r>
          </a:p>
          <a:p>
            <a:pPr marL="342900" indent="-342900" algn="just">
              <a:buFont typeface="Arial" panose="020B0604020202020204" pitchFamily="34" charset="0"/>
              <a:buChar char="•"/>
            </a:pPr>
            <a:r>
              <a:rPr lang="en-US" sz="2000" dirty="0">
                <a:solidFill>
                  <a:schemeClr val="bg1"/>
                </a:solidFill>
              </a:rPr>
              <a:t>Nominal monthly cadence</a:t>
            </a:r>
          </a:p>
          <a:p>
            <a:pPr marL="342900" indent="-342900" algn="just">
              <a:buFont typeface="Arial" panose="020B0604020202020204" pitchFamily="34" charset="0"/>
              <a:buChar char="•"/>
            </a:pPr>
            <a:r>
              <a:rPr lang="en-US" sz="2000" dirty="0">
                <a:solidFill>
                  <a:schemeClr val="bg1"/>
                </a:solidFill>
              </a:rPr>
              <a:t>Mix of joint with FTs and CC-only</a:t>
            </a:r>
          </a:p>
          <a:p>
            <a:pPr marL="800100" lvl="1" indent="-342900" algn="just">
              <a:buFont typeface="Arial" panose="020B0604020202020204" pitchFamily="34" charset="0"/>
              <a:buChar char="•"/>
            </a:pPr>
            <a:r>
              <a:rPr lang="en-US" sz="2000" dirty="0">
                <a:solidFill>
                  <a:schemeClr val="bg1"/>
                </a:solidFill>
              </a:rPr>
              <a:t>Joint meetings will take place during normal FT meeting dates and times</a:t>
            </a:r>
          </a:p>
          <a:p>
            <a:pPr marL="342900" indent="-342900" algn="just">
              <a:buFont typeface="Arial" panose="020B0604020202020204" pitchFamily="34" charset="0"/>
              <a:buChar char="•"/>
            </a:pPr>
            <a:r>
              <a:rPr lang="en-US" sz="2000" dirty="0">
                <a:solidFill>
                  <a:schemeClr val="bg1"/>
                </a:solidFill>
              </a:rPr>
              <a:t>Agendas announced in advance</a:t>
            </a:r>
          </a:p>
        </p:txBody>
      </p:sp>
      <p:sp>
        <p:nvSpPr>
          <p:cNvPr id="8" name="Rectangle 7">
            <a:extLst>
              <a:ext uri="{FF2B5EF4-FFF2-40B4-BE49-F238E27FC236}">
                <a16:creationId xmlns:a16="http://schemas.microsoft.com/office/drawing/2014/main" id="{6B3CEE15-EDA7-4ED8-9200-F9FE91000A77}"/>
              </a:ext>
            </a:extLst>
          </p:cNvPr>
          <p:cNvSpPr/>
          <p:nvPr/>
        </p:nvSpPr>
        <p:spPr>
          <a:xfrm>
            <a:off x="7842079" y="2476719"/>
            <a:ext cx="3886199" cy="1733550"/>
          </a:xfrm>
          <a:prstGeom prst="rect">
            <a:avLst/>
          </a:prstGeom>
          <a:solidFill>
            <a:schemeClr val="bg2">
              <a:lumMod val="25000"/>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000" b="1" dirty="0"/>
              <a:t>How to Contact us!</a:t>
            </a:r>
          </a:p>
          <a:p>
            <a:pPr algn="ctr"/>
            <a:r>
              <a:rPr lang="en-US" sz="1700" dirty="0">
                <a:solidFill>
                  <a:srgbClr val="FFC000"/>
                </a:solidFill>
              </a:rPr>
              <a:t>Facilitators_Crosscutting@jhuapl.edu</a:t>
            </a:r>
          </a:p>
        </p:txBody>
      </p:sp>
      <p:sp>
        <p:nvSpPr>
          <p:cNvPr id="9" name="Rectangle 8">
            <a:extLst>
              <a:ext uri="{FF2B5EF4-FFF2-40B4-BE49-F238E27FC236}">
                <a16:creationId xmlns:a16="http://schemas.microsoft.com/office/drawing/2014/main" id="{03321580-C8CB-47B5-8680-891D5E80589D}"/>
              </a:ext>
            </a:extLst>
          </p:cNvPr>
          <p:cNvSpPr/>
          <p:nvPr/>
        </p:nvSpPr>
        <p:spPr>
          <a:xfrm>
            <a:off x="7842080" y="4498019"/>
            <a:ext cx="3886199" cy="1733550"/>
          </a:xfrm>
          <a:prstGeom prst="rect">
            <a:avLst/>
          </a:prstGeom>
          <a:solidFill>
            <a:schemeClr val="bg2">
              <a:lumMod val="25000"/>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000" b="1" dirty="0"/>
              <a:t>Need Confluence Access?</a:t>
            </a:r>
          </a:p>
          <a:p>
            <a:pPr algn="ctr"/>
            <a:r>
              <a:rPr lang="en-US" dirty="0">
                <a:solidFill>
                  <a:srgbClr val="FFC000"/>
                </a:solidFill>
              </a:rPr>
              <a:t>lsic-wiki-admins@listserv.jhuapl.edu</a:t>
            </a:r>
          </a:p>
        </p:txBody>
      </p:sp>
      <p:pic>
        <p:nvPicPr>
          <p:cNvPr id="10" name="Picture 9">
            <a:extLst>
              <a:ext uri="{FF2B5EF4-FFF2-40B4-BE49-F238E27FC236}">
                <a16:creationId xmlns:a16="http://schemas.microsoft.com/office/drawing/2014/main" id="{2658CE23-CACC-44F2-8C50-D71B66F6B46C}"/>
              </a:ext>
            </a:extLst>
          </p:cNvPr>
          <p:cNvPicPr>
            <a:picLocks noChangeAspect="1"/>
          </p:cNvPicPr>
          <p:nvPr/>
        </p:nvPicPr>
        <p:blipFill>
          <a:blip r:embed="rId3"/>
          <a:stretch>
            <a:fillRect/>
          </a:stretch>
        </p:blipFill>
        <p:spPr>
          <a:xfrm>
            <a:off x="7848599" y="529417"/>
            <a:ext cx="1638546" cy="1659552"/>
          </a:xfrm>
          <a:prstGeom prst="rect">
            <a:avLst/>
          </a:prstGeom>
        </p:spPr>
      </p:pic>
      <p:sp>
        <p:nvSpPr>
          <p:cNvPr id="11" name="Rectangle 10">
            <a:extLst>
              <a:ext uri="{FF2B5EF4-FFF2-40B4-BE49-F238E27FC236}">
                <a16:creationId xmlns:a16="http://schemas.microsoft.com/office/drawing/2014/main" id="{511AC7BD-AC3C-49FC-8574-366CB67F1A0E}"/>
              </a:ext>
            </a:extLst>
          </p:cNvPr>
          <p:cNvSpPr/>
          <p:nvPr/>
        </p:nvSpPr>
        <p:spPr>
          <a:xfrm>
            <a:off x="9585157" y="900894"/>
            <a:ext cx="2143121" cy="1098250"/>
          </a:xfrm>
          <a:prstGeom prst="rect">
            <a:avLst/>
          </a:prstGeom>
          <a:solidFill>
            <a:schemeClr val="bg2">
              <a:lumMod val="25000"/>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000" dirty="0">
                <a:solidFill>
                  <a:schemeClr val="bg1"/>
                </a:solidFill>
              </a:rPr>
              <a:t>Crosscutting Capabilities Confluence Wiki</a:t>
            </a:r>
          </a:p>
        </p:txBody>
      </p:sp>
    </p:spTree>
    <p:extLst>
      <p:ext uri="{BB962C8B-B14F-4D97-AF65-F5344CB8AC3E}">
        <p14:creationId xmlns:p14="http://schemas.microsoft.com/office/powerpoint/2010/main" val="1629551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FA52B5F-524A-4952-9F66-7FE8275FDE41}"/>
              </a:ext>
            </a:extLst>
          </p:cNvPr>
          <p:cNvSpPr>
            <a:spLocks noGrp="1"/>
          </p:cNvSpPr>
          <p:nvPr>
            <p:ph type="title"/>
          </p:nvPr>
        </p:nvSpPr>
        <p:spPr/>
        <p:txBody>
          <a:bodyPr/>
          <a:lstStyle/>
          <a:p>
            <a:r>
              <a:rPr lang="en-US" dirty="0"/>
              <a:t>Confluence Summary</a:t>
            </a:r>
          </a:p>
        </p:txBody>
      </p:sp>
      <p:sp>
        <p:nvSpPr>
          <p:cNvPr id="2" name="Date Placeholder 1">
            <a:extLst>
              <a:ext uri="{FF2B5EF4-FFF2-40B4-BE49-F238E27FC236}">
                <a16:creationId xmlns:a16="http://schemas.microsoft.com/office/drawing/2014/main" id="{26A8E314-B2FD-4DC7-9850-86FC55F7DA76}"/>
              </a:ext>
            </a:extLst>
          </p:cNvPr>
          <p:cNvSpPr>
            <a:spLocks noGrp="1"/>
          </p:cNvSpPr>
          <p:nvPr>
            <p:ph type="dt" sz="half" idx="11"/>
          </p:nvPr>
        </p:nvSpPr>
        <p:spPr/>
        <p:txBody>
          <a:bodyPr/>
          <a:lstStyle/>
          <a:p>
            <a:fld id="{6C1123CB-3959-8245-AF3D-DDDD939CF756}" type="datetime3">
              <a:rPr lang="en-US" smtClean="0"/>
              <a:t>22 February 2024</a:t>
            </a:fld>
            <a:endParaRPr lang="en-US" dirty="0"/>
          </a:p>
        </p:txBody>
      </p:sp>
      <p:sp>
        <p:nvSpPr>
          <p:cNvPr id="4" name="Slide Number Placeholder 3">
            <a:extLst>
              <a:ext uri="{FF2B5EF4-FFF2-40B4-BE49-F238E27FC236}">
                <a16:creationId xmlns:a16="http://schemas.microsoft.com/office/drawing/2014/main" id="{4C9F699B-82C8-42D3-A644-8E953C56D73E}"/>
              </a:ext>
            </a:extLst>
          </p:cNvPr>
          <p:cNvSpPr>
            <a:spLocks noGrp="1"/>
          </p:cNvSpPr>
          <p:nvPr>
            <p:ph type="sldNum" sz="quarter" idx="12"/>
          </p:nvPr>
        </p:nvSpPr>
        <p:spPr/>
        <p:txBody>
          <a:bodyPr/>
          <a:lstStyle/>
          <a:p>
            <a:fld id="{4EBCDCBD-78E1-0D41-A999-31B5EBF8E02C}" type="slidenum">
              <a:rPr lang="en-US" smtClean="0"/>
              <a:pPr/>
              <a:t>15</a:t>
            </a:fld>
            <a:endParaRPr lang="en-US" dirty="0"/>
          </a:p>
        </p:txBody>
      </p:sp>
      <p:pic>
        <p:nvPicPr>
          <p:cNvPr id="6" name="Picture 5">
            <a:extLst>
              <a:ext uri="{FF2B5EF4-FFF2-40B4-BE49-F238E27FC236}">
                <a16:creationId xmlns:a16="http://schemas.microsoft.com/office/drawing/2014/main" id="{EA5DFF0D-C32A-4CF3-A519-E16C87A4973E}"/>
              </a:ext>
            </a:extLst>
          </p:cNvPr>
          <p:cNvPicPr>
            <a:picLocks noChangeAspect="1"/>
          </p:cNvPicPr>
          <p:nvPr/>
        </p:nvPicPr>
        <p:blipFill>
          <a:blip r:embed="rId3"/>
          <a:stretch>
            <a:fillRect/>
          </a:stretch>
        </p:blipFill>
        <p:spPr>
          <a:xfrm rot="2700000">
            <a:off x="5286844" y="2731305"/>
            <a:ext cx="1638546" cy="1659552"/>
          </a:xfrm>
          <a:prstGeom prst="rect">
            <a:avLst/>
          </a:prstGeom>
        </p:spPr>
      </p:pic>
      <p:sp>
        <p:nvSpPr>
          <p:cNvPr id="8" name="Rectangle: Rounded Corners 7">
            <a:extLst>
              <a:ext uri="{FF2B5EF4-FFF2-40B4-BE49-F238E27FC236}">
                <a16:creationId xmlns:a16="http://schemas.microsoft.com/office/drawing/2014/main" id="{7FAF072F-D2F1-4FEB-AD49-9C5374814926}"/>
              </a:ext>
            </a:extLst>
          </p:cNvPr>
          <p:cNvSpPr/>
          <p:nvPr/>
        </p:nvSpPr>
        <p:spPr>
          <a:xfrm>
            <a:off x="589280" y="1565268"/>
            <a:ext cx="2458720" cy="4185292"/>
          </a:xfrm>
          <a:prstGeom prst="roundRect">
            <a:avLst/>
          </a:prstGeom>
          <a:solidFill>
            <a:srgbClr val="208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17" name="Freeform: Shape 16">
            <a:extLst>
              <a:ext uri="{FF2B5EF4-FFF2-40B4-BE49-F238E27FC236}">
                <a16:creationId xmlns:a16="http://schemas.microsoft.com/office/drawing/2014/main" id="{6C38DEA0-2349-4D43-85CA-2BC9668AD87D}"/>
              </a:ext>
            </a:extLst>
          </p:cNvPr>
          <p:cNvSpPr/>
          <p:nvPr/>
        </p:nvSpPr>
        <p:spPr>
          <a:xfrm>
            <a:off x="3240491" y="1565268"/>
            <a:ext cx="2458720" cy="4185292"/>
          </a:xfrm>
          <a:custGeom>
            <a:avLst/>
            <a:gdLst>
              <a:gd name="connsiteX0" fmla="*/ 409795 w 2458720"/>
              <a:gd name="connsiteY0" fmla="*/ 0 h 4185292"/>
              <a:gd name="connsiteX1" fmla="*/ 2048925 w 2458720"/>
              <a:gd name="connsiteY1" fmla="*/ 0 h 4185292"/>
              <a:gd name="connsiteX2" fmla="*/ 2458720 w 2458720"/>
              <a:gd name="connsiteY2" fmla="*/ 409795 h 4185292"/>
              <a:gd name="connsiteX3" fmla="*/ 2458720 w 2458720"/>
              <a:gd name="connsiteY3" fmla="*/ 1008256 h 4185292"/>
              <a:gd name="connsiteX4" fmla="*/ 1458901 w 2458720"/>
              <a:gd name="connsiteY4" fmla="*/ 2008075 h 4185292"/>
              <a:gd name="connsiteX5" fmla="*/ 2458720 w 2458720"/>
              <a:gd name="connsiteY5" fmla="*/ 3007894 h 4185292"/>
              <a:gd name="connsiteX6" fmla="*/ 2458720 w 2458720"/>
              <a:gd name="connsiteY6" fmla="*/ 3775497 h 4185292"/>
              <a:gd name="connsiteX7" fmla="*/ 2048925 w 2458720"/>
              <a:gd name="connsiteY7" fmla="*/ 4185292 h 4185292"/>
              <a:gd name="connsiteX8" fmla="*/ 409795 w 2458720"/>
              <a:gd name="connsiteY8" fmla="*/ 4185292 h 4185292"/>
              <a:gd name="connsiteX9" fmla="*/ 0 w 2458720"/>
              <a:gd name="connsiteY9" fmla="*/ 3775497 h 4185292"/>
              <a:gd name="connsiteX10" fmla="*/ 0 w 2458720"/>
              <a:gd name="connsiteY10" fmla="*/ 409795 h 4185292"/>
              <a:gd name="connsiteX11" fmla="*/ 409795 w 2458720"/>
              <a:gd name="connsiteY11" fmla="*/ 0 h 418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8720" h="4185292">
                <a:moveTo>
                  <a:pt x="409795" y="0"/>
                </a:moveTo>
                <a:lnTo>
                  <a:pt x="2048925" y="0"/>
                </a:lnTo>
                <a:cubicBezTo>
                  <a:pt x="2275249" y="0"/>
                  <a:pt x="2458720" y="183471"/>
                  <a:pt x="2458720" y="409795"/>
                </a:cubicBezTo>
                <a:lnTo>
                  <a:pt x="2458720" y="1008256"/>
                </a:lnTo>
                <a:lnTo>
                  <a:pt x="1458901" y="2008075"/>
                </a:lnTo>
                <a:lnTo>
                  <a:pt x="2458720" y="3007894"/>
                </a:lnTo>
                <a:lnTo>
                  <a:pt x="2458720" y="3775497"/>
                </a:lnTo>
                <a:cubicBezTo>
                  <a:pt x="2458720" y="4001821"/>
                  <a:pt x="2275249" y="4185292"/>
                  <a:pt x="2048925" y="4185292"/>
                </a:cubicBezTo>
                <a:lnTo>
                  <a:pt x="409795" y="4185292"/>
                </a:lnTo>
                <a:cubicBezTo>
                  <a:pt x="183471" y="4185292"/>
                  <a:pt x="0" y="4001821"/>
                  <a:pt x="0" y="3775497"/>
                </a:cubicBezTo>
                <a:lnTo>
                  <a:pt x="0" y="409795"/>
                </a:lnTo>
                <a:cubicBezTo>
                  <a:pt x="0" y="183471"/>
                  <a:pt x="183471" y="0"/>
                  <a:pt x="409795" y="0"/>
                </a:cubicBezTo>
                <a:close/>
              </a:path>
            </a:pathLst>
          </a:custGeom>
          <a:solidFill>
            <a:srgbClr val="46AA9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err="1"/>
          </a:p>
        </p:txBody>
      </p:sp>
      <p:sp>
        <p:nvSpPr>
          <p:cNvPr id="18" name="Freeform: Shape 17">
            <a:extLst>
              <a:ext uri="{FF2B5EF4-FFF2-40B4-BE49-F238E27FC236}">
                <a16:creationId xmlns:a16="http://schemas.microsoft.com/office/drawing/2014/main" id="{0035F136-684F-437C-94E4-468B575CFECC}"/>
              </a:ext>
            </a:extLst>
          </p:cNvPr>
          <p:cNvSpPr/>
          <p:nvPr/>
        </p:nvSpPr>
        <p:spPr>
          <a:xfrm>
            <a:off x="6513022" y="1565268"/>
            <a:ext cx="2458720" cy="4185292"/>
          </a:xfrm>
          <a:custGeom>
            <a:avLst/>
            <a:gdLst>
              <a:gd name="connsiteX0" fmla="*/ 409795 w 2458720"/>
              <a:gd name="connsiteY0" fmla="*/ 0 h 4185292"/>
              <a:gd name="connsiteX1" fmla="*/ 2048925 w 2458720"/>
              <a:gd name="connsiteY1" fmla="*/ 0 h 4185292"/>
              <a:gd name="connsiteX2" fmla="*/ 2458720 w 2458720"/>
              <a:gd name="connsiteY2" fmla="*/ 409795 h 4185292"/>
              <a:gd name="connsiteX3" fmla="*/ 2458720 w 2458720"/>
              <a:gd name="connsiteY3" fmla="*/ 3775497 h 4185292"/>
              <a:gd name="connsiteX4" fmla="*/ 2048925 w 2458720"/>
              <a:gd name="connsiteY4" fmla="*/ 4185292 h 4185292"/>
              <a:gd name="connsiteX5" fmla="*/ 409795 w 2458720"/>
              <a:gd name="connsiteY5" fmla="*/ 4185292 h 4185292"/>
              <a:gd name="connsiteX6" fmla="*/ 0 w 2458720"/>
              <a:gd name="connsiteY6" fmla="*/ 3775497 h 4185292"/>
              <a:gd name="connsiteX7" fmla="*/ 0 w 2458720"/>
              <a:gd name="connsiteY7" fmla="*/ 2979582 h 4185292"/>
              <a:gd name="connsiteX8" fmla="*/ 998801 w 2458720"/>
              <a:gd name="connsiteY8" fmla="*/ 1980781 h 4185292"/>
              <a:gd name="connsiteX9" fmla="*/ 0 w 2458720"/>
              <a:gd name="connsiteY9" fmla="*/ 981980 h 4185292"/>
              <a:gd name="connsiteX10" fmla="*/ 0 w 2458720"/>
              <a:gd name="connsiteY10" fmla="*/ 409795 h 4185292"/>
              <a:gd name="connsiteX11" fmla="*/ 409795 w 2458720"/>
              <a:gd name="connsiteY11" fmla="*/ 0 h 418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8720" h="4185292">
                <a:moveTo>
                  <a:pt x="409795" y="0"/>
                </a:moveTo>
                <a:lnTo>
                  <a:pt x="2048925" y="0"/>
                </a:lnTo>
                <a:cubicBezTo>
                  <a:pt x="2275249" y="0"/>
                  <a:pt x="2458720" y="183471"/>
                  <a:pt x="2458720" y="409795"/>
                </a:cubicBezTo>
                <a:lnTo>
                  <a:pt x="2458720" y="3775497"/>
                </a:lnTo>
                <a:cubicBezTo>
                  <a:pt x="2458720" y="4001821"/>
                  <a:pt x="2275249" y="4185292"/>
                  <a:pt x="2048925" y="4185292"/>
                </a:cubicBezTo>
                <a:lnTo>
                  <a:pt x="409795" y="4185292"/>
                </a:lnTo>
                <a:cubicBezTo>
                  <a:pt x="183471" y="4185292"/>
                  <a:pt x="0" y="4001821"/>
                  <a:pt x="0" y="3775497"/>
                </a:cubicBezTo>
                <a:lnTo>
                  <a:pt x="0" y="2979582"/>
                </a:lnTo>
                <a:lnTo>
                  <a:pt x="998801" y="1980781"/>
                </a:lnTo>
                <a:lnTo>
                  <a:pt x="0" y="981980"/>
                </a:lnTo>
                <a:lnTo>
                  <a:pt x="0" y="409795"/>
                </a:lnTo>
                <a:cubicBezTo>
                  <a:pt x="0" y="183471"/>
                  <a:pt x="183471" y="0"/>
                  <a:pt x="409795" y="0"/>
                </a:cubicBezTo>
                <a:close/>
              </a:path>
            </a:pathLst>
          </a:custGeom>
          <a:solidFill>
            <a:srgbClr val="46AA9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err="1"/>
          </a:p>
        </p:txBody>
      </p:sp>
      <p:sp>
        <p:nvSpPr>
          <p:cNvPr id="13" name="Rectangle: Rounded Corners 12">
            <a:extLst>
              <a:ext uri="{FF2B5EF4-FFF2-40B4-BE49-F238E27FC236}">
                <a16:creationId xmlns:a16="http://schemas.microsoft.com/office/drawing/2014/main" id="{73E8571E-19D6-42BB-BBFB-2FAA71C06AF3}"/>
              </a:ext>
            </a:extLst>
          </p:cNvPr>
          <p:cNvSpPr/>
          <p:nvPr/>
        </p:nvSpPr>
        <p:spPr>
          <a:xfrm>
            <a:off x="9164233" y="1565268"/>
            <a:ext cx="2458720" cy="4185292"/>
          </a:xfrm>
          <a:prstGeom prst="roundRect">
            <a:avLst/>
          </a:prstGeom>
          <a:solidFill>
            <a:srgbClr val="208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19" name="Rectangle: Rounded Corners 18">
            <a:extLst>
              <a:ext uri="{FF2B5EF4-FFF2-40B4-BE49-F238E27FC236}">
                <a16:creationId xmlns:a16="http://schemas.microsoft.com/office/drawing/2014/main" id="{E8A4A907-436F-43A1-8538-2B1ADCEF92D6}"/>
              </a:ext>
            </a:extLst>
          </p:cNvPr>
          <p:cNvSpPr/>
          <p:nvPr/>
        </p:nvSpPr>
        <p:spPr>
          <a:xfrm rot="2700000">
            <a:off x="1330959" y="5140960"/>
            <a:ext cx="975360" cy="975360"/>
          </a:xfrm>
          <a:prstGeom prst="roundRect">
            <a:avLst/>
          </a:prstGeom>
          <a:solidFill>
            <a:srgbClr val="20815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20" name="Rectangle: Rounded Corners 19">
            <a:extLst>
              <a:ext uri="{FF2B5EF4-FFF2-40B4-BE49-F238E27FC236}">
                <a16:creationId xmlns:a16="http://schemas.microsoft.com/office/drawing/2014/main" id="{141DACB6-98A9-4DC6-A9A6-9E9F3299FA23}"/>
              </a:ext>
            </a:extLst>
          </p:cNvPr>
          <p:cNvSpPr/>
          <p:nvPr/>
        </p:nvSpPr>
        <p:spPr>
          <a:xfrm rot="2700000">
            <a:off x="3985069" y="5130908"/>
            <a:ext cx="975360" cy="975360"/>
          </a:xfrm>
          <a:prstGeom prst="roundRect">
            <a:avLst/>
          </a:prstGeom>
          <a:solidFill>
            <a:srgbClr val="46AA9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21" name="Rectangle: Rounded Corners 20">
            <a:extLst>
              <a:ext uri="{FF2B5EF4-FFF2-40B4-BE49-F238E27FC236}">
                <a16:creationId xmlns:a16="http://schemas.microsoft.com/office/drawing/2014/main" id="{0D7D8840-FC88-4723-8011-773A2DEA018F}"/>
              </a:ext>
            </a:extLst>
          </p:cNvPr>
          <p:cNvSpPr/>
          <p:nvPr/>
        </p:nvSpPr>
        <p:spPr>
          <a:xfrm rot="2700000">
            <a:off x="7254702" y="5140961"/>
            <a:ext cx="975360" cy="975360"/>
          </a:xfrm>
          <a:prstGeom prst="roundRect">
            <a:avLst/>
          </a:prstGeom>
          <a:solidFill>
            <a:srgbClr val="46AA9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22" name="Rectangle: Rounded Corners 21">
            <a:extLst>
              <a:ext uri="{FF2B5EF4-FFF2-40B4-BE49-F238E27FC236}">
                <a16:creationId xmlns:a16="http://schemas.microsoft.com/office/drawing/2014/main" id="{2438DC45-AF0A-48ED-933E-686C5B3010A8}"/>
              </a:ext>
            </a:extLst>
          </p:cNvPr>
          <p:cNvSpPr/>
          <p:nvPr/>
        </p:nvSpPr>
        <p:spPr>
          <a:xfrm rot="2700000">
            <a:off x="9908811" y="5130439"/>
            <a:ext cx="975360" cy="975360"/>
          </a:xfrm>
          <a:prstGeom prst="roundRect">
            <a:avLst/>
          </a:prstGeom>
          <a:solidFill>
            <a:srgbClr val="20815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24" name="TextBox 23">
            <a:extLst>
              <a:ext uri="{FF2B5EF4-FFF2-40B4-BE49-F238E27FC236}">
                <a16:creationId xmlns:a16="http://schemas.microsoft.com/office/drawing/2014/main" id="{CE8E67E6-98D6-4A1C-8D8F-B3B448C725AF}"/>
              </a:ext>
            </a:extLst>
          </p:cNvPr>
          <p:cNvSpPr txBox="1"/>
          <p:nvPr/>
        </p:nvSpPr>
        <p:spPr>
          <a:xfrm>
            <a:off x="1395273" y="5351641"/>
            <a:ext cx="846732" cy="553998"/>
          </a:xfrm>
          <a:prstGeom prst="rect">
            <a:avLst/>
          </a:prstGeom>
          <a:noFill/>
          <a:ln w="19050">
            <a:noFill/>
          </a:ln>
        </p:spPr>
        <p:txBody>
          <a:bodyPr wrap="square" rtlCol="0">
            <a:spAutoFit/>
          </a:bodyPr>
          <a:lstStyle/>
          <a:p>
            <a:pPr algn="ctr"/>
            <a:r>
              <a:rPr lang="en-US" sz="3000" b="1" dirty="0">
                <a:solidFill>
                  <a:schemeClr val="bg1"/>
                </a:solidFill>
              </a:rPr>
              <a:t>01</a:t>
            </a:r>
          </a:p>
        </p:txBody>
      </p:sp>
      <p:sp>
        <p:nvSpPr>
          <p:cNvPr id="25" name="TextBox 24">
            <a:extLst>
              <a:ext uri="{FF2B5EF4-FFF2-40B4-BE49-F238E27FC236}">
                <a16:creationId xmlns:a16="http://schemas.microsoft.com/office/drawing/2014/main" id="{42475BC1-D221-4C82-A248-F8546128DC88}"/>
              </a:ext>
            </a:extLst>
          </p:cNvPr>
          <p:cNvSpPr txBox="1"/>
          <p:nvPr/>
        </p:nvSpPr>
        <p:spPr>
          <a:xfrm>
            <a:off x="4050089" y="5351641"/>
            <a:ext cx="846732" cy="553998"/>
          </a:xfrm>
          <a:prstGeom prst="rect">
            <a:avLst/>
          </a:prstGeom>
          <a:noFill/>
          <a:ln w="19050">
            <a:noFill/>
          </a:ln>
        </p:spPr>
        <p:txBody>
          <a:bodyPr wrap="square" rtlCol="0">
            <a:spAutoFit/>
          </a:bodyPr>
          <a:lstStyle/>
          <a:p>
            <a:pPr algn="ctr"/>
            <a:r>
              <a:rPr lang="en-US" sz="3000" b="1" dirty="0">
                <a:solidFill>
                  <a:schemeClr val="bg1"/>
                </a:solidFill>
              </a:rPr>
              <a:t>02</a:t>
            </a:r>
          </a:p>
        </p:txBody>
      </p:sp>
      <p:sp>
        <p:nvSpPr>
          <p:cNvPr id="26" name="TextBox 25">
            <a:extLst>
              <a:ext uri="{FF2B5EF4-FFF2-40B4-BE49-F238E27FC236}">
                <a16:creationId xmlns:a16="http://schemas.microsoft.com/office/drawing/2014/main" id="{32E8B3CF-7882-4C73-851C-A770E0DDFBB8}"/>
              </a:ext>
            </a:extLst>
          </p:cNvPr>
          <p:cNvSpPr txBox="1"/>
          <p:nvPr/>
        </p:nvSpPr>
        <p:spPr>
          <a:xfrm>
            <a:off x="7319016" y="5351641"/>
            <a:ext cx="846732" cy="553998"/>
          </a:xfrm>
          <a:prstGeom prst="rect">
            <a:avLst/>
          </a:prstGeom>
          <a:noFill/>
          <a:ln w="19050">
            <a:noFill/>
          </a:ln>
        </p:spPr>
        <p:txBody>
          <a:bodyPr wrap="square" rtlCol="0">
            <a:spAutoFit/>
          </a:bodyPr>
          <a:lstStyle/>
          <a:p>
            <a:pPr algn="ctr"/>
            <a:r>
              <a:rPr lang="en-US" sz="3000" b="1" dirty="0">
                <a:solidFill>
                  <a:schemeClr val="bg1"/>
                </a:solidFill>
              </a:rPr>
              <a:t>03</a:t>
            </a:r>
          </a:p>
        </p:txBody>
      </p:sp>
      <p:sp>
        <p:nvSpPr>
          <p:cNvPr id="27" name="TextBox 26">
            <a:extLst>
              <a:ext uri="{FF2B5EF4-FFF2-40B4-BE49-F238E27FC236}">
                <a16:creationId xmlns:a16="http://schemas.microsoft.com/office/drawing/2014/main" id="{ACC760BA-D7A1-40FB-BC16-750180DBD54B}"/>
              </a:ext>
            </a:extLst>
          </p:cNvPr>
          <p:cNvSpPr txBox="1"/>
          <p:nvPr/>
        </p:nvSpPr>
        <p:spPr>
          <a:xfrm>
            <a:off x="9973125" y="5351173"/>
            <a:ext cx="846732" cy="553998"/>
          </a:xfrm>
          <a:prstGeom prst="rect">
            <a:avLst/>
          </a:prstGeom>
          <a:noFill/>
          <a:ln w="19050">
            <a:noFill/>
          </a:ln>
        </p:spPr>
        <p:txBody>
          <a:bodyPr wrap="square" rtlCol="0">
            <a:spAutoFit/>
          </a:bodyPr>
          <a:lstStyle/>
          <a:p>
            <a:pPr algn="ctr"/>
            <a:r>
              <a:rPr lang="en-US" sz="3000" b="1" dirty="0">
                <a:solidFill>
                  <a:schemeClr val="bg1"/>
                </a:solidFill>
              </a:rPr>
              <a:t>04</a:t>
            </a:r>
          </a:p>
        </p:txBody>
      </p:sp>
      <p:sp>
        <p:nvSpPr>
          <p:cNvPr id="28" name="Rectangle 27">
            <a:extLst>
              <a:ext uri="{FF2B5EF4-FFF2-40B4-BE49-F238E27FC236}">
                <a16:creationId xmlns:a16="http://schemas.microsoft.com/office/drawing/2014/main" id="{CF45BD80-FDF6-4042-9B40-AD4EE05B56F0}"/>
              </a:ext>
            </a:extLst>
          </p:cNvPr>
          <p:cNvSpPr/>
          <p:nvPr/>
        </p:nvSpPr>
        <p:spPr>
          <a:xfrm>
            <a:off x="591672" y="2084006"/>
            <a:ext cx="2456328" cy="660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000" b="1" dirty="0">
                <a:solidFill>
                  <a:srgbClr val="208156"/>
                </a:solidFill>
              </a:rPr>
              <a:t>Main Page</a:t>
            </a:r>
          </a:p>
        </p:txBody>
      </p:sp>
      <p:sp>
        <p:nvSpPr>
          <p:cNvPr id="36" name="Freeform: Shape 35">
            <a:extLst>
              <a:ext uri="{FF2B5EF4-FFF2-40B4-BE49-F238E27FC236}">
                <a16:creationId xmlns:a16="http://schemas.microsoft.com/office/drawing/2014/main" id="{D354BC0F-FC79-4354-BAAF-0AEAE52C6E46}"/>
              </a:ext>
            </a:extLst>
          </p:cNvPr>
          <p:cNvSpPr/>
          <p:nvPr/>
        </p:nvSpPr>
        <p:spPr>
          <a:xfrm>
            <a:off x="3241872" y="2066657"/>
            <a:ext cx="2457339" cy="660400"/>
          </a:xfrm>
          <a:custGeom>
            <a:avLst/>
            <a:gdLst>
              <a:gd name="connsiteX0" fmla="*/ 0 w 2457339"/>
              <a:gd name="connsiteY0" fmla="*/ 0 h 660400"/>
              <a:gd name="connsiteX1" fmla="*/ 2457339 w 2457339"/>
              <a:gd name="connsiteY1" fmla="*/ 0 h 660400"/>
              <a:gd name="connsiteX2" fmla="*/ 2457339 w 2457339"/>
              <a:gd name="connsiteY2" fmla="*/ 503057 h 660400"/>
              <a:gd name="connsiteX3" fmla="*/ 2299996 w 2457339"/>
              <a:gd name="connsiteY3" fmla="*/ 660400 h 660400"/>
              <a:gd name="connsiteX4" fmla="*/ 0 w 2457339"/>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339" h="660400">
                <a:moveTo>
                  <a:pt x="0" y="0"/>
                </a:moveTo>
                <a:lnTo>
                  <a:pt x="2457339" y="0"/>
                </a:lnTo>
                <a:lnTo>
                  <a:pt x="2457339" y="503057"/>
                </a:lnTo>
                <a:lnTo>
                  <a:pt x="2299996" y="660400"/>
                </a:lnTo>
                <a:lnTo>
                  <a:pt x="0" y="6604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000" b="1" dirty="0">
                <a:solidFill>
                  <a:srgbClr val="46AA9E"/>
                </a:solidFill>
              </a:rPr>
              <a:t>Meetings</a:t>
            </a:r>
          </a:p>
        </p:txBody>
      </p:sp>
      <p:sp>
        <p:nvSpPr>
          <p:cNvPr id="37" name="Freeform: Shape 36">
            <a:extLst>
              <a:ext uri="{FF2B5EF4-FFF2-40B4-BE49-F238E27FC236}">
                <a16:creationId xmlns:a16="http://schemas.microsoft.com/office/drawing/2014/main" id="{E2FE3B9B-8C9C-4F5E-97E8-B7D6D28A49AB}"/>
              </a:ext>
            </a:extLst>
          </p:cNvPr>
          <p:cNvSpPr/>
          <p:nvPr/>
        </p:nvSpPr>
        <p:spPr>
          <a:xfrm>
            <a:off x="6513022" y="2064827"/>
            <a:ext cx="2457339" cy="660400"/>
          </a:xfrm>
          <a:custGeom>
            <a:avLst/>
            <a:gdLst>
              <a:gd name="connsiteX0" fmla="*/ 0 w 2457339"/>
              <a:gd name="connsiteY0" fmla="*/ 0 h 660400"/>
              <a:gd name="connsiteX1" fmla="*/ 2457339 w 2457339"/>
              <a:gd name="connsiteY1" fmla="*/ 0 h 660400"/>
              <a:gd name="connsiteX2" fmla="*/ 2457339 w 2457339"/>
              <a:gd name="connsiteY2" fmla="*/ 660400 h 660400"/>
              <a:gd name="connsiteX3" fmla="*/ 182207 w 2457339"/>
              <a:gd name="connsiteY3" fmla="*/ 660400 h 660400"/>
              <a:gd name="connsiteX4" fmla="*/ 0 w 2457339"/>
              <a:gd name="connsiteY4" fmla="*/ 478194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339" h="660400">
                <a:moveTo>
                  <a:pt x="0" y="0"/>
                </a:moveTo>
                <a:lnTo>
                  <a:pt x="2457339" y="0"/>
                </a:lnTo>
                <a:lnTo>
                  <a:pt x="2457339" y="660400"/>
                </a:lnTo>
                <a:lnTo>
                  <a:pt x="182207" y="660400"/>
                </a:lnTo>
                <a:lnTo>
                  <a:pt x="0" y="47819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000" b="1" dirty="0">
                <a:solidFill>
                  <a:srgbClr val="46AA9E"/>
                </a:solidFill>
              </a:rPr>
              <a:t>Resources</a:t>
            </a:r>
          </a:p>
        </p:txBody>
      </p:sp>
      <p:sp>
        <p:nvSpPr>
          <p:cNvPr id="31" name="Rectangle 30">
            <a:extLst>
              <a:ext uri="{FF2B5EF4-FFF2-40B4-BE49-F238E27FC236}">
                <a16:creationId xmlns:a16="http://schemas.microsoft.com/office/drawing/2014/main" id="{26E4DFD1-655F-4245-A560-2892DC4838D4}"/>
              </a:ext>
            </a:extLst>
          </p:cNvPr>
          <p:cNvSpPr/>
          <p:nvPr/>
        </p:nvSpPr>
        <p:spPr>
          <a:xfrm>
            <a:off x="9164233" y="2064827"/>
            <a:ext cx="2458720" cy="660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000" b="1" dirty="0">
                <a:solidFill>
                  <a:srgbClr val="208156"/>
                </a:solidFill>
              </a:rPr>
              <a:t>Who’s Who</a:t>
            </a:r>
          </a:p>
        </p:txBody>
      </p:sp>
      <p:sp>
        <p:nvSpPr>
          <p:cNvPr id="38" name="TextBox 37">
            <a:extLst>
              <a:ext uri="{FF2B5EF4-FFF2-40B4-BE49-F238E27FC236}">
                <a16:creationId xmlns:a16="http://schemas.microsoft.com/office/drawing/2014/main" id="{C0DB67D2-69E6-4565-A31F-4700A586AFCD}"/>
              </a:ext>
            </a:extLst>
          </p:cNvPr>
          <p:cNvSpPr txBox="1"/>
          <p:nvPr/>
        </p:nvSpPr>
        <p:spPr>
          <a:xfrm>
            <a:off x="725327" y="3062039"/>
            <a:ext cx="2186624" cy="1780809"/>
          </a:xfrm>
          <a:prstGeom prst="rect">
            <a:avLst/>
          </a:prstGeom>
          <a:noFill/>
          <a:ln w="19050">
            <a:noFill/>
          </a:ln>
        </p:spPr>
        <p:txBody>
          <a:bodyPr wrap="square" rtlCol="0">
            <a:spAutoFit/>
          </a:bodyPr>
          <a:lstStyle/>
          <a:p>
            <a:pPr algn="ctr">
              <a:lnSpc>
                <a:spcPct val="150000"/>
              </a:lnSpc>
            </a:pPr>
            <a:r>
              <a:rPr lang="en-US" sz="1500" dirty="0">
                <a:solidFill>
                  <a:schemeClr val="bg1"/>
                </a:solidFill>
              </a:rPr>
              <a:t>CC Statement &amp; Goals</a:t>
            </a:r>
          </a:p>
          <a:p>
            <a:pPr algn="ctr">
              <a:lnSpc>
                <a:spcPct val="150000"/>
              </a:lnSpc>
            </a:pPr>
            <a:r>
              <a:rPr lang="en-US" sz="1500" dirty="0">
                <a:solidFill>
                  <a:schemeClr val="bg1"/>
                </a:solidFill>
              </a:rPr>
              <a:t>Leadership Team</a:t>
            </a:r>
          </a:p>
          <a:p>
            <a:pPr algn="ctr">
              <a:lnSpc>
                <a:spcPct val="150000"/>
              </a:lnSpc>
            </a:pPr>
            <a:r>
              <a:rPr lang="en-US" sz="1500" dirty="0">
                <a:solidFill>
                  <a:schemeClr val="bg1"/>
                </a:solidFill>
              </a:rPr>
              <a:t>Upcoming CC Events</a:t>
            </a:r>
          </a:p>
          <a:p>
            <a:pPr algn="ctr">
              <a:lnSpc>
                <a:spcPct val="150000"/>
              </a:lnSpc>
            </a:pPr>
            <a:r>
              <a:rPr lang="en-US" sz="1500" dirty="0">
                <a:solidFill>
                  <a:schemeClr val="bg1"/>
                </a:solidFill>
              </a:rPr>
              <a:t>Other Upcoming Events</a:t>
            </a:r>
          </a:p>
        </p:txBody>
      </p:sp>
      <p:sp>
        <p:nvSpPr>
          <p:cNvPr id="39" name="TextBox 38">
            <a:extLst>
              <a:ext uri="{FF2B5EF4-FFF2-40B4-BE49-F238E27FC236}">
                <a16:creationId xmlns:a16="http://schemas.microsoft.com/office/drawing/2014/main" id="{CD03A744-4B1C-454B-AC86-6E8052C82D4F}"/>
              </a:ext>
            </a:extLst>
          </p:cNvPr>
          <p:cNvSpPr txBox="1"/>
          <p:nvPr/>
        </p:nvSpPr>
        <p:spPr>
          <a:xfrm>
            <a:off x="3376539" y="3111225"/>
            <a:ext cx="2186624" cy="1434560"/>
          </a:xfrm>
          <a:prstGeom prst="rect">
            <a:avLst/>
          </a:prstGeom>
          <a:noFill/>
          <a:ln w="19050">
            <a:noFill/>
          </a:ln>
        </p:spPr>
        <p:txBody>
          <a:bodyPr wrap="square" rtlCol="0">
            <a:spAutoFit/>
          </a:bodyPr>
          <a:lstStyle/>
          <a:p>
            <a:pPr>
              <a:lnSpc>
                <a:spcPct val="150000"/>
              </a:lnSpc>
            </a:pPr>
            <a:r>
              <a:rPr lang="en-US" sz="1500" dirty="0">
                <a:solidFill>
                  <a:schemeClr val="bg1"/>
                </a:solidFill>
              </a:rPr>
              <a:t>Title</a:t>
            </a:r>
          </a:p>
          <a:p>
            <a:pPr>
              <a:lnSpc>
                <a:spcPct val="150000"/>
              </a:lnSpc>
            </a:pPr>
            <a:r>
              <a:rPr lang="en-US" sz="1500" dirty="0">
                <a:solidFill>
                  <a:schemeClr val="bg1"/>
                </a:solidFill>
              </a:rPr>
              <a:t>Date</a:t>
            </a:r>
          </a:p>
          <a:p>
            <a:pPr>
              <a:lnSpc>
                <a:spcPct val="150000"/>
              </a:lnSpc>
            </a:pPr>
            <a:r>
              <a:rPr lang="en-US" sz="1500" dirty="0">
                <a:solidFill>
                  <a:schemeClr val="bg1"/>
                </a:solidFill>
              </a:rPr>
              <a:t>Recording</a:t>
            </a:r>
          </a:p>
          <a:p>
            <a:pPr>
              <a:lnSpc>
                <a:spcPct val="150000"/>
              </a:lnSpc>
            </a:pPr>
            <a:r>
              <a:rPr lang="en-US" sz="1500" dirty="0">
                <a:solidFill>
                  <a:schemeClr val="bg1"/>
                </a:solidFill>
              </a:rPr>
              <a:t>Slides</a:t>
            </a:r>
          </a:p>
        </p:txBody>
      </p:sp>
      <p:sp>
        <p:nvSpPr>
          <p:cNvPr id="40" name="TextBox 39">
            <a:extLst>
              <a:ext uri="{FF2B5EF4-FFF2-40B4-BE49-F238E27FC236}">
                <a16:creationId xmlns:a16="http://schemas.microsoft.com/office/drawing/2014/main" id="{FEE1A5E7-45E1-4994-A1C0-CDF2C9DFC26C}"/>
              </a:ext>
            </a:extLst>
          </p:cNvPr>
          <p:cNvSpPr txBox="1"/>
          <p:nvPr/>
        </p:nvSpPr>
        <p:spPr>
          <a:xfrm>
            <a:off x="6649071" y="3062039"/>
            <a:ext cx="2186624" cy="1434560"/>
          </a:xfrm>
          <a:prstGeom prst="rect">
            <a:avLst/>
          </a:prstGeom>
          <a:noFill/>
          <a:ln w="19050">
            <a:noFill/>
          </a:ln>
        </p:spPr>
        <p:txBody>
          <a:bodyPr wrap="square" rtlCol="0">
            <a:spAutoFit/>
          </a:bodyPr>
          <a:lstStyle/>
          <a:p>
            <a:pPr algn="r">
              <a:lnSpc>
                <a:spcPct val="150000"/>
              </a:lnSpc>
            </a:pPr>
            <a:r>
              <a:rPr lang="en-US" sz="1500" dirty="0">
                <a:solidFill>
                  <a:schemeClr val="bg1"/>
                </a:solidFill>
              </a:rPr>
              <a:t>Old FG Pages</a:t>
            </a:r>
          </a:p>
          <a:p>
            <a:pPr algn="r">
              <a:lnSpc>
                <a:spcPct val="150000"/>
              </a:lnSpc>
            </a:pPr>
            <a:r>
              <a:rPr lang="en-US" sz="1500" dirty="0">
                <a:solidFill>
                  <a:schemeClr val="bg1"/>
                </a:solidFill>
              </a:rPr>
              <a:t>SpaceNews</a:t>
            </a:r>
          </a:p>
          <a:p>
            <a:pPr algn="r">
              <a:lnSpc>
                <a:spcPct val="150000"/>
              </a:lnSpc>
            </a:pPr>
            <a:r>
              <a:rPr lang="en-US" sz="1500" dirty="0">
                <a:solidFill>
                  <a:schemeClr val="bg1"/>
                </a:solidFill>
              </a:rPr>
              <a:t>Publications</a:t>
            </a:r>
          </a:p>
          <a:p>
            <a:pPr algn="r">
              <a:lnSpc>
                <a:spcPct val="150000"/>
              </a:lnSpc>
            </a:pPr>
            <a:r>
              <a:rPr lang="en-US" sz="1500" dirty="0">
                <a:solidFill>
                  <a:schemeClr val="bg1"/>
                </a:solidFill>
              </a:rPr>
              <a:t>Articles</a:t>
            </a:r>
          </a:p>
        </p:txBody>
      </p:sp>
      <p:sp>
        <p:nvSpPr>
          <p:cNvPr id="41" name="TextBox 40">
            <a:extLst>
              <a:ext uri="{FF2B5EF4-FFF2-40B4-BE49-F238E27FC236}">
                <a16:creationId xmlns:a16="http://schemas.microsoft.com/office/drawing/2014/main" id="{63664388-748F-45B4-8303-7CBBB5A4BAC6}"/>
              </a:ext>
            </a:extLst>
          </p:cNvPr>
          <p:cNvSpPr txBox="1"/>
          <p:nvPr/>
        </p:nvSpPr>
        <p:spPr>
          <a:xfrm>
            <a:off x="9303179" y="3061571"/>
            <a:ext cx="2186624" cy="2127057"/>
          </a:xfrm>
          <a:prstGeom prst="rect">
            <a:avLst/>
          </a:prstGeom>
          <a:noFill/>
          <a:ln w="19050">
            <a:noFill/>
          </a:ln>
        </p:spPr>
        <p:txBody>
          <a:bodyPr wrap="square" rtlCol="0">
            <a:spAutoFit/>
          </a:bodyPr>
          <a:lstStyle/>
          <a:p>
            <a:pPr algn="ctr">
              <a:lnSpc>
                <a:spcPct val="150000"/>
              </a:lnSpc>
            </a:pPr>
            <a:r>
              <a:rPr lang="en-US" sz="1500" dirty="0">
                <a:solidFill>
                  <a:schemeClr val="bg1"/>
                </a:solidFill>
              </a:rPr>
              <a:t>Name / Institution</a:t>
            </a:r>
          </a:p>
          <a:p>
            <a:pPr algn="ctr">
              <a:lnSpc>
                <a:spcPct val="150000"/>
              </a:lnSpc>
            </a:pPr>
            <a:r>
              <a:rPr lang="en-US" sz="1500" dirty="0">
                <a:solidFill>
                  <a:schemeClr val="bg1"/>
                </a:solidFill>
              </a:rPr>
              <a:t>Contact Information</a:t>
            </a:r>
          </a:p>
          <a:p>
            <a:pPr algn="ctr">
              <a:lnSpc>
                <a:spcPct val="150000"/>
              </a:lnSpc>
            </a:pPr>
            <a:r>
              <a:rPr lang="en-US" sz="1500" dirty="0">
                <a:solidFill>
                  <a:schemeClr val="bg1"/>
                </a:solidFill>
              </a:rPr>
              <a:t>Website Links</a:t>
            </a:r>
          </a:p>
          <a:p>
            <a:pPr algn="ctr">
              <a:lnSpc>
                <a:spcPct val="150000"/>
              </a:lnSpc>
            </a:pPr>
            <a:r>
              <a:rPr lang="en-US" sz="1500" dirty="0">
                <a:solidFill>
                  <a:schemeClr val="bg1"/>
                </a:solidFill>
              </a:rPr>
              <a:t>Topic Areas</a:t>
            </a:r>
          </a:p>
          <a:p>
            <a:pPr algn="ctr">
              <a:lnSpc>
                <a:spcPct val="150000"/>
              </a:lnSpc>
            </a:pPr>
            <a:r>
              <a:rPr lang="en-US" sz="1500" dirty="0">
                <a:solidFill>
                  <a:schemeClr val="bg1"/>
                </a:solidFill>
              </a:rPr>
              <a:t>Networking</a:t>
            </a:r>
          </a:p>
          <a:p>
            <a:pPr algn="ctr">
              <a:lnSpc>
                <a:spcPct val="150000"/>
              </a:lnSpc>
            </a:pPr>
            <a:endParaRPr lang="en-US" sz="1500" dirty="0">
              <a:solidFill>
                <a:schemeClr val="bg1"/>
              </a:solidFill>
            </a:endParaRPr>
          </a:p>
        </p:txBody>
      </p:sp>
    </p:spTree>
    <p:extLst>
      <p:ext uri="{BB962C8B-B14F-4D97-AF65-F5344CB8AC3E}">
        <p14:creationId xmlns:p14="http://schemas.microsoft.com/office/powerpoint/2010/main" val="3456356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Off-page Connector 25">
            <a:extLst>
              <a:ext uri="{FF2B5EF4-FFF2-40B4-BE49-F238E27FC236}">
                <a16:creationId xmlns:a16="http://schemas.microsoft.com/office/drawing/2014/main" id="{49E7D3E7-B4E5-4223-AA4B-68BB832ED138}"/>
              </a:ext>
            </a:extLst>
          </p:cNvPr>
          <p:cNvSpPr/>
          <p:nvPr/>
        </p:nvSpPr>
        <p:spPr>
          <a:xfrm rot="16200000">
            <a:off x="8193544" y="2781815"/>
            <a:ext cx="364986" cy="5037634"/>
          </a:xfrm>
          <a:prstGeom prst="flowChartOffpageConnector">
            <a:avLst/>
          </a:prstGeom>
          <a:solidFill>
            <a:srgbClr val="00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25" name="Flowchart: Off-page Connector 24">
            <a:extLst>
              <a:ext uri="{FF2B5EF4-FFF2-40B4-BE49-F238E27FC236}">
                <a16:creationId xmlns:a16="http://schemas.microsoft.com/office/drawing/2014/main" id="{1D564F1C-A091-43E5-A074-791C66D2AC83}"/>
              </a:ext>
            </a:extLst>
          </p:cNvPr>
          <p:cNvSpPr/>
          <p:nvPr/>
        </p:nvSpPr>
        <p:spPr>
          <a:xfrm rot="16200000">
            <a:off x="8190526" y="1285373"/>
            <a:ext cx="364986" cy="5037638"/>
          </a:xfrm>
          <a:prstGeom prst="flowChartOffpageConnector">
            <a:avLst/>
          </a:prstGeom>
          <a:solidFill>
            <a:srgbClr val="00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24" name="Flowchart: Off-page Connector 23">
            <a:extLst>
              <a:ext uri="{FF2B5EF4-FFF2-40B4-BE49-F238E27FC236}">
                <a16:creationId xmlns:a16="http://schemas.microsoft.com/office/drawing/2014/main" id="{4F478659-1A5E-495D-AD02-C9BC06FE3D42}"/>
              </a:ext>
            </a:extLst>
          </p:cNvPr>
          <p:cNvSpPr/>
          <p:nvPr/>
        </p:nvSpPr>
        <p:spPr>
          <a:xfrm rot="16200000">
            <a:off x="8190528" y="-293794"/>
            <a:ext cx="364986" cy="5037633"/>
          </a:xfrm>
          <a:prstGeom prst="flowChartOffpageConnector">
            <a:avLst/>
          </a:prstGeom>
          <a:solidFill>
            <a:srgbClr val="00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9" name="Title 8">
            <a:extLst>
              <a:ext uri="{FF2B5EF4-FFF2-40B4-BE49-F238E27FC236}">
                <a16:creationId xmlns:a16="http://schemas.microsoft.com/office/drawing/2014/main" id="{2FA52B5F-524A-4952-9F66-7FE8275FDE41}"/>
              </a:ext>
            </a:extLst>
          </p:cNvPr>
          <p:cNvSpPr>
            <a:spLocks noGrp="1"/>
          </p:cNvSpPr>
          <p:nvPr>
            <p:ph type="title"/>
          </p:nvPr>
        </p:nvSpPr>
        <p:spPr>
          <a:xfrm>
            <a:off x="8942566" y="381883"/>
            <a:ext cx="2865120" cy="908368"/>
          </a:xfrm>
        </p:spPr>
        <p:txBody>
          <a:bodyPr>
            <a:normAutofit/>
          </a:bodyPr>
          <a:lstStyle/>
          <a:p>
            <a:r>
              <a:rPr lang="en-US" dirty="0"/>
              <a:t>Confluence</a:t>
            </a:r>
            <a:br>
              <a:rPr lang="en-US" dirty="0"/>
            </a:br>
            <a:r>
              <a:rPr lang="en-US" sz="3000" b="0" dirty="0"/>
              <a:t>Resources</a:t>
            </a:r>
          </a:p>
        </p:txBody>
      </p:sp>
      <p:sp>
        <p:nvSpPr>
          <p:cNvPr id="2" name="Date Placeholder 1">
            <a:extLst>
              <a:ext uri="{FF2B5EF4-FFF2-40B4-BE49-F238E27FC236}">
                <a16:creationId xmlns:a16="http://schemas.microsoft.com/office/drawing/2014/main" id="{26A8E314-B2FD-4DC7-9850-86FC55F7DA76}"/>
              </a:ext>
            </a:extLst>
          </p:cNvPr>
          <p:cNvSpPr>
            <a:spLocks noGrp="1"/>
          </p:cNvSpPr>
          <p:nvPr>
            <p:ph type="dt" sz="half" idx="11"/>
          </p:nvPr>
        </p:nvSpPr>
        <p:spPr/>
        <p:txBody>
          <a:bodyPr/>
          <a:lstStyle/>
          <a:p>
            <a:fld id="{6C1123CB-3959-8245-AF3D-DDDD939CF756}" type="datetime3">
              <a:rPr lang="en-US" smtClean="0"/>
              <a:t>22 February 2024</a:t>
            </a:fld>
            <a:endParaRPr lang="en-US" dirty="0"/>
          </a:p>
        </p:txBody>
      </p:sp>
      <p:sp>
        <p:nvSpPr>
          <p:cNvPr id="4" name="Slide Number Placeholder 3">
            <a:extLst>
              <a:ext uri="{FF2B5EF4-FFF2-40B4-BE49-F238E27FC236}">
                <a16:creationId xmlns:a16="http://schemas.microsoft.com/office/drawing/2014/main" id="{4C9F699B-82C8-42D3-A644-8E953C56D73E}"/>
              </a:ext>
            </a:extLst>
          </p:cNvPr>
          <p:cNvSpPr>
            <a:spLocks noGrp="1"/>
          </p:cNvSpPr>
          <p:nvPr>
            <p:ph type="sldNum" sz="quarter" idx="12"/>
          </p:nvPr>
        </p:nvSpPr>
        <p:spPr/>
        <p:txBody>
          <a:bodyPr/>
          <a:lstStyle/>
          <a:p>
            <a:fld id="{4EBCDCBD-78E1-0D41-A999-31B5EBF8E02C}" type="slidenum">
              <a:rPr lang="en-US" smtClean="0"/>
              <a:pPr/>
              <a:t>16</a:t>
            </a:fld>
            <a:endParaRPr lang="en-US" dirty="0"/>
          </a:p>
        </p:txBody>
      </p:sp>
      <p:grpSp>
        <p:nvGrpSpPr>
          <p:cNvPr id="17" name="Group 16">
            <a:extLst>
              <a:ext uri="{FF2B5EF4-FFF2-40B4-BE49-F238E27FC236}">
                <a16:creationId xmlns:a16="http://schemas.microsoft.com/office/drawing/2014/main" id="{7721B9E6-B872-4D45-8A9C-5D0E1B47E749}"/>
              </a:ext>
            </a:extLst>
          </p:cNvPr>
          <p:cNvGrpSpPr/>
          <p:nvPr/>
        </p:nvGrpSpPr>
        <p:grpSpPr>
          <a:xfrm>
            <a:off x="879804" y="1480616"/>
            <a:ext cx="4491362" cy="4491362"/>
            <a:chOff x="1092951" y="1500188"/>
            <a:chExt cx="4491362" cy="4491362"/>
          </a:xfrm>
          <a:solidFill>
            <a:srgbClr val="006A5C"/>
          </a:solidFill>
        </p:grpSpPr>
        <p:sp>
          <p:nvSpPr>
            <p:cNvPr id="15" name="Rectangle: Rounded Corners 14">
              <a:extLst>
                <a:ext uri="{FF2B5EF4-FFF2-40B4-BE49-F238E27FC236}">
                  <a16:creationId xmlns:a16="http://schemas.microsoft.com/office/drawing/2014/main" id="{4763AA61-2F52-4C0B-82E1-61BA963A0BF5}"/>
                </a:ext>
              </a:extLst>
            </p:cNvPr>
            <p:cNvSpPr/>
            <p:nvPr/>
          </p:nvSpPr>
          <p:spPr>
            <a:xfrm>
              <a:off x="1092951" y="1500188"/>
              <a:ext cx="4491362" cy="4491362"/>
            </a:xfrm>
            <a:prstGeom prst="roundRect">
              <a:avLst>
                <a:gd name="adj" fmla="val 761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16" name="Rectangle 15">
              <a:extLst>
                <a:ext uri="{FF2B5EF4-FFF2-40B4-BE49-F238E27FC236}">
                  <a16:creationId xmlns:a16="http://schemas.microsoft.com/office/drawing/2014/main" id="{6FDB9548-6BBE-4AD1-AF72-C257039445CB}"/>
                </a:ext>
              </a:extLst>
            </p:cNvPr>
            <p:cNvSpPr/>
            <p:nvPr/>
          </p:nvSpPr>
          <p:spPr>
            <a:xfrm>
              <a:off x="1950505" y="2357283"/>
              <a:ext cx="2776253" cy="2777172"/>
            </a:xfrm>
            <a:prstGeom prst="rect">
              <a:avLst/>
            </a:prstGeom>
            <a:solidFill>
              <a:srgbClr val="FFFFFF"/>
            </a:solidFill>
            <a:ln>
              <a:noFill/>
            </a:ln>
            <a:effectLst>
              <a:outerShdw blurRad="50800" dist="165100" dir="2700000" algn="tl"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pic>
          <p:nvPicPr>
            <p:cNvPr id="6" name="Picture 5">
              <a:extLst>
                <a:ext uri="{FF2B5EF4-FFF2-40B4-BE49-F238E27FC236}">
                  <a16:creationId xmlns:a16="http://schemas.microsoft.com/office/drawing/2014/main" id="{8A2DE7E3-ED85-465F-9202-F2BD28095E9F}"/>
                </a:ext>
              </a:extLst>
            </p:cNvPr>
            <p:cNvPicPr>
              <a:picLocks noChangeAspect="1"/>
            </p:cNvPicPr>
            <p:nvPr/>
          </p:nvPicPr>
          <p:blipFill>
            <a:blip r:embed="rId2"/>
            <a:stretch>
              <a:fillRect/>
            </a:stretch>
          </p:blipFill>
          <p:spPr>
            <a:xfrm>
              <a:off x="2243256" y="2636206"/>
              <a:ext cx="2190750" cy="2219325"/>
            </a:xfrm>
            <a:prstGeom prst="rect">
              <a:avLst/>
            </a:prstGeom>
            <a:grpFill/>
          </p:spPr>
        </p:pic>
      </p:grpSp>
      <p:cxnSp>
        <p:nvCxnSpPr>
          <p:cNvPr id="19" name="Straight Connector 18">
            <a:extLst>
              <a:ext uri="{FF2B5EF4-FFF2-40B4-BE49-F238E27FC236}">
                <a16:creationId xmlns:a16="http://schemas.microsoft.com/office/drawing/2014/main" id="{3A967FB0-6879-4F85-B9AA-859529915B23}"/>
              </a:ext>
            </a:extLst>
          </p:cNvPr>
          <p:cNvCxnSpPr/>
          <p:nvPr/>
        </p:nvCxnSpPr>
        <p:spPr>
          <a:xfrm>
            <a:off x="8657871" y="289008"/>
            <a:ext cx="0" cy="1043143"/>
          </a:xfrm>
          <a:prstGeom prst="line">
            <a:avLst/>
          </a:prstGeom>
          <a:ln w="28575">
            <a:gradFill flip="none" rotWithShape="1">
              <a:gsLst>
                <a:gs pos="37000">
                  <a:schemeClr val="bg1"/>
                </a:gs>
                <a:gs pos="100000">
                  <a:schemeClr val="accent1">
                    <a:lumMod val="30000"/>
                    <a:lumOff val="70000"/>
                    <a:alpha val="0"/>
                  </a:scheme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45F32136-E64F-4FA8-81A2-72515A16B7B9}"/>
              </a:ext>
            </a:extLst>
          </p:cNvPr>
          <p:cNvSpPr/>
          <p:nvPr/>
        </p:nvSpPr>
        <p:spPr>
          <a:xfrm>
            <a:off x="5663917" y="1770838"/>
            <a:ext cx="908368" cy="908368"/>
          </a:xfrm>
          <a:prstGeom prst="ellipse">
            <a:avLst/>
          </a:prstGeom>
          <a:solidFill>
            <a:srgbClr val="053F4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20" name="TextBox 19">
            <a:extLst>
              <a:ext uri="{FF2B5EF4-FFF2-40B4-BE49-F238E27FC236}">
                <a16:creationId xmlns:a16="http://schemas.microsoft.com/office/drawing/2014/main" id="{7615E44D-DBAD-470E-923F-68AD7996C4A9}"/>
              </a:ext>
            </a:extLst>
          </p:cNvPr>
          <p:cNvSpPr txBox="1"/>
          <p:nvPr/>
        </p:nvSpPr>
        <p:spPr>
          <a:xfrm>
            <a:off x="5854200" y="2042530"/>
            <a:ext cx="6096004" cy="1386470"/>
          </a:xfrm>
          <a:prstGeom prst="rect">
            <a:avLst/>
          </a:prstGeom>
          <a:noFill/>
          <a:ln w="19050">
            <a:noFill/>
          </a:ln>
        </p:spPr>
        <p:txBody>
          <a:bodyPr wrap="square" rtlCol="0">
            <a:spAutoFit/>
          </a:bodyPr>
          <a:lstStyle/>
          <a:p>
            <a:pPr>
              <a:lnSpc>
                <a:spcPts val="2500"/>
              </a:lnSpc>
            </a:pPr>
            <a:r>
              <a:rPr lang="en-US" sz="2000" b="1" dirty="0">
                <a:solidFill>
                  <a:schemeClr val="bg1"/>
                </a:solidFill>
              </a:rPr>
              <a:t>01	Resources</a:t>
            </a:r>
          </a:p>
          <a:p>
            <a:pPr>
              <a:lnSpc>
                <a:spcPts val="2500"/>
              </a:lnSpc>
            </a:pPr>
            <a:r>
              <a:rPr lang="en-US" sz="2000" b="1" dirty="0">
                <a:solidFill>
                  <a:schemeClr val="bg1"/>
                </a:solidFill>
              </a:rPr>
              <a:t>	</a:t>
            </a:r>
            <a:r>
              <a:rPr lang="en-US" sz="1500" i="1" dirty="0">
                <a:solidFill>
                  <a:schemeClr val="bg1"/>
                </a:solidFill>
              </a:rPr>
              <a:t>Contains links to Dust Mitigation, Extreme Access, 	Extreme Environments, Lunar Simulants, and 	Interoperability resources pages.</a:t>
            </a:r>
          </a:p>
        </p:txBody>
      </p:sp>
      <p:sp>
        <p:nvSpPr>
          <p:cNvPr id="28" name="Oval 27">
            <a:extLst>
              <a:ext uri="{FF2B5EF4-FFF2-40B4-BE49-F238E27FC236}">
                <a16:creationId xmlns:a16="http://schemas.microsoft.com/office/drawing/2014/main" id="{18869829-2665-4A52-A8C3-8E9EADF0C4DD}"/>
              </a:ext>
            </a:extLst>
          </p:cNvPr>
          <p:cNvSpPr/>
          <p:nvPr/>
        </p:nvSpPr>
        <p:spPr>
          <a:xfrm>
            <a:off x="5663917" y="3350007"/>
            <a:ext cx="908368" cy="908368"/>
          </a:xfrm>
          <a:prstGeom prst="ellipse">
            <a:avLst/>
          </a:prstGeom>
          <a:solidFill>
            <a:srgbClr val="053F4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21" name="TextBox 20">
            <a:extLst>
              <a:ext uri="{FF2B5EF4-FFF2-40B4-BE49-F238E27FC236}">
                <a16:creationId xmlns:a16="http://schemas.microsoft.com/office/drawing/2014/main" id="{20471D9F-048F-4B22-8928-1324697E4EE3}"/>
              </a:ext>
            </a:extLst>
          </p:cNvPr>
          <p:cNvSpPr txBox="1"/>
          <p:nvPr/>
        </p:nvSpPr>
        <p:spPr>
          <a:xfrm>
            <a:off x="5854200" y="3626411"/>
            <a:ext cx="5598374" cy="1017779"/>
          </a:xfrm>
          <a:prstGeom prst="rect">
            <a:avLst/>
          </a:prstGeom>
          <a:noFill/>
          <a:ln w="19050">
            <a:noFill/>
          </a:ln>
        </p:spPr>
        <p:txBody>
          <a:bodyPr wrap="square" rtlCol="0">
            <a:spAutoFit/>
          </a:bodyPr>
          <a:lstStyle/>
          <a:p>
            <a:pPr>
              <a:lnSpc>
                <a:spcPts val="2500"/>
              </a:lnSpc>
            </a:pPr>
            <a:r>
              <a:rPr lang="en-US" sz="2000" b="1" dirty="0">
                <a:solidFill>
                  <a:schemeClr val="bg1"/>
                </a:solidFill>
              </a:rPr>
              <a:t>02	Publications and Articles</a:t>
            </a:r>
          </a:p>
          <a:p>
            <a:pPr>
              <a:lnSpc>
                <a:spcPts val="2500"/>
              </a:lnSpc>
            </a:pPr>
            <a:r>
              <a:rPr lang="en-US" sz="2000" b="1" dirty="0">
                <a:solidFill>
                  <a:schemeClr val="bg1"/>
                </a:solidFill>
              </a:rPr>
              <a:t>	</a:t>
            </a:r>
            <a:r>
              <a:rPr lang="en-US" sz="1500" i="1" dirty="0">
                <a:solidFill>
                  <a:schemeClr val="bg1"/>
                </a:solidFill>
              </a:rPr>
              <a:t>Contains lists of LSIC Community Publications, 	Other Publications, and Relevant Articles.</a:t>
            </a:r>
            <a:endParaRPr lang="en-US" sz="1500" b="1" i="1" dirty="0">
              <a:solidFill>
                <a:schemeClr val="bg1"/>
              </a:solidFill>
            </a:endParaRPr>
          </a:p>
        </p:txBody>
      </p:sp>
      <p:sp>
        <p:nvSpPr>
          <p:cNvPr id="29" name="Oval 28">
            <a:extLst>
              <a:ext uri="{FF2B5EF4-FFF2-40B4-BE49-F238E27FC236}">
                <a16:creationId xmlns:a16="http://schemas.microsoft.com/office/drawing/2014/main" id="{6D12F6BA-5048-4EB7-AF39-84C179230D72}"/>
              </a:ext>
            </a:extLst>
          </p:cNvPr>
          <p:cNvSpPr/>
          <p:nvPr/>
        </p:nvSpPr>
        <p:spPr>
          <a:xfrm>
            <a:off x="5663917" y="4846447"/>
            <a:ext cx="908368" cy="908368"/>
          </a:xfrm>
          <a:prstGeom prst="ellipse">
            <a:avLst/>
          </a:prstGeom>
          <a:solidFill>
            <a:srgbClr val="053F4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22" name="TextBox 21">
            <a:extLst>
              <a:ext uri="{FF2B5EF4-FFF2-40B4-BE49-F238E27FC236}">
                <a16:creationId xmlns:a16="http://schemas.microsoft.com/office/drawing/2014/main" id="{92A3BFDA-1147-4611-8209-65B02014E36C}"/>
              </a:ext>
            </a:extLst>
          </p:cNvPr>
          <p:cNvSpPr txBox="1"/>
          <p:nvPr/>
        </p:nvSpPr>
        <p:spPr>
          <a:xfrm>
            <a:off x="5857216" y="5118138"/>
            <a:ext cx="5598373" cy="1017779"/>
          </a:xfrm>
          <a:prstGeom prst="rect">
            <a:avLst/>
          </a:prstGeom>
          <a:noFill/>
          <a:ln w="19050">
            <a:noFill/>
          </a:ln>
        </p:spPr>
        <p:txBody>
          <a:bodyPr wrap="square" rtlCol="0">
            <a:spAutoFit/>
          </a:bodyPr>
          <a:lstStyle/>
          <a:p>
            <a:pPr>
              <a:lnSpc>
                <a:spcPts val="2500"/>
              </a:lnSpc>
            </a:pPr>
            <a:r>
              <a:rPr lang="en-US" sz="2000" b="1" dirty="0">
                <a:solidFill>
                  <a:schemeClr val="bg1"/>
                </a:solidFill>
              </a:rPr>
              <a:t>03	News Articles</a:t>
            </a:r>
          </a:p>
          <a:p>
            <a:pPr>
              <a:lnSpc>
                <a:spcPts val="2500"/>
              </a:lnSpc>
            </a:pPr>
            <a:r>
              <a:rPr lang="en-US" sz="2000" b="1" dirty="0">
                <a:solidFill>
                  <a:schemeClr val="bg1"/>
                </a:solidFill>
              </a:rPr>
              <a:t>	</a:t>
            </a:r>
            <a:r>
              <a:rPr lang="en-US" sz="1500" i="1" dirty="0">
                <a:solidFill>
                  <a:schemeClr val="bg1"/>
                </a:solidFill>
              </a:rPr>
              <a:t>Running list of lunar-related SpaceNews, NASA, etc. 	articles.</a:t>
            </a:r>
            <a:endParaRPr lang="en-US" sz="1500" b="1" dirty="0">
              <a:solidFill>
                <a:schemeClr val="bg1"/>
              </a:solidFill>
            </a:endParaRPr>
          </a:p>
        </p:txBody>
      </p:sp>
    </p:spTree>
    <p:extLst>
      <p:ext uri="{BB962C8B-B14F-4D97-AF65-F5344CB8AC3E}">
        <p14:creationId xmlns:p14="http://schemas.microsoft.com/office/powerpoint/2010/main" val="3763885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4847B52-BCAC-4DAD-A8E6-588FE05B633B}"/>
              </a:ext>
            </a:extLst>
          </p:cNvPr>
          <p:cNvGrpSpPr/>
          <p:nvPr/>
        </p:nvGrpSpPr>
        <p:grpSpPr>
          <a:xfrm>
            <a:off x="6705139" y="1524053"/>
            <a:ext cx="4491362" cy="4491362"/>
            <a:chOff x="1092951" y="1500188"/>
            <a:chExt cx="4491362" cy="4491362"/>
          </a:xfrm>
          <a:solidFill>
            <a:srgbClr val="006A5C"/>
          </a:solidFill>
        </p:grpSpPr>
        <p:sp>
          <p:nvSpPr>
            <p:cNvPr id="18" name="Rectangle: Rounded Corners 17">
              <a:extLst>
                <a:ext uri="{FF2B5EF4-FFF2-40B4-BE49-F238E27FC236}">
                  <a16:creationId xmlns:a16="http://schemas.microsoft.com/office/drawing/2014/main" id="{B7140877-2612-4F97-ABFF-B9066D2500DD}"/>
                </a:ext>
              </a:extLst>
            </p:cNvPr>
            <p:cNvSpPr/>
            <p:nvPr/>
          </p:nvSpPr>
          <p:spPr>
            <a:xfrm>
              <a:off x="1092951" y="1500188"/>
              <a:ext cx="4491362" cy="4491362"/>
            </a:xfrm>
            <a:prstGeom prst="roundRect">
              <a:avLst>
                <a:gd name="adj" fmla="val 7619"/>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19" name="Rectangle 18">
              <a:extLst>
                <a:ext uri="{FF2B5EF4-FFF2-40B4-BE49-F238E27FC236}">
                  <a16:creationId xmlns:a16="http://schemas.microsoft.com/office/drawing/2014/main" id="{1DF5FA9B-BA77-42AC-8E2A-7DD2CDEFD2DD}"/>
                </a:ext>
              </a:extLst>
            </p:cNvPr>
            <p:cNvSpPr/>
            <p:nvPr/>
          </p:nvSpPr>
          <p:spPr>
            <a:xfrm>
              <a:off x="1950505" y="2357283"/>
              <a:ext cx="2776253" cy="2777172"/>
            </a:xfrm>
            <a:prstGeom prst="rect">
              <a:avLst/>
            </a:prstGeom>
            <a:solidFill>
              <a:srgbClr val="FFFFFF"/>
            </a:solidFill>
            <a:ln>
              <a:noFill/>
            </a:ln>
            <a:effectLst>
              <a:outerShdw blurRad="50800" dist="165100" dir="2700000" algn="tl"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grpSp>
      <p:sp>
        <p:nvSpPr>
          <p:cNvPr id="2" name="Date Placeholder 1">
            <a:extLst>
              <a:ext uri="{FF2B5EF4-FFF2-40B4-BE49-F238E27FC236}">
                <a16:creationId xmlns:a16="http://schemas.microsoft.com/office/drawing/2014/main" id="{26A8E314-B2FD-4DC7-9850-86FC55F7DA76}"/>
              </a:ext>
            </a:extLst>
          </p:cNvPr>
          <p:cNvSpPr>
            <a:spLocks noGrp="1"/>
          </p:cNvSpPr>
          <p:nvPr>
            <p:ph type="dt" sz="half" idx="11"/>
          </p:nvPr>
        </p:nvSpPr>
        <p:spPr/>
        <p:txBody>
          <a:bodyPr/>
          <a:lstStyle/>
          <a:p>
            <a:fld id="{6C1123CB-3959-8245-AF3D-DDDD939CF756}" type="datetime3">
              <a:rPr lang="en-US" smtClean="0"/>
              <a:t>22 February 2024</a:t>
            </a:fld>
            <a:endParaRPr lang="en-US" dirty="0"/>
          </a:p>
        </p:txBody>
      </p:sp>
      <p:sp>
        <p:nvSpPr>
          <p:cNvPr id="4" name="Slide Number Placeholder 3">
            <a:extLst>
              <a:ext uri="{FF2B5EF4-FFF2-40B4-BE49-F238E27FC236}">
                <a16:creationId xmlns:a16="http://schemas.microsoft.com/office/drawing/2014/main" id="{4C9F699B-82C8-42D3-A644-8E953C56D73E}"/>
              </a:ext>
            </a:extLst>
          </p:cNvPr>
          <p:cNvSpPr>
            <a:spLocks noGrp="1"/>
          </p:cNvSpPr>
          <p:nvPr>
            <p:ph type="sldNum" sz="quarter" idx="12"/>
          </p:nvPr>
        </p:nvSpPr>
        <p:spPr/>
        <p:txBody>
          <a:bodyPr/>
          <a:lstStyle/>
          <a:p>
            <a:fld id="{4EBCDCBD-78E1-0D41-A999-31B5EBF8E02C}" type="slidenum">
              <a:rPr lang="en-US" smtClean="0"/>
              <a:pPr/>
              <a:t>17</a:t>
            </a:fld>
            <a:endParaRPr lang="en-US" dirty="0"/>
          </a:p>
        </p:txBody>
      </p:sp>
      <p:pic>
        <p:nvPicPr>
          <p:cNvPr id="6" name="Picture 5">
            <a:extLst>
              <a:ext uri="{FF2B5EF4-FFF2-40B4-BE49-F238E27FC236}">
                <a16:creationId xmlns:a16="http://schemas.microsoft.com/office/drawing/2014/main" id="{642BCC34-16CA-44D2-9EDF-6CBC44E929B9}"/>
              </a:ext>
            </a:extLst>
          </p:cNvPr>
          <p:cNvPicPr>
            <a:picLocks noChangeAspect="1"/>
          </p:cNvPicPr>
          <p:nvPr/>
        </p:nvPicPr>
        <p:blipFill>
          <a:blip r:embed="rId2"/>
          <a:stretch>
            <a:fillRect/>
          </a:stretch>
        </p:blipFill>
        <p:spPr>
          <a:xfrm>
            <a:off x="7836394" y="2636259"/>
            <a:ext cx="2228850" cy="2266950"/>
          </a:xfrm>
          <a:prstGeom prst="rect">
            <a:avLst/>
          </a:prstGeom>
        </p:spPr>
      </p:pic>
      <p:sp>
        <p:nvSpPr>
          <p:cNvPr id="23" name="Title 8">
            <a:extLst>
              <a:ext uri="{FF2B5EF4-FFF2-40B4-BE49-F238E27FC236}">
                <a16:creationId xmlns:a16="http://schemas.microsoft.com/office/drawing/2014/main" id="{21D23C5B-4751-4215-B123-AA1D763BF8B0}"/>
              </a:ext>
            </a:extLst>
          </p:cNvPr>
          <p:cNvSpPr txBox="1">
            <a:spLocks/>
          </p:cNvSpPr>
          <p:nvPr/>
        </p:nvSpPr>
        <p:spPr>
          <a:xfrm>
            <a:off x="2075041" y="289891"/>
            <a:ext cx="2865120" cy="908368"/>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en-US" dirty="0"/>
              <a:t>Confluence</a:t>
            </a:r>
            <a:br>
              <a:rPr lang="en-US" dirty="0"/>
            </a:br>
            <a:r>
              <a:rPr lang="en-US" sz="3000" b="0" dirty="0"/>
              <a:t>Who’s Who</a:t>
            </a:r>
          </a:p>
        </p:txBody>
      </p:sp>
      <p:cxnSp>
        <p:nvCxnSpPr>
          <p:cNvPr id="24" name="Straight Connector 23">
            <a:extLst>
              <a:ext uri="{FF2B5EF4-FFF2-40B4-BE49-F238E27FC236}">
                <a16:creationId xmlns:a16="http://schemas.microsoft.com/office/drawing/2014/main" id="{3F62D71E-1036-4184-B7F3-426A0352AFBB}"/>
              </a:ext>
            </a:extLst>
          </p:cNvPr>
          <p:cNvCxnSpPr/>
          <p:nvPr/>
        </p:nvCxnSpPr>
        <p:spPr>
          <a:xfrm>
            <a:off x="1790346" y="197016"/>
            <a:ext cx="0" cy="1043143"/>
          </a:xfrm>
          <a:prstGeom prst="line">
            <a:avLst/>
          </a:prstGeom>
          <a:ln w="28575">
            <a:gradFill flip="none" rotWithShape="1">
              <a:gsLst>
                <a:gs pos="37000">
                  <a:schemeClr val="bg1"/>
                </a:gs>
                <a:gs pos="100000">
                  <a:schemeClr val="accent1">
                    <a:lumMod val="30000"/>
                    <a:lumOff val="70000"/>
                    <a:alpha val="0"/>
                  </a:scheme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713D765D-5D1E-41DF-9D6F-8D91C3E3E002}"/>
              </a:ext>
            </a:extLst>
          </p:cNvPr>
          <p:cNvGrpSpPr/>
          <p:nvPr/>
        </p:nvGrpSpPr>
        <p:grpSpPr>
          <a:xfrm rot="10800000">
            <a:off x="902003" y="1711915"/>
            <a:ext cx="5227920" cy="908368"/>
            <a:chOff x="1237253" y="1588344"/>
            <a:chExt cx="5227920" cy="908368"/>
          </a:xfrm>
        </p:grpSpPr>
        <p:sp>
          <p:nvSpPr>
            <p:cNvPr id="27" name="Flowchart: Off-page Connector 26">
              <a:extLst>
                <a:ext uri="{FF2B5EF4-FFF2-40B4-BE49-F238E27FC236}">
                  <a16:creationId xmlns:a16="http://schemas.microsoft.com/office/drawing/2014/main" id="{C0E9006D-6066-4F1E-8902-9B0A55A11421}"/>
                </a:ext>
              </a:extLst>
            </p:cNvPr>
            <p:cNvSpPr/>
            <p:nvPr/>
          </p:nvSpPr>
          <p:spPr>
            <a:xfrm rot="16200000">
              <a:off x="3763864" y="-476288"/>
              <a:ext cx="364986" cy="5037633"/>
            </a:xfrm>
            <a:prstGeom prst="flowChartOffpage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28" name="Oval 27">
              <a:extLst>
                <a:ext uri="{FF2B5EF4-FFF2-40B4-BE49-F238E27FC236}">
                  <a16:creationId xmlns:a16="http://schemas.microsoft.com/office/drawing/2014/main" id="{9BC3392B-25EB-4518-A7CD-9366495338B2}"/>
                </a:ext>
              </a:extLst>
            </p:cNvPr>
            <p:cNvSpPr/>
            <p:nvPr/>
          </p:nvSpPr>
          <p:spPr>
            <a:xfrm>
              <a:off x="1237253" y="1588344"/>
              <a:ext cx="908368" cy="908368"/>
            </a:xfrm>
            <a:prstGeom prst="ellipse">
              <a:avLst/>
            </a:prstGeom>
            <a:solidFill>
              <a:schemeClr val="accent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scene3d>
                <a:camera prst="orthographicFront">
                  <a:rot lat="0" lon="0" rev="10800000"/>
                </a:camera>
                <a:lightRig rig="threePt" dir="t"/>
              </a:scene3d>
            </a:bodyPr>
            <a:lstStyle/>
            <a:p>
              <a:pPr algn="ctr"/>
              <a:r>
                <a:rPr lang="en-US" sz="2000" dirty="0"/>
                <a:t>01</a:t>
              </a:r>
            </a:p>
          </p:txBody>
        </p:sp>
      </p:grpSp>
      <p:sp>
        <p:nvSpPr>
          <p:cNvPr id="30" name="TextBox 29">
            <a:extLst>
              <a:ext uri="{FF2B5EF4-FFF2-40B4-BE49-F238E27FC236}">
                <a16:creationId xmlns:a16="http://schemas.microsoft.com/office/drawing/2014/main" id="{6AA1BA75-A9C1-4D16-94A5-E1ABE502CB76}"/>
              </a:ext>
            </a:extLst>
          </p:cNvPr>
          <p:cNvSpPr txBox="1"/>
          <p:nvPr/>
        </p:nvSpPr>
        <p:spPr>
          <a:xfrm>
            <a:off x="1770690" y="1970499"/>
            <a:ext cx="3300258" cy="391197"/>
          </a:xfrm>
          <a:prstGeom prst="rect">
            <a:avLst/>
          </a:prstGeom>
          <a:noFill/>
          <a:ln w="19050">
            <a:noFill/>
          </a:ln>
        </p:spPr>
        <p:txBody>
          <a:bodyPr wrap="square" rtlCol="0">
            <a:spAutoFit/>
          </a:bodyPr>
          <a:lstStyle/>
          <a:p>
            <a:pPr algn="r">
              <a:lnSpc>
                <a:spcPts val="2500"/>
              </a:lnSpc>
            </a:pPr>
            <a:r>
              <a:rPr lang="en-US" sz="2000" dirty="0">
                <a:solidFill>
                  <a:schemeClr val="bg1"/>
                </a:solidFill>
              </a:rPr>
              <a:t>Name / Title / Institution</a:t>
            </a:r>
          </a:p>
        </p:txBody>
      </p:sp>
      <p:grpSp>
        <p:nvGrpSpPr>
          <p:cNvPr id="34" name="Group 33">
            <a:extLst>
              <a:ext uri="{FF2B5EF4-FFF2-40B4-BE49-F238E27FC236}">
                <a16:creationId xmlns:a16="http://schemas.microsoft.com/office/drawing/2014/main" id="{C7713FEF-E38D-4DAC-94AC-256FECE03345}"/>
              </a:ext>
            </a:extLst>
          </p:cNvPr>
          <p:cNvGrpSpPr/>
          <p:nvPr/>
        </p:nvGrpSpPr>
        <p:grpSpPr>
          <a:xfrm rot="10800000">
            <a:off x="902003" y="3240158"/>
            <a:ext cx="5227920" cy="908368"/>
            <a:chOff x="1237253" y="1588344"/>
            <a:chExt cx="5227920" cy="908368"/>
          </a:xfrm>
        </p:grpSpPr>
        <p:sp>
          <p:nvSpPr>
            <p:cNvPr id="35" name="Flowchart: Off-page Connector 34">
              <a:extLst>
                <a:ext uri="{FF2B5EF4-FFF2-40B4-BE49-F238E27FC236}">
                  <a16:creationId xmlns:a16="http://schemas.microsoft.com/office/drawing/2014/main" id="{CDBC6EA0-B0EA-4A8F-AFF2-615C926AA4E7}"/>
                </a:ext>
              </a:extLst>
            </p:cNvPr>
            <p:cNvSpPr/>
            <p:nvPr/>
          </p:nvSpPr>
          <p:spPr>
            <a:xfrm rot="16200000">
              <a:off x="3763864" y="-476288"/>
              <a:ext cx="364986" cy="5037633"/>
            </a:xfrm>
            <a:prstGeom prst="flowChartOffpage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36" name="Oval 35">
              <a:extLst>
                <a:ext uri="{FF2B5EF4-FFF2-40B4-BE49-F238E27FC236}">
                  <a16:creationId xmlns:a16="http://schemas.microsoft.com/office/drawing/2014/main" id="{DCE85A60-13D6-4412-8C4A-FD6327B596BF}"/>
                </a:ext>
              </a:extLst>
            </p:cNvPr>
            <p:cNvSpPr/>
            <p:nvPr/>
          </p:nvSpPr>
          <p:spPr>
            <a:xfrm>
              <a:off x="1237253" y="1588344"/>
              <a:ext cx="908368" cy="908368"/>
            </a:xfrm>
            <a:prstGeom prst="ellipse">
              <a:avLst/>
            </a:prstGeom>
            <a:solidFill>
              <a:schemeClr val="accent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scene3d>
                <a:camera prst="orthographicFront">
                  <a:rot lat="0" lon="0" rev="10800000"/>
                </a:camera>
                <a:lightRig rig="threePt" dir="t"/>
              </a:scene3d>
            </a:bodyPr>
            <a:lstStyle/>
            <a:p>
              <a:pPr algn="ctr"/>
              <a:r>
                <a:rPr lang="en-US" sz="2000" dirty="0"/>
                <a:t>03</a:t>
              </a:r>
            </a:p>
          </p:txBody>
        </p:sp>
      </p:grpSp>
      <p:sp>
        <p:nvSpPr>
          <p:cNvPr id="37" name="TextBox 36">
            <a:extLst>
              <a:ext uri="{FF2B5EF4-FFF2-40B4-BE49-F238E27FC236}">
                <a16:creationId xmlns:a16="http://schemas.microsoft.com/office/drawing/2014/main" id="{DA56EE31-E5C8-47D3-BE52-DBD6602AA915}"/>
              </a:ext>
            </a:extLst>
          </p:cNvPr>
          <p:cNvSpPr txBox="1"/>
          <p:nvPr/>
        </p:nvSpPr>
        <p:spPr>
          <a:xfrm>
            <a:off x="1770690" y="3498742"/>
            <a:ext cx="3300258" cy="391197"/>
          </a:xfrm>
          <a:prstGeom prst="rect">
            <a:avLst/>
          </a:prstGeom>
          <a:noFill/>
          <a:ln w="19050">
            <a:noFill/>
          </a:ln>
        </p:spPr>
        <p:txBody>
          <a:bodyPr wrap="square" rtlCol="0">
            <a:spAutoFit/>
          </a:bodyPr>
          <a:lstStyle/>
          <a:p>
            <a:pPr algn="r">
              <a:lnSpc>
                <a:spcPts val="2500"/>
              </a:lnSpc>
            </a:pPr>
            <a:r>
              <a:rPr lang="en-US" sz="2000" dirty="0">
                <a:solidFill>
                  <a:schemeClr val="bg1"/>
                </a:solidFill>
              </a:rPr>
              <a:t>Topic Areas / What You Do</a:t>
            </a:r>
          </a:p>
        </p:txBody>
      </p:sp>
      <p:grpSp>
        <p:nvGrpSpPr>
          <p:cNvPr id="38" name="Group 37">
            <a:extLst>
              <a:ext uri="{FF2B5EF4-FFF2-40B4-BE49-F238E27FC236}">
                <a16:creationId xmlns:a16="http://schemas.microsoft.com/office/drawing/2014/main" id="{E12A61D7-497C-4B4E-89B7-13710ABC4206}"/>
              </a:ext>
            </a:extLst>
          </p:cNvPr>
          <p:cNvGrpSpPr/>
          <p:nvPr/>
        </p:nvGrpSpPr>
        <p:grpSpPr>
          <a:xfrm rot="10800000">
            <a:off x="902003" y="4767251"/>
            <a:ext cx="5227920" cy="908368"/>
            <a:chOff x="1237253" y="1588344"/>
            <a:chExt cx="5227920" cy="908368"/>
          </a:xfrm>
        </p:grpSpPr>
        <p:sp>
          <p:nvSpPr>
            <p:cNvPr id="39" name="Flowchart: Off-page Connector 38">
              <a:extLst>
                <a:ext uri="{FF2B5EF4-FFF2-40B4-BE49-F238E27FC236}">
                  <a16:creationId xmlns:a16="http://schemas.microsoft.com/office/drawing/2014/main" id="{CE1C0D29-8662-4230-88A8-4D547BF466CD}"/>
                </a:ext>
              </a:extLst>
            </p:cNvPr>
            <p:cNvSpPr/>
            <p:nvPr/>
          </p:nvSpPr>
          <p:spPr>
            <a:xfrm rot="16200000">
              <a:off x="3763864" y="-476288"/>
              <a:ext cx="364986" cy="5037633"/>
            </a:xfrm>
            <a:prstGeom prst="flowChartOffpage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40" name="Oval 39">
              <a:extLst>
                <a:ext uri="{FF2B5EF4-FFF2-40B4-BE49-F238E27FC236}">
                  <a16:creationId xmlns:a16="http://schemas.microsoft.com/office/drawing/2014/main" id="{64294347-5D11-4C02-9583-C8D37761E1AD}"/>
                </a:ext>
              </a:extLst>
            </p:cNvPr>
            <p:cNvSpPr/>
            <p:nvPr/>
          </p:nvSpPr>
          <p:spPr>
            <a:xfrm>
              <a:off x="1237253" y="1588344"/>
              <a:ext cx="908368" cy="908368"/>
            </a:xfrm>
            <a:prstGeom prst="ellipse">
              <a:avLst/>
            </a:prstGeom>
            <a:solidFill>
              <a:schemeClr val="accent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scene3d>
                <a:camera prst="orthographicFront">
                  <a:rot lat="0" lon="0" rev="10800000"/>
                </a:camera>
                <a:lightRig rig="threePt" dir="t"/>
              </a:scene3d>
            </a:bodyPr>
            <a:lstStyle/>
            <a:p>
              <a:pPr algn="ctr"/>
              <a:r>
                <a:rPr lang="en-US" sz="2000" dirty="0"/>
                <a:t>05</a:t>
              </a:r>
            </a:p>
          </p:txBody>
        </p:sp>
      </p:grpSp>
      <p:sp>
        <p:nvSpPr>
          <p:cNvPr id="41" name="TextBox 40">
            <a:extLst>
              <a:ext uri="{FF2B5EF4-FFF2-40B4-BE49-F238E27FC236}">
                <a16:creationId xmlns:a16="http://schemas.microsoft.com/office/drawing/2014/main" id="{79D97409-F71F-4A14-BA7A-E3A8360F8C45}"/>
              </a:ext>
            </a:extLst>
          </p:cNvPr>
          <p:cNvSpPr txBox="1"/>
          <p:nvPr/>
        </p:nvSpPr>
        <p:spPr>
          <a:xfrm>
            <a:off x="1770690" y="5025835"/>
            <a:ext cx="3300258" cy="391197"/>
          </a:xfrm>
          <a:prstGeom prst="rect">
            <a:avLst/>
          </a:prstGeom>
          <a:noFill/>
          <a:ln w="19050">
            <a:noFill/>
          </a:ln>
        </p:spPr>
        <p:txBody>
          <a:bodyPr wrap="square" rtlCol="0">
            <a:spAutoFit/>
          </a:bodyPr>
          <a:lstStyle/>
          <a:p>
            <a:pPr algn="r">
              <a:lnSpc>
                <a:spcPts val="2500"/>
              </a:lnSpc>
            </a:pPr>
            <a:r>
              <a:rPr lang="en-US" sz="2000" dirty="0">
                <a:solidFill>
                  <a:schemeClr val="bg1"/>
                </a:solidFill>
              </a:rPr>
              <a:t>Other Notes!</a:t>
            </a:r>
          </a:p>
        </p:txBody>
      </p:sp>
      <p:sp>
        <p:nvSpPr>
          <p:cNvPr id="42" name="Flowchart: Off-page Connector 41">
            <a:extLst>
              <a:ext uri="{FF2B5EF4-FFF2-40B4-BE49-F238E27FC236}">
                <a16:creationId xmlns:a16="http://schemas.microsoft.com/office/drawing/2014/main" id="{390981FD-0C90-4832-A6BA-45FE715F9624}"/>
              </a:ext>
            </a:extLst>
          </p:cNvPr>
          <p:cNvSpPr/>
          <p:nvPr/>
        </p:nvSpPr>
        <p:spPr>
          <a:xfrm rot="16200000">
            <a:off x="3522110" y="420638"/>
            <a:ext cx="364986" cy="5037633"/>
          </a:xfrm>
          <a:prstGeom prst="flowChartOffpage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43" name="Oval 42">
            <a:extLst>
              <a:ext uri="{FF2B5EF4-FFF2-40B4-BE49-F238E27FC236}">
                <a16:creationId xmlns:a16="http://schemas.microsoft.com/office/drawing/2014/main" id="{0F4739BC-59ED-4F52-98AF-B5CF7842C906}"/>
              </a:ext>
            </a:extLst>
          </p:cNvPr>
          <p:cNvSpPr/>
          <p:nvPr/>
        </p:nvSpPr>
        <p:spPr>
          <a:xfrm>
            <a:off x="995499" y="2485270"/>
            <a:ext cx="908368" cy="908368"/>
          </a:xfrm>
          <a:prstGeom prst="ellipse">
            <a:avLst/>
          </a:prstGeom>
          <a:solidFill>
            <a:schemeClr val="accent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000" dirty="0"/>
              <a:t>02</a:t>
            </a:r>
          </a:p>
        </p:txBody>
      </p:sp>
      <p:sp>
        <p:nvSpPr>
          <p:cNvPr id="46" name="Flowchart: Off-page Connector 45">
            <a:extLst>
              <a:ext uri="{FF2B5EF4-FFF2-40B4-BE49-F238E27FC236}">
                <a16:creationId xmlns:a16="http://schemas.microsoft.com/office/drawing/2014/main" id="{034A9FAA-355B-4576-A438-A3D477C56F7F}"/>
              </a:ext>
            </a:extLst>
          </p:cNvPr>
          <p:cNvSpPr/>
          <p:nvPr/>
        </p:nvSpPr>
        <p:spPr>
          <a:xfrm rot="16200000">
            <a:off x="3522109" y="1963686"/>
            <a:ext cx="364986" cy="5037633"/>
          </a:xfrm>
          <a:prstGeom prst="flowChartOffpage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47" name="Oval 46">
            <a:extLst>
              <a:ext uri="{FF2B5EF4-FFF2-40B4-BE49-F238E27FC236}">
                <a16:creationId xmlns:a16="http://schemas.microsoft.com/office/drawing/2014/main" id="{5F502791-2C97-4893-8028-2DD15D523BF6}"/>
              </a:ext>
            </a:extLst>
          </p:cNvPr>
          <p:cNvSpPr/>
          <p:nvPr/>
        </p:nvSpPr>
        <p:spPr>
          <a:xfrm>
            <a:off x="995498" y="4028318"/>
            <a:ext cx="908368" cy="908368"/>
          </a:xfrm>
          <a:prstGeom prst="ellipse">
            <a:avLst/>
          </a:prstGeom>
          <a:solidFill>
            <a:schemeClr val="accent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000" dirty="0"/>
              <a:t>04</a:t>
            </a:r>
          </a:p>
        </p:txBody>
      </p:sp>
      <p:sp>
        <p:nvSpPr>
          <p:cNvPr id="50" name="TextBox 49">
            <a:extLst>
              <a:ext uri="{FF2B5EF4-FFF2-40B4-BE49-F238E27FC236}">
                <a16:creationId xmlns:a16="http://schemas.microsoft.com/office/drawing/2014/main" id="{2A9F58DA-71DE-40FD-B827-FDB901F54C38}"/>
              </a:ext>
            </a:extLst>
          </p:cNvPr>
          <p:cNvSpPr txBox="1"/>
          <p:nvPr/>
        </p:nvSpPr>
        <p:spPr>
          <a:xfrm>
            <a:off x="1950613" y="2755691"/>
            <a:ext cx="4145387" cy="391197"/>
          </a:xfrm>
          <a:prstGeom prst="rect">
            <a:avLst/>
          </a:prstGeom>
          <a:noFill/>
          <a:ln w="19050">
            <a:noFill/>
          </a:ln>
        </p:spPr>
        <p:txBody>
          <a:bodyPr wrap="square" rtlCol="0">
            <a:spAutoFit/>
          </a:bodyPr>
          <a:lstStyle/>
          <a:p>
            <a:pPr>
              <a:lnSpc>
                <a:spcPts val="2500"/>
              </a:lnSpc>
            </a:pPr>
            <a:r>
              <a:rPr lang="en-US" sz="2000" dirty="0">
                <a:solidFill>
                  <a:schemeClr val="bg1"/>
                </a:solidFill>
              </a:rPr>
              <a:t>Contact Information / Website Link</a:t>
            </a:r>
          </a:p>
        </p:txBody>
      </p:sp>
      <p:sp>
        <p:nvSpPr>
          <p:cNvPr id="51" name="TextBox 50">
            <a:extLst>
              <a:ext uri="{FF2B5EF4-FFF2-40B4-BE49-F238E27FC236}">
                <a16:creationId xmlns:a16="http://schemas.microsoft.com/office/drawing/2014/main" id="{997B5196-9C2D-4A90-ACF4-35F6D1A4A949}"/>
              </a:ext>
            </a:extLst>
          </p:cNvPr>
          <p:cNvSpPr txBox="1"/>
          <p:nvPr/>
        </p:nvSpPr>
        <p:spPr>
          <a:xfrm>
            <a:off x="1950613" y="4290362"/>
            <a:ext cx="4145387" cy="391197"/>
          </a:xfrm>
          <a:prstGeom prst="rect">
            <a:avLst/>
          </a:prstGeom>
          <a:noFill/>
          <a:ln w="19050">
            <a:noFill/>
          </a:ln>
        </p:spPr>
        <p:txBody>
          <a:bodyPr wrap="square" rtlCol="0">
            <a:spAutoFit/>
          </a:bodyPr>
          <a:lstStyle/>
          <a:p>
            <a:pPr>
              <a:lnSpc>
                <a:spcPts val="2500"/>
              </a:lnSpc>
            </a:pPr>
            <a:r>
              <a:rPr lang="en-US" sz="2000" dirty="0">
                <a:solidFill>
                  <a:schemeClr val="bg1"/>
                </a:solidFill>
              </a:rPr>
              <a:t>What you want others to know…</a:t>
            </a:r>
          </a:p>
        </p:txBody>
      </p:sp>
    </p:spTree>
    <p:extLst>
      <p:ext uri="{BB962C8B-B14F-4D97-AF65-F5344CB8AC3E}">
        <p14:creationId xmlns:p14="http://schemas.microsoft.com/office/powerpoint/2010/main" val="2048740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FA52B5F-524A-4952-9F66-7FE8275FDE41}"/>
              </a:ext>
            </a:extLst>
          </p:cNvPr>
          <p:cNvSpPr>
            <a:spLocks noGrp="1"/>
          </p:cNvSpPr>
          <p:nvPr>
            <p:ph type="title"/>
          </p:nvPr>
        </p:nvSpPr>
        <p:spPr/>
        <p:txBody>
          <a:bodyPr/>
          <a:lstStyle/>
          <a:p>
            <a:r>
              <a:rPr lang="en-US" dirty="0"/>
              <a:t>Special Topic Meetings</a:t>
            </a:r>
          </a:p>
        </p:txBody>
      </p:sp>
      <p:sp>
        <p:nvSpPr>
          <p:cNvPr id="2" name="Date Placeholder 1">
            <a:extLst>
              <a:ext uri="{FF2B5EF4-FFF2-40B4-BE49-F238E27FC236}">
                <a16:creationId xmlns:a16="http://schemas.microsoft.com/office/drawing/2014/main" id="{26A8E314-B2FD-4DC7-9850-86FC55F7DA76}"/>
              </a:ext>
            </a:extLst>
          </p:cNvPr>
          <p:cNvSpPr>
            <a:spLocks noGrp="1"/>
          </p:cNvSpPr>
          <p:nvPr>
            <p:ph type="dt" sz="half" idx="11"/>
          </p:nvPr>
        </p:nvSpPr>
        <p:spPr/>
        <p:txBody>
          <a:bodyPr/>
          <a:lstStyle/>
          <a:p>
            <a:fld id="{6C1123CB-3959-8245-AF3D-DDDD939CF756}" type="datetime3">
              <a:rPr lang="en-US" smtClean="0"/>
              <a:t>22 February 2024</a:t>
            </a:fld>
            <a:endParaRPr lang="en-US" dirty="0"/>
          </a:p>
        </p:txBody>
      </p:sp>
      <p:sp>
        <p:nvSpPr>
          <p:cNvPr id="4" name="Slide Number Placeholder 3">
            <a:extLst>
              <a:ext uri="{FF2B5EF4-FFF2-40B4-BE49-F238E27FC236}">
                <a16:creationId xmlns:a16="http://schemas.microsoft.com/office/drawing/2014/main" id="{4C9F699B-82C8-42D3-A644-8E953C56D73E}"/>
              </a:ext>
            </a:extLst>
          </p:cNvPr>
          <p:cNvSpPr>
            <a:spLocks noGrp="1"/>
          </p:cNvSpPr>
          <p:nvPr>
            <p:ph type="sldNum" sz="quarter" idx="12"/>
          </p:nvPr>
        </p:nvSpPr>
        <p:spPr/>
        <p:txBody>
          <a:bodyPr/>
          <a:lstStyle/>
          <a:p>
            <a:fld id="{4EBCDCBD-78E1-0D41-A999-31B5EBF8E02C}" type="slidenum">
              <a:rPr lang="en-US" smtClean="0"/>
              <a:pPr/>
              <a:t>18</a:t>
            </a:fld>
            <a:endParaRPr lang="en-US" dirty="0"/>
          </a:p>
        </p:txBody>
      </p:sp>
      <p:sp>
        <p:nvSpPr>
          <p:cNvPr id="5" name="Rectangle: Rounded Corners 4">
            <a:extLst>
              <a:ext uri="{FF2B5EF4-FFF2-40B4-BE49-F238E27FC236}">
                <a16:creationId xmlns:a16="http://schemas.microsoft.com/office/drawing/2014/main" id="{30C82B58-D729-4D12-81D0-D79DA3C10776}"/>
              </a:ext>
            </a:extLst>
          </p:cNvPr>
          <p:cNvSpPr/>
          <p:nvPr/>
        </p:nvSpPr>
        <p:spPr>
          <a:xfrm>
            <a:off x="980807" y="1611879"/>
            <a:ext cx="4867672" cy="864621"/>
          </a:xfrm>
          <a:prstGeom prst="roundRect">
            <a:avLst/>
          </a:prstGeom>
          <a:solidFill>
            <a:schemeClr val="tx1">
              <a:lumMod val="65000"/>
              <a:lumOff val="35000"/>
            </a:scheme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8" name="Rectangle: Rounded Corners 7">
            <a:extLst>
              <a:ext uri="{FF2B5EF4-FFF2-40B4-BE49-F238E27FC236}">
                <a16:creationId xmlns:a16="http://schemas.microsoft.com/office/drawing/2014/main" id="{B038ED1B-C447-4518-8421-D3E5BCBF7238}"/>
              </a:ext>
            </a:extLst>
          </p:cNvPr>
          <p:cNvSpPr/>
          <p:nvPr/>
        </p:nvSpPr>
        <p:spPr>
          <a:xfrm>
            <a:off x="980807" y="2823293"/>
            <a:ext cx="4867672" cy="864621"/>
          </a:xfrm>
          <a:prstGeom prst="roundRect">
            <a:avLst/>
          </a:prstGeom>
          <a:solidFill>
            <a:schemeClr val="tx1">
              <a:lumMod val="65000"/>
              <a:lumOff val="35000"/>
            </a:scheme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11" name="Rectangle: Rounded Corners 10">
            <a:extLst>
              <a:ext uri="{FF2B5EF4-FFF2-40B4-BE49-F238E27FC236}">
                <a16:creationId xmlns:a16="http://schemas.microsoft.com/office/drawing/2014/main" id="{AA910DA5-3EFF-4A96-AFD8-E26F3C6F1042}"/>
              </a:ext>
            </a:extLst>
          </p:cNvPr>
          <p:cNvSpPr/>
          <p:nvPr/>
        </p:nvSpPr>
        <p:spPr>
          <a:xfrm>
            <a:off x="980807" y="4034707"/>
            <a:ext cx="4867672" cy="864621"/>
          </a:xfrm>
          <a:prstGeom prst="roundRect">
            <a:avLst/>
          </a:prstGeom>
          <a:solidFill>
            <a:schemeClr val="tx1">
              <a:lumMod val="65000"/>
              <a:lumOff val="35000"/>
            </a:scheme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12" name="Rectangle: Rounded Corners 11">
            <a:extLst>
              <a:ext uri="{FF2B5EF4-FFF2-40B4-BE49-F238E27FC236}">
                <a16:creationId xmlns:a16="http://schemas.microsoft.com/office/drawing/2014/main" id="{4918E2A8-D504-44F4-BC58-8E558E56756C}"/>
              </a:ext>
            </a:extLst>
          </p:cNvPr>
          <p:cNvSpPr/>
          <p:nvPr/>
        </p:nvSpPr>
        <p:spPr>
          <a:xfrm>
            <a:off x="980807" y="5246121"/>
            <a:ext cx="4867672" cy="864621"/>
          </a:xfrm>
          <a:prstGeom prst="roundRect">
            <a:avLst/>
          </a:prstGeom>
          <a:solidFill>
            <a:schemeClr val="tx1">
              <a:lumMod val="65000"/>
              <a:lumOff val="35000"/>
            </a:scheme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13" name="Rectangle: Rounded Corners 12">
            <a:extLst>
              <a:ext uri="{FF2B5EF4-FFF2-40B4-BE49-F238E27FC236}">
                <a16:creationId xmlns:a16="http://schemas.microsoft.com/office/drawing/2014/main" id="{1E066928-5A80-4003-A449-245F3A0736C6}"/>
              </a:ext>
            </a:extLst>
          </p:cNvPr>
          <p:cNvSpPr/>
          <p:nvPr/>
        </p:nvSpPr>
        <p:spPr>
          <a:xfrm>
            <a:off x="6352907" y="1611879"/>
            <a:ext cx="4867672" cy="864621"/>
          </a:xfrm>
          <a:prstGeom prst="roundRect">
            <a:avLst/>
          </a:prstGeom>
          <a:solidFill>
            <a:schemeClr val="tx1">
              <a:lumMod val="65000"/>
              <a:lumOff val="35000"/>
            </a:scheme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14" name="Rectangle: Rounded Corners 13">
            <a:extLst>
              <a:ext uri="{FF2B5EF4-FFF2-40B4-BE49-F238E27FC236}">
                <a16:creationId xmlns:a16="http://schemas.microsoft.com/office/drawing/2014/main" id="{A10B40B8-78BA-475E-AF25-7D1F8BFDD536}"/>
              </a:ext>
            </a:extLst>
          </p:cNvPr>
          <p:cNvSpPr/>
          <p:nvPr/>
        </p:nvSpPr>
        <p:spPr>
          <a:xfrm>
            <a:off x="6352907" y="2823293"/>
            <a:ext cx="4867672" cy="864621"/>
          </a:xfrm>
          <a:prstGeom prst="roundRect">
            <a:avLst/>
          </a:prstGeom>
          <a:solidFill>
            <a:schemeClr val="tx1">
              <a:lumMod val="65000"/>
              <a:lumOff val="35000"/>
            </a:scheme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err="1"/>
          </a:p>
        </p:txBody>
      </p:sp>
      <p:sp>
        <p:nvSpPr>
          <p:cNvPr id="15" name="Rectangle: Rounded Corners 14">
            <a:extLst>
              <a:ext uri="{FF2B5EF4-FFF2-40B4-BE49-F238E27FC236}">
                <a16:creationId xmlns:a16="http://schemas.microsoft.com/office/drawing/2014/main" id="{6A6775E6-A478-43B7-83C2-88342D717996}"/>
              </a:ext>
            </a:extLst>
          </p:cNvPr>
          <p:cNvSpPr/>
          <p:nvPr/>
        </p:nvSpPr>
        <p:spPr>
          <a:xfrm>
            <a:off x="6352907" y="4034707"/>
            <a:ext cx="4867672" cy="864621"/>
          </a:xfrm>
          <a:prstGeom prst="roundRect">
            <a:avLst/>
          </a:prstGeom>
          <a:solidFill>
            <a:schemeClr val="tx1">
              <a:lumMod val="65000"/>
              <a:lumOff val="35000"/>
            </a:scheme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16" name="Rectangle: Rounded Corners 15">
            <a:extLst>
              <a:ext uri="{FF2B5EF4-FFF2-40B4-BE49-F238E27FC236}">
                <a16:creationId xmlns:a16="http://schemas.microsoft.com/office/drawing/2014/main" id="{01F4C0F5-E195-4479-8EAD-A06EFF4BDE0F}"/>
              </a:ext>
            </a:extLst>
          </p:cNvPr>
          <p:cNvSpPr/>
          <p:nvPr/>
        </p:nvSpPr>
        <p:spPr>
          <a:xfrm>
            <a:off x="6352907" y="5246121"/>
            <a:ext cx="4867672" cy="864621"/>
          </a:xfrm>
          <a:prstGeom prst="roundRect">
            <a:avLst/>
          </a:prstGeom>
          <a:solidFill>
            <a:schemeClr val="tx1">
              <a:lumMod val="65000"/>
              <a:lumOff val="35000"/>
            </a:scheme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19" name="Freeform: Shape 18">
            <a:extLst>
              <a:ext uri="{FF2B5EF4-FFF2-40B4-BE49-F238E27FC236}">
                <a16:creationId xmlns:a16="http://schemas.microsoft.com/office/drawing/2014/main" id="{D0199BD4-98D0-45C4-832B-89E349A14282}"/>
              </a:ext>
            </a:extLst>
          </p:cNvPr>
          <p:cNvSpPr/>
          <p:nvPr/>
        </p:nvSpPr>
        <p:spPr>
          <a:xfrm>
            <a:off x="980808" y="1611879"/>
            <a:ext cx="919171" cy="788000"/>
          </a:xfrm>
          <a:custGeom>
            <a:avLst/>
            <a:gdLst>
              <a:gd name="connsiteX0" fmla="*/ 4521 w 919171"/>
              <a:gd name="connsiteY0" fmla="*/ 0 h 788000"/>
              <a:gd name="connsiteX1" fmla="*/ 829321 w 919171"/>
              <a:gd name="connsiteY1" fmla="*/ 0 h 788000"/>
              <a:gd name="connsiteX2" fmla="*/ 833395 w 919171"/>
              <a:gd name="connsiteY2" fmla="*/ 4937 h 788000"/>
              <a:gd name="connsiteX3" fmla="*/ 919171 w 919171"/>
              <a:gd name="connsiteY3" fmla="*/ 285750 h 788000"/>
              <a:gd name="connsiteX4" fmla="*/ 416921 w 919171"/>
              <a:gd name="connsiteY4" fmla="*/ 788000 h 788000"/>
              <a:gd name="connsiteX5" fmla="*/ 447 w 919171"/>
              <a:gd name="connsiteY5" fmla="*/ 566563 h 788000"/>
              <a:gd name="connsiteX6" fmla="*/ 0 w 919171"/>
              <a:gd name="connsiteY6" fmla="*/ 565739 h 788000"/>
              <a:gd name="connsiteX7" fmla="*/ 0 w 919171"/>
              <a:gd name="connsiteY7" fmla="*/ 5715 h 788000"/>
              <a:gd name="connsiteX8" fmla="*/ 447 w 919171"/>
              <a:gd name="connsiteY8" fmla="*/ 4937 h 7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171" h="788000">
                <a:moveTo>
                  <a:pt x="4521" y="0"/>
                </a:moveTo>
                <a:lnTo>
                  <a:pt x="829321" y="0"/>
                </a:lnTo>
                <a:lnTo>
                  <a:pt x="833395" y="4937"/>
                </a:lnTo>
                <a:cubicBezTo>
                  <a:pt x="887549" y="85097"/>
                  <a:pt x="919171" y="181731"/>
                  <a:pt x="919171" y="285750"/>
                </a:cubicBezTo>
                <a:cubicBezTo>
                  <a:pt x="919171" y="563135"/>
                  <a:pt x="694306" y="788000"/>
                  <a:pt x="416921" y="788000"/>
                </a:cubicBezTo>
                <a:cubicBezTo>
                  <a:pt x="243555" y="788000"/>
                  <a:pt x="90705" y="700162"/>
                  <a:pt x="447" y="566563"/>
                </a:cubicBezTo>
                <a:lnTo>
                  <a:pt x="0" y="565739"/>
                </a:lnTo>
                <a:lnTo>
                  <a:pt x="0" y="5715"/>
                </a:lnTo>
                <a:lnTo>
                  <a:pt x="447" y="4937"/>
                </a:lnTo>
                <a:close/>
              </a:path>
            </a:pathLst>
          </a:custGeom>
          <a:solidFill>
            <a:srgbClr val="3C151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err="1"/>
          </a:p>
        </p:txBody>
      </p:sp>
      <p:sp>
        <p:nvSpPr>
          <p:cNvPr id="20" name="Freeform: Shape 19">
            <a:extLst>
              <a:ext uri="{FF2B5EF4-FFF2-40B4-BE49-F238E27FC236}">
                <a16:creationId xmlns:a16="http://schemas.microsoft.com/office/drawing/2014/main" id="{04362350-7E03-4EC3-820C-CA7E04D9A7EF}"/>
              </a:ext>
            </a:extLst>
          </p:cNvPr>
          <p:cNvSpPr/>
          <p:nvPr/>
        </p:nvSpPr>
        <p:spPr>
          <a:xfrm>
            <a:off x="980808" y="2829554"/>
            <a:ext cx="919171" cy="788000"/>
          </a:xfrm>
          <a:custGeom>
            <a:avLst/>
            <a:gdLst>
              <a:gd name="connsiteX0" fmla="*/ 4521 w 919171"/>
              <a:gd name="connsiteY0" fmla="*/ 0 h 788000"/>
              <a:gd name="connsiteX1" fmla="*/ 829321 w 919171"/>
              <a:gd name="connsiteY1" fmla="*/ 0 h 788000"/>
              <a:gd name="connsiteX2" fmla="*/ 833395 w 919171"/>
              <a:gd name="connsiteY2" fmla="*/ 4937 h 788000"/>
              <a:gd name="connsiteX3" fmla="*/ 919171 w 919171"/>
              <a:gd name="connsiteY3" fmla="*/ 285750 h 788000"/>
              <a:gd name="connsiteX4" fmla="*/ 416921 w 919171"/>
              <a:gd name="connsiteY4" fmla="*/ 788000 h 788000"/>
              <a:gd name="connsiteX5" fmla="*/ 447 w 919171"/>
              <a:gd name="connsiteY5" fmla="*/ 566563 h 788000"/>
              <a:gd name="connsiteX6" fmla="*/ 0 w 919171"/>
              <a:gd name="connsiteY6" fmla="*/ 565739 h 788000"/>
              <a:gd name="connsiteX7" fmla="*/ 0 w 919171"/>
              <a:gd name="connsiteY7" fmla="*/ 5715 h 788000"/>
              <a:gd name="connsiteX8" fmla="*/ 447 w 919171"/>
              <a:gd name="connsiteY8" fmla="*/ 4937 h 7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171" h="788000">
                <a:moveTo>
                  <a:pt x="4521" y="0"/>
                </a:moveTo>
                <a:lnTo>
                  <a:pt x="829321" y="0"/>
                </a:lnTo>
                <a:lnTo>
                  <a:pt x="833395" y="4937"/>
                </a:lnTo>
                <a:cubicBezTo>
                  <a:pt x="887549" y="85097"/>
                  <a:pt x="919171" y="181731"/>
                  <a:pt x="919171" y="285750"/>
                </a:cubicBezTo>
                <a:cubicBezTo>
                  <a:pt x="919171" y="563135"/>
                  <a:pt x="694306" y="788000"/>
                  <a:pt x="416921" y="788000"/>
                </a:cubicBezTo>
                <a:cubicBezTo>
                  <a:pt x="243555" y="788000"/>
                  <a:pt x="90705" y="700162"/>
                  <a:pt x="447" y="566563"/>
                </a:cubicBezTo>
                <a:lnTo>
                  <a:pt x="0" y="565739"/>
                </a:lnTo>
                <a:lnTo>
                  <a:pt x="0" y="5715"/>
                </a:lnTo>
                <a:lnTo>
                  <a:pt x="447" y="4937"/>
                </a:lnTo>
                <a:close/>
              </a:path>
            </a:pathLst>
          </a:custGeom>
          <a:solidFill>
            <a:srgbClr val="69140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err="1"/>
          </a:p>
        </p:txBody>
      </p:sp>
      <p:sp>
        <p:nvSpPr>
          <p:cNvPr id="21" name="Freeform: Shape 20">
            <a:extLst>
              <a:ext uri="{FF2B5EF4-FFF2-40B4-BE49-F238E27FC236}">
                <a16:creationId xmlns:a16="http://schemas.microsoft.com/office/drawing/2014/main" id="{25598007-8D79-4A70-9084-D7D4F9511B0A}"/>
              </a:ext>
            </a:extLst>
          </p:cNvPr>
          <p:cNvSpPr/>
          <p:nvPr/>
        </p:nvSpPr>
        <p:spPr>
          <a:xfrm>
            <a:off x="980807" y="4034707"/>
            <a:ext cx="919171" cy="788000"/>
          </a:xfrm>
          <a:custGeom>
            <a:avLst/>
            <a:gdLst>
              <a:gd name="connsiteX0" fmla="*/ 4521 w 919171"/>
              <a:gd name="connsiteY0" fmla="*/ 0 h 788000"/>
              <a:gd name="connsiteX1" fmla="*/ 829321 w 919171"/>
              <a:gd name="connsiteY1" fmla="*/ 0 h 788000"/>
              <a:gd name="connsiteX2" fmla="*/ 833395 w 919171"/>
              <a:gd name="connsiteY2" fmla="*/ 4937 h 788000"/>
              <a:gd name="connsiteX3" fmla="*/ 919171 w 919171"/>
              <a:gd name="connsiteY3" fmla="*/ 285750 h 788000"/>
              <a:gd name="connsiteX4" fmla="*/ 416921 w 919171"/>
              <a:gd name="connsiteY4" fmla="*/ 788000 h 788000"/>
              <a:gd name="connsiteX5" fmla="*/ 447 w 919171"/>
              <a:gd name="connsiteY5" fmla="*/ 566563 h 788000"/>
              <a:gd name="connsiteX6" fmla="*/ 0 w 919171"/>
              <a:gd name="connsiteY6" fmla="*/ 565739 h 788000"/>
              <a:gd name="connsiteX7" fmla="*/ 0 w 919171"/>
              <a:gd name="connsiteY7" fmla="*/ 5715 h 788000"/>
              <a:gd name="connsiteX8" fmla="*/ 447 w 919171"/>
              <a:gd name="connsiteY8" fmla="*/ 4937 h 7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171" h="788000">
                <a:moveTo>
                  <a:pt x="4521" y="0"/>
                </a:moveTo>
                <a:lnTo>
                  <a:pt x="829321" y="0"/>
                </a:lnTo>
                <a:lnTo>
                  <a:pt x="833395" y="4937"/>
                </a:lnTo>
                <a:cubicBezTo>
                  <a:pt x="887549" y="85097"/>
                  <a:pt x="919171" y="181731"/>
                  <a:pt x="919171" y="285750"/>
                </a:cubicBezTo>
                <a:cubicBezTo>
                  <a:pt x="919171" y="563135"/>
                  <a:pt x="694306" y="788000"/>
                  <a:pt x="416921" y="788000"/>
                </a:cubicBezTo>
                <a:cubicBezTo>
                  <a:pt x="243555" y="788000"/>
                  <a:pt x="90705" y="700162"/>
                  <a:pt x="447" y="566563"/>
                </a:cubicBezTo>
                <a:lnTo>
                  <a:pt x="0" y="565739"/>
                </a:lnTo>
                <a:lnTo>
                  <a:pt x="0" y="5715"/>
                </a:lnTo>
                <a:lnTo>
                  <a:pt x="447" y="4937"/>
                </a:lnTo>
                <a:close/>
              </a:path>
            </a:pathLst>
          </a:custGeom>
          <a:solidFill>
            <a:srgbClr val="A442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err="1"/>
          </a:p>
        </p:txBody>
      </p:sp>
      <p:sp>
        <p:nvSpPr>
          <p:cNvPr id="22" name="Freeform: Shape 21">
            <a:extLst>
              <a:ext uri="{FF2B5EF4-FFF2-40B4-BE49-F238E27FC236}">
                <a16:creationId xmlns:a16="http://schemas.microsoft.com/office/drawing/2014/main" id="{92E8F517-2B37-4A7F-B1E9-7C01D23CBD8A}"/>
              </a:ext>
            </a:extLst>
          </p:cNvPr>
          <p:cNvSpPr/>
          <p:nvPr/>
        </p:nvSpPr>
        <p:spPr>
          <a:xfrm>
            <a:off x="980808" y="5246121"/>
            <a:ext cx="919171" cy="788000"/>
          </a:xfrm>
          <a:custGeom>
            <a:avLst/>
            <a:gdLst>
              <a:gd name="connsiteX0" fmla="*/ 4521 w 919171"/>
              <a:gd name="connsiteY0" fmla="*/ 0 h 788000"/>
              <a:gd name="connsiteX1" fmla="*/ 829321 w 919171"/>
              <a:gd name="connsiteY1" fmla="*/ 0 h 788000"/>
              <a:gd name="connsiteX2" fmla="*/ 833395 w 919171"/>
              <a:gd name="connsiteY2" fmla="*/ 4937 h 788000"/>
              <a:gd name="connsiteX3" fmla="*/ 919171 w 919171"/>
              <a:gd name="connsiteY3" fmla="*/ 285750 h 788000"/>
              <a:gd name="connsiteX4" fmla="*/ 416921 w 919171"/>
              <a:gd name="connsiteY4" fmla="*/ 788000 h 788000"/>
              <a:gd name="connsiteX5" fmla="*/ 447 w 919171"/>
              <a:gd name="connsiteY5" fmla="*/ 566563 h 788000"/>
              <a:gd name="connsiteX6" fmla="*/ 0 w 919171"/>
              <a:gd name="connsiteY6" fmla="*/ 565739 h 788000"/>
              <a:gd name="connsiteX7" fmla="*/ 0 w 919171"/>
              <a:gd name="connsiteY7" fmla="*/ 5715 h 788000"/>
              <a:gd name="connsiteX8" fmla="*/ 447 w 919171"/>
              <a:gd name="connsiteY8" fmla="*/ 4937 h 7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171" h="788000">
                <a:moveTo>
                  <a:pt x="4521" y="0"/>
                </a:moveTo>
                <a:lnTo>
                  <a:pt x="829321" y="0"/>
                </a:lnTo>
                <a:lnTo>
                  <a:pt x="833395" y="4937"/>
                </a:lnTo>
                <a:cubicBezTo>
                  <a:pt x="887549" y="85097"/>
                  <a:pt x="919171" y="181731"/>
                  <a:pt x="919171" y="285750"/>
                </a:cubicBezTo>
                <a:cubicBezTo>
                  <a:pt x="919171" y="563135"/>
                  <a:pt x="694306" y="788000"/>
                  <a:pt x="416921" y="788000"/>
                </a:cubicBezTo>
                <a:cubicBezTo>
                  <a:pt x="243555" y="788000"/>
                  <a:pt x="90705" y="700162"/>
                  <a:pt x="447" y="566563"/>
                </a:cubicBezTo>
                <a:lnTo>
                  <a:pt x="0" y="565739"/>
                </a:lnTo>
                <a:lnTo>
                  <a:pt x="0" y="5715"/>
                </a:lnTo>
                <a:lnTo>
                  <a:pt x="447" y="4937"/>
                </a:lnTo>
                <a:close/>
              </a:path>
            </a:pathLst>
          </a:custGeom>
          <a:solidFill>
            <a:srgbClr val="D589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err="1"/>
          </a:p>
        </p:txBody>
      </p:sp>
      <p:sp>
        <p:nvSpPr>
          <p:cNvPr id="23" name="Freeform: Shape 22">
            <a:extLst>
              <a:ext uri="{FF2B5EF4-FFF2-40B4-BE49-F238E27FC236}">
                <a16:creationId xmlns:a16="http://schemas.microsoft.com/office/drawing/2014/main" id="{3928F857-B800-4904-90E8-9C901D637E92}"/>
              </a:ext>
            </a:extLst>
          </p:cNvPr>
          <p:cNvSpPr/>
          <p:nvPr/>
        </p:nvSpPr>
        <p:spPr>
          <a:xfrm>
            <a:off x="6352907" y="1611879"/>
            <a:ext cx="919171" cy="788000"/>
          </a:xfrm>
          <a:custGeom>
            <a:avLst/>
            <a:gdLst>
              <a:gd name="connsiteX0" fmla="*/ 4521 w 919171"/>
              <a:gd name="connsiteY0" fmla="*/ 0 h 788000"/>
              <a:gd name="connsiteX1" fmla="*/ 829321 w 919171"/>
              <a:gd name="connsiteY1" fmla="*/ 0 h 788000"/>
              <a:gd name="connsiteX2" fmla="*/ 833395 w 919171"/>
              <a:gd name="connsiteY2" fmla="*/ 4937 h 788000"/>
              <a:gd name="connsiteX3" fmla="*/ 919171 w 919171"/>
              <a:gd name="connsiteY3" fmla="*/ 285750 h 788000"/>
              <a:gd name="connsiteX4" fmla="*/ 416921 w 919171"/>
              <a:gd name="connsiteY4" fmla="*/ 788000 h 788000"/>
              <a:gd name="connsiteX5" fmla="*/ 447 w 919171"/>
              <a:gd name="connsiteY5" fmla="*/ 566563 h 788000"/>
              <a:gd name="connsiteX6" fmla="*/ 0 w 919171"/>
              <a:gd name="connsiteY6" fmla="*/ 565739 h 788000"/>
              <a:gd name="connsiteX7" fmla="*/ 0 w 919171"/>
              <a:gd name="connsiteY7" fmla="*/ 5715 h 788000"/>
              <a:gd name="connsiteX8" fmla="*/ 447 w 919171"/>
              <a:gd name="connsiteY8" fmla="*/ 4937 h 7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171" h="788000">
                <a:moveTo>
                  <a:pt x="4521" y="0"/>
                </a:moveTo>
                <a:lnTo>
                  <a:pt x="829321" y="0"/>
                </a:lnTo>
                <a:lnTo>
                  <a:pt x="833395" y="4937"/>
                </a:lnTo>
                <a:cubicBezTo>
                  <a:pt x="887549" y="85097"/>
                  <a:pt x="919171" y="181731"/>
                  <a:pt x="919171" y="285750"/>
                </a:cubicBezTo>
                <a:cubicBezTo>
                  <a:pt x="919171" y="563135"/>
                  <a:pt x="694306" y="788000"/>
                  <a:pt x="416921" y="788000"/>
                </a:cubicBezTo>
                <a:cubicBezTo>
                  <a:pt x="243555" y="788000"/>
                  <a:pt x="90705" y="700162"/>
                  <a:pt x="447" y="566563"/>
                </a:cubicBezTo>
                <a:lnTo>
                  <a:pt x="0" y="565739"/>
                </a:lnTo>
                <a:lnTo>
                  <a:pt x="0" y="5715"/>
                </a:lnTo>
                <a:lnTo>
                  <a:pt x="447" y="4937"/>
                </a:lnTo>
                <a:close/>
              </a:path>
            </a:pathLst>
          </a:custGeom>
          <a:solidFill>
            <a:srgbClr val="69140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err="1"/>
          </a:p>
        </p:txBody>
      </p:sp>
      <p:sp>
        <p:nvSpPr>
          <p:cNvPr id="24" name="Freeform: Shape 23">
            <a:extLst>
              <a:ext uri="{FF2B5EF4-FFF2-40B4-BE49-F238E27FC236}">
                <a16:creationId xmlns:a16="http://schemas.microsoft.com/office/drawing/2014/main" id="{1E7EDE1C-E6ED-410E-BD60-B6E0C7767472}"/>
              </a:ext>
            </a:extLst>
          </p:cNvPr>
          <p:cNvSpPr/>
          <p:nvPr/>
        </p:nvSpPr>
        <p:spPr>
          <a:xfrm>
            <a:off x="6352907" y="2829554"/>
            <a:ext cx="919171" cy="788000"/>
          </a:xfrm>
          <a:custGeom>
            <a:avLst/>
            <a:gdLst>
              <a:gd name="connsiteX0" fmla="*/ 4521 w 919171"/>
              <a:gd name="connsiteY0" fmla="*/ 0 h 788000"/>
              <a:gd name="connsiteX1" fmla="*/ 829321 w 919171"/>
              <a:gd name="connsiteY1" fmla="*/ 0 h 788000"/>
              <a:gd name="connsiteX2" fmla="*/ 833395 w 919171"/>
              <a:gd name="connsiteY2" fmla="*/ 4937 h 788000"/>
              <a:gd name="connsiteX3" fmla="*/ 919171 w 919171"/>
              <a:gd name="connsiteY3" fmla="*/ 285750 h 788000"/>
              <a:gd name="connsiteX4" fmla="*/ 416921 w 919171"/>
              <a:gd name="connsiteY4" fmla="*/ 788000 h 788000"/>
              <a:gd name="connsiteX5" fmla="*/ 447 w 919171"/>
              <a:gd name="connsiteY5" fmla="*/ 566563 h 788000"/>
              <a:gd name="connsiteX6" fmla="*/ 0 w 919171"/>
              <a:gd name="connsiteY6" fmla="*/ 565739 h 788000"/>
              <a:gd name="connsiteX7" fmla="*/ 0 w 919171"/>
              <a:gd name="connsiteY7" fmla="*/ 5715 h 788000"/>
              <a:gd name="connsiteX8" fmla="*/ 447 w 919171"/>
              <a:gd name="connsiteY8" fmla="*/ 4937 h 7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171" h="788000">
                <a:moveTo>
                  <a:pt x="4521" y="0"/>
                </a:moveTo>
                <a:lnTo>
                  <a:pt x="829321" y="0"/>
                </a:lnTo>
                <a:lnTo>
                  <a:pt x="833395" y="4937"/>
                </a:lnTo>
                <a:cubicBezTo>
                  <a:pt x="887549" y="85097"/>
                  <a:pt x="919171" y="181731"/>
                  <a:pt x="919171" y="285750"/>
                </a:cubicBezTo>
                <a:cubicBezTo>
                  <a:pt x="919171" y="563135"/>
                  <a:pt x="694306" y="788000"/>
                  <a:pt x="416921" y="788000"/>
                </a:cubicBezTo>
                <a:cubicBezTo>
                  <a:pt x="243555" y="788000"/>
                  <a:pt x="90705" y="700162"/>
                  <a:pt x="447" y="566563"/>
                </a:cubicBezTo>
                <a:lnTo>
                  <a:pt x="0" y="565739"/>
                </a:lnTo>
                <a:lnTo>
                  <a:pt x="0" y="5715"/>
                </a:lnTo>
                <a:lnTo>
                  <a:pt x="447" y="4937"/>
                </a:lnTo>
                <a:close/>
              </a:path>
            </a:pathLst>
          </a:custGeom>
          <a:solidFill>
            <a:srgbClr val="A442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err="1"/>
          </a:p>
        </p:txBody>
      </p:sp>
      <p:sp>
        <p:nvSpPr>
          <p:cNvPr id="25" name="Freeform: Shape 24">
            <a:extLst>
              <a:ext uri="{FF2B5EF4-FFF2-40B4-BE49-F238E27FC236}">
                <a16:creationId xmlns:a16="http://schemas.microsoft.com/office/drawing/2014/main" id="{285C8254-DF8A-400C-BB63-E023661471E1}"/>
              </a:ext>
            </a:extLst>
          </p:cNvPr>
          <p:cNvSpPr/>
          <p:nvPr/>
        </p:nvSpPr>
        <p:spPr>
          <a:xfrm>
            <a:off x="6352907" y="4034707"/>
            <a:ext cx="919171" cy="788000"/>
          </a:xfrm>
          <a:custGeom>
            <a:avLst/>
            <a:gdLst>
              <a:gd name="connsiteX0" fmla="*/ 4521 w 919171"/>
              <a:gd name="connsiteY0" fmla="*/ 0 h 788000"/>
              <a:gd name="connsiteX1" fmla="*/ 829321 w 919171"/>
              <a:gd name="connsiteY1" fmla="*/ 0 h 788000"/>
              <a:gd name="connsiteX2" fmla="*/ 833395 w 919171"/>
              <a:gd name="connsiteY2" fmla="*/ 4937 h 788000"/>
              <a:gd name="connsiteX3" fmla="*/ 919171 w 919171"/>
              <a:gd name="connsiteY3" fmla="*/ 285750 h 788000"/>
              <a:gd name="connsiteX4" fmla="*/ 416921 w 919171"/>
              <a:gd name="connsiteY4" fmla="*/ 788000 h 788000"/>
              <a:gd name="connsiteX5" fmla="*/ 447 w 919171"/>
              <a:gd name="connsiteY5" fmla="*/ 566563 h 788000"/>
              <a:gd name="connsiteX6" fmla="*/ 0 w 919171"/>
              <a:gd name="connsiteY6" fmla="*/ 565739 h 788000"/>
              <a:gd name="connsiteX7" fmla="*/ 0 w 919171"/>
              <a:gd name="connsiteY7" fmla="*/ 5715 h 788000"/>
              <a:gd name="connsiteX8" fmla="*/ 447 w 919171"/>
              <a:gd name="connsiteY8" fmla="*/ 4937 h 7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171" h="788000">
                <a:moveTo>
                  <a:pt x="4521" y="0"/>
                </a:moveTo>
                <a:lnTo>
                  <a:pt x="829321" y="0"/>
                </a:lnTo>
                <a:lnTo>
                  <a:pt x="833395" y="4937"/>
                </a:lnTo>
                <a:cubicBezTo>
                  <a:pt x="887549" y="85097"/>
                  <a:pt x="919171" y="181731"/>
                  <a:pt x="919171" y="285750"/>
                </a:cubicBezTo>
                <a:cubicBezTo>
                  <a:pt x="919171" y="563135"/>
                  <a:pt x="694306" y="788000"/>
                  <a:pt x="416921" y="788000"/>
                </a:cubicBezTo>
                <a:cubicBezTo>
                  <a:pt x="243555" y="788000"/>
                  <a:pt x="90705" y="700162"/>
                  <a:pt x="447" y="566563"/>
                </a:cubicBezTo>
                <a:lnTo>
                  <a:pt x="0" y="565739"/>
                </a:lnTo>
                <a:lnTo>
                  <a:pt x="0" y="5715"/>
                </a:lnTo>
                <a:lnTo>
                  <a:pt x="447" y="4937"/>
                </a:lnTo>
                <a:close/>
              </a:path>
            </a:pathLst>
          </a:custGeom>
          <a:solidFill>
            <a:srgbClr val="D589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err="1"/>
          </a:p>
        </p:txBody>
      </p:sp>
      <p:sp>
        <p:nvSpPr>
          <p:cNvPr id="26" name="Freeform: Shape 25">
            <a:extLst>
              <a:ext uri="{FF2B5EF4-FFF2-40B4-BE49-F238E27FC236}">
                <a16:creationId xmlns:a16="http://schemas.microsoft.com/office/drawing/2014/main" id="{866E0EBD-A1B7-430C-8D1C-30DEDBA9143D}"/>
              </a:ext>
            </a:extLst>
          </p:cNvPr>
          <p:cNvSpPr/>
          <p:nvPr/>
        </p:nvSpPr>
        <p:spPr>
          <a:xfrm>
            <a:off x="6352907" y="5246121"/>
            <a:ext cx="919171" cy="788000"/>
          </a:xfrm>
          <a:custGeom>
            <a:avLst/>
            <a:gdLst>
              <a:gd name="connsiteX0" fmla="*/ 4521 w 919171"/>
              <a:gd name="connsiteY0" fmla="*/ 0 h 788000"/>
              <a:gd name="connsiteX1" fmla="*/ 829321 w 919171"/>
              <a:gd name="connsiteY1" fmla="*/ 0 h 788000"/>
              <a:gd name="connsiteX2" fmla="*/ 833395 w 919171"/>
              <a:gd name="connsiteY2" fmla="*/ 4937 h 788000"/>
              <a:gd name="connsiteX3" fmla="*/ 919171 w 919171"/>
              <a:gd name="connsiteY3" fmla="*/ 285750 h 788000"/>
              <a:gd name="connsiteX4" fmla="*/ 416921 w 919171"/>
              <a:gd name="connsiteY4" fmla="*/ 788000 h 788000"/>
              <a:gd name="connsiteX5" fmla="*/ 447 w 919171"/>
              <a:gd name="connsiteY5" fmla="*/ 566563 h 788000"/>
              <a:gd name="connsiteX6" fmla="*/ 0 w 919171"/>
              <a:gd name="connsiteY6" fmla="*/ 565739 h 788000"/>
              <a:gd name="connsiteX7" fmla="*/ 0 w 919171"/>
              <a:gd name="connsiteY7" fmla="*/ 5715 h 788000"/>
              <a:gd name="connsiteX8" fmla="*/ 447 w 919171"/>
              <a:gd name="connsiteY8" fmla="*/ 4937 h 7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171" h="788000">
                <a:moveTo>
                  <a:pt x="4521" y="0"/>
                </a:moveTo>
                <a:lnTo>
                  <a:pt x="829321" y="0"/>
                </a:lnTo>
                <a:lnTo>
                  <a:pt x="833395" y="4937"/>
                </a:lnTo>
                <a:cubicBezTo>
                  <a:pt x="887549" y="85097"/>
                  <a:pt x="919171" y="181731"/>
                  <a:pt x="919171" y="285750"/>
                </a:cubicBezTo>
                <a:cubicBezTo>
                  <a:pt x="919171" y="563135"/>
                  <a:pt x="694306" y="788000"/>
                  <a:pt x="416921" y="788000"/>
                </a:cubicBezTo>
                <a:cubicBezTo>
                  <a:pt x="243555" y="788000"/>
                  <a:pt x="90705" y="700162"/>
                  <a:pt x="447" y="566563"/>
                </a:cubicBezTo>
                <a:lnTo>
                  <a:pt x="0" y="565739"/>
                </a:lnTo>
                <a:lnTo>
                  <a:pt x="0" y="5715"/>
                </a:lnTo>
                <a:lnTo>
                  <a:pt x="447" y="4937"/>
                </a:lnTo>
                <a:close/>
              </a:path>
            </a:pathLst>
          </a:custGeom>
          <a:solidFill>
            <a:srgbClr val="3C151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err="1"/>
          </a:p>
        </p:txBody>
      </p:sp>
      <p:sp>
        <p:nvSpPr>
          <p:cNvPr id="27" name="Oval 26">
            <a:extLst>
              <a:ext uri="{FF2B5EF4-FFF2-40B4-BE49-F238E27FC236}">
                <a16:creationId xmlns:a16="http://schemas.microsoft.com/office/drawing/2014/main" id="{5A525959-1553-46F0-B52F-219C484C315B}"/>
              </a:ext>
            </a:extLst>
          </p:cNvPr>
          <p:cNvSpPr/>
          <p:nvPr/>
        </p:nvSpPr>
        <p:spPr>
          <a:xfrm>
            <a:off x="742416" y="1373487"/>
            <a:ext cx="476784" cy="476784"/>
          </a:xfrm>
          <a:prstGeom prst="ellipse">
            <a:avLst/>
          </a:prstGeom>
          <a:solidFill>
            <a:srgbClr val="3C151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r>
              <a:rPr lang="en-US" sz="2000" dirty="0"/>
              <a:t>01</a:t>
            </a:r>
          </a:p>
        </p:txBody>
      </p:sp>
      <p:sp>
        <p:nvSpPr>
          <p:cNvPr id="28" name="Oval 27">
            <a:extLst>
              <a:ext uri="{FF2B5EF4-FFF2-40B4-BE49-F238E27FC236}">
                <a16:creationId xmlns:a16="http://schemas.microsoft.com/office/drawing/2014/main" id="{2EB6C49D-170F-439F-8044-04AA59859EDD}"/>
              </a:ext>
            </a:extLst>
          </p:cNvPr>
          <p:cNvSpPr/>
          <p:nvPr/>
        </p:nvSpPr>
        <p:spPr>
          <a:xfrm>
            <a:off x="742416" y="2608958"/>
            <a:ext cx="476784" cy="476784"/>
          </a:xfrm>
          <a:prstGeom prst="ellipse">
            <a:avLst/>
          </a:prstGeom>
          <a:solidFill>
            <a:srgbClr val="69140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r>
              <a:rPr lang="en-US" sz="2000" dirty="0"/>
              <a:t>02</a:t>
            </a:r>
          </a:p>
        </p:txBody>
      </p:sp>
      <p:sp>
        <p:nvSpPr>
          <p:cNvPr id="29" name="Oval 28">
            <a:extLst>
              <a:ext uri="{FF2B5EF4-FFF2-40B4-BE49-F238E27FC236}">
                <a16:creationId xmlns:a16="http://schemas.microsoft.com/office/drawing/2014/main" id="{7CAFF7FB-3786-470E-98FD-BD843DFB9C0E}"/>
              </a:ext>
            </a:extLst>
          </p:cNvPr>
          <p:cNvSpPr/>
          <p:nvPr/>
        </p:nvSpPr>
        <p:spPr>
          <a:xfrm>
            <a:off x="742416" y="3844429"/>
            <a:ext cx="476784" cy="476784"/>
          </a:xfrm>
          <a:prstGeom prst="ellipse">
            <a:avLst/>
          </a:prstGeom>
          <a:solidFill>
            <a:srgbClr val="A442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r>
              <a:rPr lang="en-US" sz="2000" dirty="0"/>
              <a:t>03</a:t>
            </a:r>
          </a:p>
        </p:txBody>
      </p:sp>
      <p:sp>
        <p:nvSpPr>
          <p:cNvPr id="30" name="Oval 29">
            <a:extLst>
              <a:ext uri="{FF2B5EF4-FFF2-40B4-BE49-F238E27FC236}">
                <a16:creationId xmlns:a16="http://schemas.microsoft.com/office/drawing/2014/main" id="{3E4803F0-4270-4AD3-B3E0-029653AEB262}"/>
              </a:ext>
            </a:extLst>
          </p:cNvPr>
          <p:cNvSpPr/>
          <p:nvPr/>
        </p:nvSpPr>
        <p:spPr>
          <a:xfrm>
            <a:off x="751941" y="5078340"/>
            <a:ext cx="476784" cy="476784"/>
          </a:xfrm>
          <a:prstGeom prst="ellipse">
            <a:avLst/>
          </a:prstGeom>
          <a:solidFill>
            <a:srgbClr val="D589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r>
              <a:rPr lang="en-US" sz="2000" dirty="0"/>
              <a:t>04</a:t>
            </a:r>
          </a:p>
        </p:txBody>
      </p:sp>
      <p:sp>
        <p:nvSpPr>
          <p:cNvPr id="32" name="Oval 31">
            <a:extLst>
              <a:ext uri="{FF2B5EF4-FFF2-40B4-BE49-F238E27FC236}">
                <a16:creationId xmlns:a16="http://schemas.microsoft.com/office/drawing/2014/main" id="{FD11888B-CC5C-4FC8-8C6A-579244C2C4FA}"/>
              </a:ext>
            </a:extLst>
          </p:cNvPr>
          <p:cNvSpPr/>
          <p:nvPr/>
        </p:nvSpPr>
        <p:spPr>
          <a:xfrm>
            <a:off x="6114515" y="1389400"/>
            <a:ext cx="476784" cy="476784"/>
          </a:xfrm>
          <a:prstGeom prst="ellipse">
            <a:avLst/>
          </a:prstGeom>
          <a:solidFill>
            <a:srgbClr val="69140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r>
              <a:rPr lang="en-US" sz="2000" dirty="0"/>
              <a:t>05</a:t>
            </a:r>
          </a:p>
        </p:txBody>
      </p:sp>
      <p:sp>
        <p:nvSpPr>
          <p:cNvPr id="33" name="Oval 32">
            <a:extLst>
              <a:ext uri="{FF2B5EF4-FFF2-40B4-BE49-F238E27FC236}">
                <a16:creationId xmlns:a16="http://schemas.microsoft.com/office/drawing/2014/main" id="{BCDB9E73-36C8-4604-84F8-73915ED7F475}"/>
              </a:ext>
            </a:extLst>
          </p:cNvPr>
          <p:cNvSpPr/>
          <p:nvPr/>
        </p:nvSpPr>
        <p:spPr>
          <a:xfrm>
            <a:off x="6114515" y="2624871"/>
            <a:ext cx="476784" cy="476784"/>
          </a:xfrm>
          <a:prstGeom prst="ellipse">
            <a:avLst/>
          </a:prstGeom>
          <a:solidFill>
            <a:srgbClr val="A442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r>
              <a:rPr lang="en-US" sz="2000" dirty="0"/>
              <a:t>06</a:t>
            </a:r>
          </a:p>
        </p:txBody>
      </p:sp>
      <p:sp>
        <p:nvSpPr>
          <p:cNvPr id="34" name="Oval 33">
            <a:extLst>
              <a:ext uri="{FF2B5EF4-FFF2-40B4-BE49-F238E27FC236}">
                <a16:creationId xmlns:a16="http://schemas.microsoft.com/office/drawing/2014/main" id="{CE4C3CFA-BAE0-4C5E-AA68-D5CD46801224}"/>
              </a:ext>
            </a:extLst>
          </p:cNvPr>
          <p:cNvSpPr/>
          <p:nvPr/>
        </p:nvSpPr>
        <p:spPr>
          <a:xfrm>
            <a:off x="6114515" y="3860342"/>
            <a:ext cx="476784" cy="476784"/>
          </a:xfrm>
          <a:prstGeom prst="ellipse">
            <a:avLst/>
          </a:prstGeom>
          <a:solidFill>
            <a:srgbClr val="D589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r>
              <a:rPr lang="en-US" sz="2000" dirty="0"/>
              <a:t>07</a:t>
            </a:r>
          </a:p>
        </p:txBody>
      </p:sp>
      <p:sp>
        <p:nvSpPr>
          <p:cNvPr id="35" name="Oval 34">
            <a:extLst>
              <a:ext uri="{FF2B5EF4-FFF2-40B4-BE49-F238E27FC236}">
                <a16:creationId xmlns:a16="http://schemas.microsoft.com/office/drawing/2014/main" id="{144D8571-CF2A-4E6A-9E3F-80A2B4E67AB6}"/>
              </a:ext>
            </a:extLst>
          </p:cNvPr>
          <p:cNvSpPr/>
          <p:nvPr/>
        </p:nvSpPr>
        <p:spPr>
          <a:xfrm>
            <a:off x="6124040" y="5094253"/>
            <a:ext cx="476784" cy="476784"/>
          </a:xfrm>
          <a:prstGeom prst="ellipse">
            <a:avLst/>
          </a:prstGeom>
          <a:solidFill>
            <a:srgbClr val="3C151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r>
              <a:rPr lang="en-US" sz="2000" dirty="0"/>
              <a:t>08</a:t>
            </a:r>
          </a:p>
        </p:txBody>
      </p:sp>
      <p:sp>
        <p:nvSpPr>
          <p:cNvPr id="36" name="TextBox 35">
            <a:extLst>
              <a:ext uri="{FF2B5EF4-FFF2-40B4-BE49-F238E27FC236}">
                <a16:creationId xmlns:a16="http://schemas.microsoft.com/office/drawing/2014/main" id="{0F0797DE-5BA2-499C-BBA1-A10214F71B18}"/>
              </a:ext>
            </a:extLst>
          </p:cNvPr>
          <p:cNvSpPr txBox="1"/>
          <p:nvPr/>
        </p:nvSpPr>
        <p:spPr>
          <a:xfrm>
            <a:off x="1934239" y="1705797"/>
            <a:ext cx="3233461" cy="646331"/>
          </a:xfrm>
          <a:prstGeom prst="rect">
            <a:avLst/>
          </a:prstGeom>
          <a:noFill/>
          <a:ln w="19050">
            <a:noFill/>
          </a:ln>
        </p:spPr>
        <p:txBody>
          <a:bodyPr wrap="square" rtlCol="0">
            <a:spAutoFit/>
          </a:bodyPr>
          <a:lstStyle/>
          <a:p>
            <a:r>
              <a:rPr lang="en-US" b="1" dirty="0">
                <a:solidFill>
                  <a:schemeClr val="bg1"/>
                </a:solidFill>
              </a:rPr>
              <a:t>Radiation Environment</a:t>
            </a:r>
          </a:p>
          <a:p>
            <a:r>
              <a:rPr lang="en-US" dirty="0">
                <a:solidFill>
                  <a:schemeClr val="bg1"/>
                </a:solidFill>
              </a:rPr>
              <a:t>Lawrence Heilbronn</a:t>
            </a:r>
          </a:p>
        </p:txBody>
      </p:sp>
      <p:sp>
        <p:nvSpPr>
          <p:cNvPr id="37" name="TextBox 36">
            <a:extLst>
              <a:ext uri="{FF2B5EF4-FFF2-40B4-BE49-F238E27FC236}">
                <a16:creationId xmlns:a16="http://schemas.microsoft.com/office/drawing/2014/main" id="{679ED52F-8746-4D4C-8395-4D8B1B1E0661}"/>
              </a:ext>
            </a:extLst>
          </p:cNvPr>
          <p:cNvSpPr txBox="1"/>
          <p:nvPr/>
        </p:nvSpPr>
        <p:spPr>
          <a:xfrm>
            <a:off x="1917109" y="2803852"/>
            <a:ext cx="3407366" cy="923330"/>
          </a:xfrm>
          <a:prstGeom prst="rect">
            <a:avLst/>
          </a:prstGeom>
          <a:noFill/>
          <a:ln w="19050">
            <a:noFill/>
          </a:ln>
        </p:spPr>
        <p:txBody>
          <a:bodyPr wrap="square" rtlCol="0">
            <a:spAutoFit/>
          </a:bodyPr>
          <a:lstStyle/>
          <a:p>
            <a:r>
              <a:rPr lang="en-US" b="1" dirty="0">
                <a:solidFill>
                  <a:schemeClr val="bg1"/>
                </a:solidFill>
              </a:rPr>
              <a:t>Regolith / Surface Interface and Dust Mitigation</a:t>
            </a:r>
          </a:p>
          <a:p>
            <a:r>
              <a:rPr lang="en-US" dirty="0">
                <a:solidFill>
                  <a:schemeClr val="bg1"/>
                </a:solidFill>
              </a:rPr>
              <a:t>Melissa Roth</a:t>
            </a:r>
          </a:p>
        </p:txBody>
      </p:sp>
      <p:sp>
        <p:nvSpPr>
          <p:cNvPr id="38" name="TextBox 37">
            <a:extLst>
              <a:ext uri="{FF2B5EF4-FFF2-40B4-BE49-F238E27FC236}">
                <a16:creationId xmlns:a16="http://schemas.microsoft.com/office/drawing/2014/main" id="{5EA8B052-85D9-42C0-9E60-93319C7F38DA}"/>
              </a:ext>
            </a:extLst>
          </p:cNvPr>
          <p:cNvSpPr txBox="1"/>
          <p:nvPr/>
        </p:nvSpPr>
        <p:spPr>
          <a:xfrm>
            <a:off x="1934239" y="4153697"/>
            <a:ext cx="3233461" cy="646331"/>
          </a:xfrm>
          <a:prstGeom prst="rect">
            <a:avLst/>
          </a:prstGeom>
          <a:noFill/>
          <a:ln w="19050">
            <a:noFill/>
          </a:ln>
        </p:spPr>
        <p:txBody>
          <a:bodyPr wrap="square" rtlCol="0">
            <a:spAutoFit/>
          </a:bodyPr>
          <a:lstStyle/>
          <a:p>
            <a:r>
              <a:rPr lang="en-US" b="1" dirty="0">
                <a:solidFill>
                  <a:schemeClr val="bg1"/>
                </a:solidFill>
              </a:rPr>
              <a:t>Plasma Environment</a:t>
            </a:r>
          </a:p>
          <a:p>
            <a:r>
              <a:rPr lang="en-US" dirty="0">
                <a:solidFill>
                  <a:schemeClr val="bg1"/>
                </a:solidFill>
              </a:rPr>
              <a:t>Michael Zimmerman</a:t>
            </a:r>
          </a:p>
        </p:txBody>
      </p:sp>
      <p:sp>
        <p:nvSpPr>
          <p:cNvPr id="39" name="TextBox 38">
            <a:extLst>
              <a:ext uri="{FF2B5EF4-FFF2-40B4-BE49-F238E27FC236}">
                <a16:creationId xmlns:a16="http://schemas.microsoft.com/office/drawing/2014/main" id="{A0D1BDDF-D6EB-42FF-95AF-FD416DE81ACB}"/>
              </a:ext>
            </a:extLst>
          </p:cNvPr>
          <p:cNvSpPr txBox="1"/>
          <p:nvPr/>
        </p:nvSpPr>
        <p:spPr>
          <a:xfrm>
            <a:off x="1934239" y="5391589"/>
            <a:ext cx="3233461" cy="646331"/>
          </a:xfrm>
          <a:prstGeom prst="rect">
            <a:avLst/>
          </a:prstGeom>
          <a:noFill/>
          <a:ln w="19050">
            <a:noFill/>
          </a:ln>
        </p:spPr>
        <p:txBody>
          <a:bodyPr wrap="square" rtlCol="0">
            <a:spAutoFit/>
          </a:bodyPr>
          <a:lstStyle/>
          <a:p>
            <a:r>
              <a:rPr lang="en-US" b="1" dirty="0">
                <a:solidFill>
                  <a:schemeClr val="bg1"/>
                </a:solidFill>
              </a:rPr>
              <a:t>Thermal &amp; Illumination</a:t>
            </a:r>
          </a:p>
          <a:p>
            <a:r>
              <a:rPr lang="en-US" dirty="0">
                <a:solidFill>
                  <a:schemeClr val="bg1"/>
                </a:solidFill>
              </a:rPr>
              <a:t>Andre </a:t>
            </a:r>
            <a:r>
              <a:rPr lang="en-US" dirty="0" err="1">
                <a:solidFill>
                  <a:schemeClr val="bg1"/>
                </a:solidFill>
              </a:rPr>
              <a:t>Benard</a:t>
            </a:r>
            <a:endParaRPr lang="en-US" dirty="0">
              <a:solidFill>
                <a:schemeClr val="bg1"/>
              </a:solidFill>
            </a:endParaRPr>
          </a:p>
        </p:txBody>
      </p:sp>
      <p:sp>
        <p:nvSpPr>
          <p:cNvPr id="40" name="TextBox 39">
            <a:extLst>
              <a:ext uri="{FF2B5EF4-FFF2-40B4-BE49-F238E27FC236}">
                <a16:creationId xmlns:a16="http://schemas.microsoft.com/office/drawing/2014/main" id="{D7E21B52-E7F4-4A3C-8CFE-B58B5964D679}"/>
              </a:ext>
            </a:extLst>
          </p:cNvPr>
          <p:cNvSpPr txBox="1"/>
          <p:nvPr/>
        </p:nvSpPr>
        <p:spPr>
          <a:xfrm>
            <a:off x="7298872" y="1708218"/>
            <a:ext cx="3233461" cy="646331"/>
          </a:xfrm>
          <a:prstGeom prst="rect">
            <a:avLst/>
          </a:prstGeom>
          <a:noFill/>
          <a:ln w="19050">
            <a:noFill/>
          </a:ln>
        </p:spPr>
        <p:txBody>
          <a:bodyPr wrap="square" rtlCol="0">
            <a:spAutoFit/>
          </a:bodyPr>
          <a:lstStyle/>
          <a:p>
            <a:r>
              <a:rPr lang="en-US" b="1" dirty="0">
                <a:solidFill>
                  <a:schemeClr val="bg1"/>
                </a:solidFill>
              </a:rPr>
              <a:t>Vacuum / Exosphere</a:t>
            </a:r>
          </a:p>
          <a:p>
            <a:r>
              <a:rPr lang="en-US" dirty="0">
                <a:solidFill>
                  <a:schemeClr val="bg1"/>
                </a:solidFill>
              </a:rPr>
              <a:t>Stephen Indyk</a:t>
            </a:r>
          </a:p>
        </p:txBody>
      </p:sp>
      <p:sp>
        <p:nvSpPr>
          <p:cNvPr id="41" name="TextBox 40">
            <a:extLst>
              <a:ext uri="{FF2B5EF4-FFF2-40B4-BE49-F238E27FC236}">
                <a16:creationId xmlns:a16="http://schemas.microsoft.com/office/drawing/2014/main" id="{8AFAD049-D244-4FFC-B091-E90C57B89948}"/>
              </a:ext>
            </a:extLst>
          </p:cNvPr>
          <p:cNvSpPr txBox="1"/>
          <p:nvPr/>
        </p:nvSpPr>
        <p:spPr>
          <a:xfrm>
            <a:off x="7298872" y="2946110"/>
            <a:ext cx="3233461" cy="646331"/>
          </a:xfrm>
          <a:prstGeom prst="rect">
            <a:avLst/>
          </a:prstGeom>
          <a:noFill/>
          <a:ln w="19050">
            <a:noFill/>
          </a:ln>
        </p:spPr>
        <p:txBody>
          <a:bodyPr wrap="square" rtlCol="0">
            <a:spAutoFit/>
          </a:bodyPr>
          <a:lstStyle/>
          <a:p>
            <a:r>
              <a:rPr lang="en-US" b="1" dirty="0">
                <a:solidFill>
                  <a:schemeClr val="bg1"/>
                </a:solidFill>
              </a:rPr>
              <a:t>Autonomy</a:t>
            </a:r>
          </a:p>
          <a:p>
            <a:r>
              <a:rPr lang="en-US" sz="1800" dirty="0">
                <a:solidFill>
                  <a:schemeClr val="bg1"/>
                </a:solidFill>
              </a:rPr>
              <a:t>Alhassan Yasin</a:t>
            </a:r>
          </a:p>
        </p:txBody>
      </p:sp>
      <p:sp>
        <p:nvSpPr>
          <p:cNvPr id="42" name="TextBox 41">
            <a:extLst>
              <a:ext uri="{FF2B5EF4-FFF2-40B4-BE49-F238E27FC236}">
                <a16:creationId xmlns:a16="http://schemas.microsoft.com/office/drawing/2014/main" id="{B7111255-D897-4A7B-B76E-7FCA106109AE}"/>
              </a:ext>
            </a:extLst>
          </p:cNvPr>
          <p:cNvSpPr txBox="1"/>
          <p:nvPr/>
        </p:nvSpPr>
        <p:spPr>
          <a:xfrm>
            <a:off x="7298872" y="4156118"/>
            <a:ext cx="3233461" cy="646331"/>
          </a:xfrm>
          <a:prstGeom prst="rect">
            <a:avLst/>
          </a:prstGeom>
          <a:noFill/>
          <a:ln w="19050">
            <a:noFill/>
          </a:ln>
        </p:spPr>
        <p:txBody>
          <a:bodyPr wrap="square" rtlCol="0">
            <a:spAutoFit/>
          </a:bodyPr>
          <a:lstStyle/>
          <a:p>
            <a:r>
              <a:rPr lang="en-US" b="1" dirty="0">
                <a:solidFill>
                  <a:schemeClr val="bg1"/>
                </a:solidFill>
              </a:rPr>
              <a:t>Mobility Technology</a:t>
            </a:r>
          </a:p>
          <a:p>
            <a:r>
              <a:rPr lang="en-US" dirty="0">
                <a:solidFill>
                  <a:schemeClr val="bg1"/>
                </a:solidFill>
              </a:rPr>
              <a:t>Maneesh Verma</a:t>
            </a:r>
          </a:p>
        </p:txBody>
      </p:sp>
      <p:sp>
        <p:nvSpPr>
          <p:cNvPr id="43" name="TextBox 42">
            <a:extLst>
              <a:ext uri="{FF2B5EF4-FFF2-40B4-BE49-F238E27FC236}">
                <a16:creationId xmlns:a16="http://schemas.microsoft.com/office/drawing/2014/main" id="{011CA547-98EB-43AA-B792-1242A1EE3373}"/>
              </a:ext>
            </a:extLst>
          </p:cNvPr>
          <p:cNvSpPr txBox="1"/>
          <p:nvPr/>
        </p:nvSpPr>
        <p:spPr>
          <a:xfrm>
            <a:off x="7251358" y="5304534"/>
            <a:ext cx="3959678" cy="754053"/>
          </a:xfrm>
          <a:prstGeom prst="rect">
            <a:avLst/>
          </a:prstGeom>
          <a:noFill/>
          <a:ln w="19050">
            <a:noFill/>
          </a:ln>
        </p:spPr>
        <p:txBody>
          <a:bodyPr wrap="square" rtlCol="0">
            <a:spAutoFit/>
          </a:bodyPr>
          <a:lstStyle/>
          <a:p>
            <a:r>
              <a:rPr lang="en-US" sz="1500" b="1" dirty="0">
                <a:solidFill>
                  <a:schemeClr val="bg1"/>
                </a:solidFill>
              </a:rPr>
              <a:t>Your Topic Here!</a:t>
            </a:r>
          </a:p>
          <a:p>
            <a:r>
              <a:rPr lang="en-US" sz="1400" dirty="0">
                <a:solidFill>
                  <a:schemeClr val="bg1"/>
                </a:solidFill>
              </a:rPr>
              <a:t>If you think a CC topic needs a one-off or regularly scheduled meeting, please reach out!</a:t>
            </a:r>
          </a:p>
        </p:txBody>
      </p:sp>
    </p:spTree>
    <p:extLst>
      <p:ext uri="{BB962C8B-B14F-4D97-AF65-F5344CB8AC3E}">
        <p14:creationId xmlns:p14="http://schemas.microsoft.com/office/powerpoint/2010/main" val="4100589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FA52B5F-524A-4952-9F66-7FE8275FDE41}"/>
              </a:ext>
            </a:extLst>
          </p:cNvPr>
          <p:cNvSpPr>
            <a:spLocks noGrp="1"/>
          </p:cNvSpPr>
          <p:nvPr>
            <p:ph type="title"/>
          </p:nvPr>
        </p:nvSpPr>
        <p:spPr/>
        <p:txBody>
          <a:bodyPr/>
          <a:lstStyle/>
          <a:p>
            <a:r>
              <a:rPr lang="en-US" dirty="0"/>
              <a:t>Foundational Technologies Collaboration</a:t>
            </a:r>
          </a:p>
        </p:txBody>
      </p:sp>
      <p:sp>
        <p:nvSpPr>
          <p:cNvPr id="2" name="Date Placeholder 1">
            <a:extLst>
              <a:ext uri="{FF2B5EF4-FFF2-40B4-BE49-F238E27FC236}">
                <a16:creationId xmlns:a16="http://schemas.microsoft.com/office/drawing/2014/main" id="{26A8E314-B2FD-4DC7-9850-86FC55F7DA76}"/>
              </a:ext>
            </a:extLst>
          </p:cNvPr>
          <p:cNvSpPr>
            <a:spLocks noGrp="1"/>
          </p:cNvSpPr>
          <p:nvPr>
            <p:ph type="dt" sz="half" idx="10"/>
          </p:nvPr>
        </p:nvSpPr>
        <p:spPr/>
        <p:txBody>
          <a:bodyPr/>
          <a:lstStyle/>
          <a:p>
            <a:fld id="{6C1123CB-3959-8245-AF3D-DDDD939CF756}" type="datetime3">
              <a:rPr lang="en-US" smtClean="0"/>
              <a:t>22 February 2024</a:t>
            </a:fld>
            <a:endParaRPr lang="en-US" dirty="0"/>
          </a:p>
        </p:txBody>
      </p:sp>
      <p:sp>
        <p:nvSpPr>
          <p:cNvPr id="4" name="Slide Number Placeholder 3">
            <a:extLst>
              <a:ext uri="{FF2B5EF4-FFF2-40B4-BE49-F238E27FC236}">
                <a16:creationId xmlns:a16="http://schemas.microsoft.com/office/drawing/2014/main" id="{4C9F699B-82C8-42D3-A644-8E953C56D73E}"/>
              </a:ext>
            </a:extLst>
          </p:cNvPr>
          <p:cNvSpPr>
            <a:spLocks noGrp="1"/>
          </p:cNvSpPr>
          <p:nvPr>
            <p:ph type="sldNum" sz="quarter" idx="12"/>
          </p:nvPr>
        </p:nvSpPr>
        <p:spPr/>
        <p:txBody>
          <a:bodyPr/>
          <a:lstStyle/>
          <a:p>
            <a:fld id="{4EBCDCBD-78E1-0D41-A999-31B5EBF8E02C}" type="slidenum">
              <a:rPr lang="en-US" smtClean="0"/>
              <a:pPr/>
              <a:t>19</a:t>
            </a:fld>
            <a:endParaRPr lang="en-US" dirty="0"/>
          </a:p>
        </p:txBody>
      </p:sp>
      <p:sp>
        <p:nvSpPr>
          <p:cNvPr id="21" name="TextBox 20">
            <a:extLst>
              <a:ext uri="{FF2B5EF4-FFF2-40B4-BE49-F238E27FC236}">
                <a16:creationId xmlns:a16="http://schemas.microsoft.com/office/drawing/2014/main" id="{42067670-CBAC-481F-A6CF-0BD70E7BE84F}"/>
              </a:ext>
            </a:extLst>
          </p:cNvPr>
          <p:cNvSpPr txBox="1"/>
          <p:nvPr/>
        </p:nvSpPr>
        <p:spPr>
          <a:xfrm>
            <a:off x="7048500" y="6563827"/>
            <a:ext cx="3409950" cy="230832"/>
          </a:xfrm>
          <a:prstGeom prst="rect">
            <a:avLst/>
          </a:prstGeom>
          <a:noFill/>
          <a:ln w="19050">
            <a:noFill/>
          </a:ln>
        </p:spPr>
        <p:txBody>
          <a:bodyPr wrap="square" rtlCol="0">
            <a:spAutoFit/>
          </a:bodyPr>
          <a:lstStyle/>
          <a:p>
            <a:r>
              <a:rPr lang="en-US" sz="900" dirty="0">
                <a:solidFill>
                  <a:schemeClr val="bg1"/>
                </a:solidFill>
                <a:hlinkClick r:id="rId2" tooltip="https://www.wisc-online.com/assetrepository/viewasset?id=2237">
                  <a:extLst>
                    <a:ext uri="{A12FA001-AC4F-418D-AE19-62706E023703}">
                      <ahyp:hlinkClr xmlns:ahyp="http://schemas.microsoft.com/office/drawing/2018/hyperlinkcolor" val="tx"/>
                    </a:ext>
                  </a:extLst>
                </a:hlinkClick>
              </a:rPr>
              <a:t>This Photo</a:t>
            </a:r>
            <a:r>
              <a:rPr lang="en-US" sz="900" dirty="0">
                <a:solidFill>
                  <a:schemeClr val="bg1"/>
                </a:solidFill>
              </a:rPr>
              <a:t> by Unknown Author is licensed under </a:t>
            </a:r>
            <a:r>
              <a:rPr lang="en-US" sz="900" dirty="0">
                <a:solidFill>
                  <a:schemeClr val="bg1"/>
                </a:solidFill>
                <a:hlinkClick r:id="rId3" tooltip="https://creativecommons.org/licenses/by-nc/3.0/">
                  <a:extLst>
                    <a:ext uri="{A12FA001-AC4F-418D-AE19-62706E023703}">
                      <ahyp:hlinkClr xmlns:ahyp="http://schemas.microsoft.com/office/drawing/2018/hyperlinkcolor" val="tx"/>
                    </a:ext>
                  </a:extLst>
                </a:hlinkClick>
              </a:rPr>
              <a:t>CC BY-NC</a:t>
            </a:r>
            <a:endParaRPr lang="en-US" sz="900" dirty="0">
              <a:solidFill>
                <a:schemeClr val="bg1"/>
              </a:solidFill>
            </a:endParaRPr>
          </a:p>
        </p:txBody>
      </p:sp>
      <p:grpSp>
        <p:nvGrpSpPr>
          <p:cNvPr id="25" name="Group 24">
            <a:extLst>
              <a:ext uri="{FF2B5EF4-FFF2-40B4-BE49-F238E27FC236}">
                <a16:creationId xmlns:a16="http://schemas.microsoft.com/office/drawing/2014/main" id="{2B342DFE-CFD2-450C-8E86-134A641F6F59}"/>
              </a:ext>
            </a:extLst>
          </p:cNvPr>
          <p:cNvGrpSpPr/>
          <p:nvPr/>
        </p:nvGrpSpPr>
        <p:grpSpPr>
          <a:xfrm>
            <a:off x="605487" y="1770998"/>
            <a:ext cx="3896826" cy="3896826"/>
            <a:chOff x="4147587" y="1762125"/>
            <a:chExt cx="3896826" cy="3896826"/>
          </a:xfrm>
        </p:grpSpPr>
        <p:pic>
          <p:nvPicPr>
            <p:cNvPr id="20" name="Picture 19">
              <a:extLst>
                <a:ext uri="{FF2B5EF4-FFF2-40B4-BE49-F238E27FC236}">
                  <a16:creationId xmlns:a16="http://schemas.microsoft.com/office/drawing/2014/main" id="{B1C93B74-541E-45C1-B0CA-950EBFF00D80}"/>
                </a:ext>
              </a:extLst>
            </p:cNvPr>
            <p:cNvPicPr>
              <a:picLocks noChangeAspect="1"/>
            </p:cNvPicPr>
            <p:nvPr/>
          </p:nvPicPr>
          <p:blipFill>
            <a:blip r:embed="rId4">
              <a:extLst>
                <a:ext uri="{837473B0-CC2E-450A-ABE3-18F120FF3D39}">
                  <a1611:picAttrSrcUrl xmlns:a1611="http://schemas.microsoft.com/office/drawing/2016/11/main" r:id="rId2"/>
                </a:ext>
              </a:extLst>
            </a:blip>
            <a:stretch>
              <a:fillRect/>
            </a:stretch>
          </p:blipFill>
          <p:spPr>
            <a:xfrm>
              <a:off x="5057775" y="2672313"/>
              <a:ext cx="2076450" cy="2076450"/>
            </a:xfrm>
            <a:prstGeom prst="rect">
              <a:avLst/>
            </a:prstGeom>
          </p:spPr>
        </p:pic>
        <p:sp>
          <p:nvSpPr>
            <p:cNvPr id="22" name="Circle: Hollow 21">
              <a:extLst>
                <a:ext uri="{FF2B5EF4-FFF2-40B4-BE49-F238E27FC236}">
                  <a16:creationId xmlns:a16="http://schemas.microsoft.com/office/drawing/2014/main" id="{5941E697-273D-4DD8-8015-EB23F14652EF}"/>
                </a:ext>
              </a:extLst>
            </p:cNvPr>
            <p:cNvSpPr/>
            <p:nvPr/>
          </p:nvSpPr>
          <p:spPr>
            <a:xfrm>
              <a:off x="4762500" y="2377039"/>
              <a:ext cx="2667000" cy="2667000"/>
            </a:xfrm>
            <a:prstGeom prst="donut">
              <a:avLst>
                <a:gd name="adj" fmla="val 5725"/>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solidFill>
                  <a:schemeClr val="tx1"/>
                </a:solidFill>
              </a:endParaRPr>
            </a:p>
          </p:txBody>
        </p:sp>
        <p:sp>
          <p:nvSpPr>
            <p:cNvPr id="23" name="Circle: Hollow 22">
              <a:extLst>
                <a:ext uri="{FF2B5EF4-FFF2-40B4-BE49-F238E27FC236}">
                  <a16:creationId xmlns:a16="http://schemas.microsoft.com/office/drawing/2014/main" id="{7210D4C8-E107-4B2E-AEC4-4CD13745593B}"/>
                </a:ext>
              </a:extLst>
            </p:cNvPr>
            <p:cNvSpPr/>
            <p:nvPr/>
          </p:nvSpPr>
          <p:spPr>
            <a:xfrm>
              <a:off x="4471436" y="2085975"/>
              <a:ext cx="3249128" cy="3249128"/>
            </a:xfrm>
            <a:prstGeom prst="donut">
              <a:avLst>
                <a:gd name="adj" fmla="val 5725"/>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solidFill>
                  <a:schemeClr val="tx1"/>
                </a:solidFill>
              </a:endParaRPr>
            </a:p>
          </p:txBody>
        </p:sp>
        <p:sp>
          <p:nvSpPr>
            <p:cNvPr id="24" name="Circle: Hollow 23">
              <a:extLst>
                <a:ext uri="{FF2B5EF4-FFF2-40B4-BE49-F238E27FC236}">
                  <a16:creationId xmlns:a16="http://schemas.microsoft.com/office/drawing/2014/main" id="{7F2C06B2-C933-44DC-8675-E445399926EA}"/>
                </a:ext>
              </a:extLst>
            </p:cNvPr>
            <p:cNvSpPr/>
            <p:nvPr/>
          </p:nvSpPr>
          <p:spPr>
            <a:xfrm>
              <a:off x="4147587" y="1762125"/>
              <a:ext cx="3896826" cy="3896826"/>
            </a:xfrm>
            <a:prstGeom prst="donut">
              <a:avLst>
                <a:gd name="adj" fmla="val 5725"/>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solidFill>
                  <a:schemeClr val="tx1"/>
                </a:solidFill>
              </a:endParaRPr>
            </a:p>
          </p:txBody>
        </p:sp>
      </p:grpSp>
      <p:cxnSp>
        <p:nvCxnSpPr>
          <p:cNvPr id="27" name="Connector: Elbow 26">
            <a:extLst>
              <a:ext uri="{FF2B5EF4-FFF2-40B4-BE49-F238E27FC236}">
                <a16:creationId xmlns:a16="http://schemas.microsoft.com/office/drawing/2014/main" id="{7FC70636-D3AA-4C9A-82A1-C9F4B96E83F3}"/>
              </a:ext>
            </a:extLst>
          </p:cNvPr>
          <p:cNvCxnSpPr>
            <a:cxnSpLocks/>
          </p:cNvCxnSpPr>
          <p:nvPr/>
        </p:nvCxnSpPr>
        <p:spPr>
          <a:xfrm flipV="1">
            <a:off x="3156983" y="2164860"/>
            <a:ext cx="3277805" cy="994682"/>
          </a:xfrm>
          <a:prstGeom prst="bentConnector3">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082BD256-7C49-488E-BD6D-B3C35AF2A14B}"/>
              </a:ext>
            </a:extLst>
          </p:cNvPr>
          <p:cNvSpPr/>
          <p:nvPr/>
        </p:nvSpPr>
        <p:spPr>
          <a:xfrm>
            <a:off x="3095070" y="3097629"/>
            <a:ext cx="123825" cy="123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a:p>
        </p:txBody>
      </p:sp>
      <p:sp>
        <p:nvSpPr>
          <p:cNvPr id="30" name="Oval 29">
            <a:extLst>
              <a:ext uri="{FF2B5EF4-FFF2-40B4-BE49-F238E27FC236}">
                <a16:creationId xmlns:a16="http://schemas.microsoft.com/office/drawing/2014/main" id="{56F4BFB6-AA94-45EE-B530-795510FA839C}"/>
              </a:ext>
            </a:extLst>
          </p:cNvPr>
          <p:cNvSpPr/>
          <p:nvPr/>
        </p:nvSpPr>
        <p:spPr>
          <a:xfrm>
            <a:off x="6372875" y="2102947"/>
            <a:ext cx="123825" cy="123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a:p>
        </p:txBody>
      </p:sp>
      <p:sp>
        <p:nvSpPr>
          <p:cNvPr id="31" name="TextBox 30">
            <a:extLst>
              <a:ext uri="{FF2B5EF4-FFF2-40B4-BE49-F238E27FC236}">
                <a16:creationId xmlns:a16="http://schemas.microsoft.com/office/drawing/2014/main" id="{2E6B0B2A-BD53-47CF-A2F0-894100426C23}"/>
              </a:ext>
            </a:extLst>
          </p:cNvPr>
          <p:cNvSpPr txBox="1"/>
          <p:nvPr/>
        </p:nvSpPr>
        <p:spPr>
          <a:xfrm>
            <a:off x="7194485" y="1964804"/>
            <a:ext cx="4017435" cy="400110"/>
          </a:xfrm>
          <a:prstGeom prst="rect">
            <a:avLst/>
          </a:prstGeom>
          <a:noFill/>
          <a:ln w="19050">
            <a:noFill/>
          </a:ln>
        </p:spPr>
        <p:txBody>
          <a:bodyPr wrap="square" rtlCol="0">
            <a:spAutoFit/>
          </a:bodyPr>
          <a:lstStyle/>
          <a:p>
            <a:r>
              <a:rPr lang="en-US" sz="2000" dirty="0">
                <a:solidFill>
                  <a:schemeClr val="bg1"/>
                </a:solidFill>
              </a:rPr>
              <a:t>Foundational Technology Topic</a:t>
            </a:r>
          </a:p>
        </p:txBody>
      </p:sp>
      <p:cxnSp>
        <p:nvCxnSpPr>
          <p:cNvPr id="33" name="Connector: Elbow 32">
            <a:extLst>
              <a:ext uri="{FF2B5EF4-FFF2-40B4-BE49-F238E27FC236}">
                <a16:creationId xmlns:a16="http://schemas.microsoft.com/office/drawing/2014/main" id="{D53F6BD4-84FE-493E-B24C-7CDCF0EC0B49}"/>
              </a:ext>
            </a:extLst>
          </p:cNvPr>
          <p:cNvCxnSpPr/>
          <p:nvPr/>
        </p:nvCxnSpPr>
        <p:spPr>
          <a:xfrm flipV="1">
            <a:off x="3801675" y="2681186"/>
            <a:ext cx="2633112" cy="956712"/>
          </a:xfrm>
          <a:prstGeom prst="bentConnector3">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49F67524-227A-4313-8D6C-1EF22324E983}"/>
              </a:ext>
            </a:extLst>
          </p:cNvPr>
          <p:cNvSpPr/>
          <p:nvPr/>
        </p:nvSpPr>
        <p:spPr>
          <a:xfrm>
            <a:off x="6372875" y="2615061"/>
            <a:ext cx="123825" cy="123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a:p>
        </p:txBody>
      </p:sp>
      <p:sp>
        <p:nvSpPr>
          <p:cNvPr id="35" name="Oval 34">
            <a:extLst>
              <a:ext uri="{FF2B5EF4-FFF2-40B4-BE49-F238E27FC236}">
                <a16:creationId xmlns:a16="http://schemas.microsoft.com/office/drawing/2014/main" id="{BFF6991C-7530-40E9-806E-8458568A9E30}"/>
              </a:ext>
            </a:extLst>
          </p:cNvPr>
          <p:cNvSpPr/>
          <p:nvPr/>
        </p:nvSpPr>
        <p:spPr>
          <a:xfrm>
            <a:off x="3739761" y="3575985"/>
            <a:ext cx="123825" cy="123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a:p>
        </p:txBody>
      </p:sp>
      <p:sp>
        <p:nvSpPr>
          <p:cNvPr id="36" name="TextBox 35">
            <a:extLst>
              <a:ext uri="{FF2B5EF4-FFF2-40B4-BE49-F238E27FC236}">
                <a16:creationId xmlns:a16="http://schemas.microsoft.com/office/drawing/2014/main" id="{6CFE8007-6A89-4894-A060-1F35A5540ABC}"/>
              </a:ext>
            </a:extLst>
          </p:cNvPr>
          <p:cNvSpPr txBox="1"/>
          <p:nvPr/>
        </p:nvSpPr>
        <p:spPr>
          <a:xfrm>
            <a:off x="7198593" y="2481131"/>
            <a:ext cx="3881336" cy="400110"/>
          </a:xfrm>
          <a:prstGeom prst="rect">
            <a:avLst/>
          </a:prstGeom>
          <a:noFill/>
          <a:ln w="19050">
            <a:noFill/>
          </a:ln>
        </p:spPr>
        <p:txBody>
          <a:bodyPr wrap="square" rtlCol="0">
            <a:spAutoFit/>
          </a:bodyPr>
          <a:lstStyle/>
          <a:p>
            <a:r>
              <a:rPr lang="en-US" sz="2000" dirty="0">
                <a:solidFill>
                  <a:schemeClr val="bg1"/>
                </a:solidFill>
              </a:rPr>
              <a:t>Use Case</a:t>
            </a:r>
          </a:p>
        </p:txBody>
      </p:sp>
      <p:cxnSp>
        <p:nvCxnSpPr>
          <p:cNvPr id="38" name="Connector: Elbow 37">
            <a:extLst>
              <a:ext uri="{FF2B5EF4-FFF2-40B4-BE49-F238E27FC236}">
                <a16:creationId xmlns:a16="http://schemas.microsoft.com/office/drawing/2014/main" id="{D9FD42D9-2460-4214-9136-D8A1BE9B7DFA}"/>
              </a:ext>
            </a:extLst>
          </p:cNvPr>
          <p:cNvCxnSpPr>
            <a:cxnSpLocks/>
          </p:cNvCxnSpPr>
          <p:nvPr/>
        </p:nvCxnSpPr>
        <p:spPr>
          <a:xfrm flipV="1">
            <a:off x="4073136" y="3197100"/>
            <a:ext cx="2371825" cy="979916"/>
          </a:xfrm>
          <a:prstGeom prst="bentConnector3">
            <a:avLst>
              <a:gd name="adj1" fmla="val 64993"/>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C056B23F-71F6-4715-BE79-F28C5B6304F1}"/>
              </a:ext>
            </a:extLst>
          </p:cNvPr>
          <p:cNvSpPr/>
          <p:nvPr/>
        </p:nvSpPr>
        <p:spPr>
          <a:xfrm>
            <a:off x="6383048" y="3136750"/>
            <a:ext cx="123825" cy="123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a:p>
        </p:txBody>
      </p:sp>
      <p:sp>
        <p:nvSpPr>
          <p:cNvPr id="40" name="Oval 39">
            <a:extLst>
              <a:ext uri="{FF2B5EF4-FFF2-40B4-BE49-F238E27FC236}">
                <a16:creationId xmlns:a16="http://schemas.microsoft.com/office/drawing/2014/main" id="{8EEC3CEF-FA0C-4254-B4AD-FC5D6E80FF8C}"/>
              </a:ext>
            </a:extLst>
          </p:cNvPr>
          <p:cNvSpPr/>
          <p:nvPr/>
        </p:nvSpPr>
        <p:spPr>
          <a:xfrm>
            <a:off x="3971019" y="4105087"/>
            <a:ext cx="123825" cy="123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a:p>
        </p:txBody>
      </p:sp>
      <p:sp>
        <p:nvSpPr>
          <p:cNvPr id="43" name="TextBox 42">
            <a:extLst>
              <a:ext uri="{FF2B5EF4-FFF2-40B4-BE49-F238E27FC236}">
                <a16:creationId xmlns:a16="http://schemas.microsoft.com/office/drawing/2014/main" id="{08834DE6-123B-4214-9023-E57A70704676}"/>
              </a:ext>
            </a:extLst>
          </p:cNvPr>
          <p:cNvSpPr txBox="1"/>
          <p:nvPr/>
        </p:nvSpPr>
        <p:spPr>
          <a:xfrm>
            <a:off x="7198593" y="2997045"/>
            <a:ext cx="4505877" cy="400110"/>
          </a:xfrm>
          <a:prstGeom prst="rect">
            <a:avLst/>
          </a:prstGeom>
          <a:noFill/>
          <a:ln w="19050">
            <a:noFill/>
          </a:ln>
        </p:spPr>
        <p:txBody>
          <a:bodyPr wrap="square" rtlCol="0">
            <a:spAutoFit/>
          </a:bodyPr>
          <a:lstStyle/>
          <a:p>
            <a:r>
              <a:rPr lang="en-US" sz="2000" dirty="0">
                <a:solidFill>
                  <a:schemeClr val="bg1"/>
                </a:solidFill>
              </a:rPr>
              <a:t>Input from Crosscutting Capabilities</a:t>
            </a:r>
          </a:p>
        </p:txBody>
      </p:sp>
      <p:cxnSp>
        <p:nvCxnSpPr>
          <p:cNvPr id="47" name="Connector: Elbow 46">
            <a:extLst>
              <a:ext uri="{FF2B5EF4-FFF2-40B4-BE49-F238E27FC236}">
                <a16:creationId xmlns:a16="http://schemas.microsoft.com/office/drawing/2014/main" id="{F1A36123-FF63-43EA-8F39-D33E0E881D4C}"/>
              </a:ext>
            </a:extLst>
          </p:cNvPr>
          <p:cNvCxnSpPr>
            <a:cxnSpLocks/>
            <a:endCxn id="48" idx="2"/>
          </p:cNvCxnSpPr>
          <p:nvPr/>
        </p:nvCxnSpPr>
        <p:spPr>
          <a:xfrm flipV="1">
            <a:off x="4094844" y="3739298"/>
            <a:ext cx="2288204" cy="1022154"/>
          </a:xfrm>
          <a:prstGeom prst="bentConnector3">
            <a:avLst>
              <a:gd name="adj1" fmla="val 84134"/>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D2396795-D8AE-40D8-97D2-049D631BAF1C}"/>
              </a:ext>
            </a:extLst>
          </p:cNvPr>
          <p:cNvSpPr/>
          <p:nvPr/>
        </p:nvSpPr>
        <p:spPr>
          <a:xfrm>
            <a:off x="6383048" y="3677385"/>
            <a:ext cx="123825" cy="123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a:p>
        </p:txBody>
      </p:sp>
      <p:sp>
        <p:nvSpPr>
          <p:cNvPr id="49" name="Oval 48">
            <a:extLst>
              <a:ext uri="{FF2B5EF4-FFF2-40B4-BE49-F238E27FC236}">
                <a16:creationId xmlns:a16="http://schemas.microsoft.com/office/drawing/2014/main" id="{6EC676CA-3340-477D-88DB-867EC95DACE5}"/>
              </a:ext>
            </a:extLst>
          </p:cNvPr>
          <p:cNvSpPr/>
          <p:nvPr/>
        </p:nvSpPr>
        <p:spPr>
          <a:xfrm>
            <a:off x="4001798" y="4695723"/>
            <a:ext cx="123825" cy="123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a:p>
        </p:txBody>
      </p:sp>
      <p:sp>
        <p:nvSpPr>
          <p:cNvPr id="57" name="TextBox 56">
            <a:extLst>
              <a:ext uri="{FF2B5EF4-FFF2-40B4-BE49-F238E27FC236}">
                <a16:creationId xmlns:a16="http://schemas.microsoft.com/office/drawing/2014/main" id="{CAAC4D0C-BDCF-4B93-AA95-3AEB4FEBB098}"/>
              </a:ext>
            </a:extLst>
          </p:cNvPr>
          <p:cNvSpPr txBox="1"/>
          <p:nvPr/>
        </p:nvSpPr>
        <p:spPr>
          <a:xfrm>
            <a:off x="7194485" y="3539242"/>
            <a:ext cx="4505877" cy="400110"/>
          </a:xfrm>
          <a:prstGeom prst="rect">
            <a:avLst/>
          </a:prstGeom>
          <a:noFill/>
          <a:ln w="19050">
            <a:noFill/>
          </a:ln>
        </p:spPr>
        <p:txBody>
          <a:bodyPr wrap="square" rtlCol="0">
            <a:spAutoFit/>
          </a:bodyPr>
          <a:lstStyle/>
          <a:p>
            <a:r>
              <a:rPr lang="en-US" sz="2000" dirty="0">
                <a:solidFill>
                  <a:schemeClr val="bg1"/>
                </a:solidFill>
              </a:rPr>
              <a:t>Systems-level analysis</a:t>
            </a:r>
          </a:p>
        </p:txBody>
      </p:sp>
      <p:sp>
        <p:nvSpPr>
          <p:cNvPr id="58" name="TextBox 57">
            <a:extLst>
              <a:ext uri="{FF2B5EF4-FFF2-40B4-BE49-F238E27FC236}">
                <a16:creationId xmlns:a16="http://schemas.microsoft.com/office/drawing/2014/main" id="{28FA7941-58AF-46AD-A64A-254C27A5805E}"/>
              </a:ext>
            </a:extLst>
          </p:cNvPr>
          <p:cNvSpPr txBox="1"/>
          <p:nvPr/>
        </p:nvSpPr>
        <p:spPr>
          <a:xfrm>
            <a:off x="6568785" y="1964804"/>
            <a:ext cx="466627" cy="400110"/>
          </a:xfrm>
          <a:prstGeom prst="rect">
            <a:avLst/>
          </a:prstGeom>
          <a:noFill/>
          <a:ln w="19050">
            <a:noFill/>
          </a:ln>
        </p:spPr>
        <p:txBody>
          <a:bodyPr wrap="square" rtlCol="0">
            <a:spAutoFit/>
          </a:bodyPr>
          <a:lstStyle/>
          <a:p>
            <a:r>
              <a:rPr lang="en-US" sz="2000" b="1" dirty="0">
                <a:solidFill>
                  <a:schemeClr val="bg1"/>
                </a:solidFill>
              </a:rPr>
              <a:t>01</a:t>
            </a:r>
          </a:p>
        </p:txBody>
      </p:sp>
      <p:sp>
        <p:nvSpPr>
          <p:cNvPr id="59" name="TextBox 58">
            <a:extLst>
              <a:ext uri="{FF2B5EF4-FFF2-40B4-BE49-F238E27FC236}">
                <a16:creationId xmlns:a16="http://schemas.microsoft.com/office/drawing/2014/main" id="{F183D2F9-EE1F-421A-9C7A-D98EB6698755}"/>
              </a:ext>
            </a:extLst>
          </p:cNvPr>
          <p:cNvSpPr txBox="1"/>
          <p:nvPr/>
        </p:nvSpPr>
        <p:spPr>
          <a:xfrm>
            <a:off x="6581323" y="2485274"/>
            <a:ext cx="466627" cy="400110"/>
          </a:xfrm>
          <a:prstGeom prst="rect">
            <a:avLst/>
          </a:prstGeom>
          <a:noFill/>
          <a:ln w="19050">
            <a:noFill/>
          </a:ln>
        </p:spPr>
        <p:txBody>
          <a:bodyPr wrap="square" rtlCol="0">
            <a:spAutoFit/>
          </a:bodyPr>
          <a:lstStyle/>
          <a:p>
            <a:r>
              <a:rPr lang="en-US" sz="2000" b="1" dirty="0">
                <a:solidFill>
                  <a:schemeClr val="bg1"/>
                </a:solidFill>
              </a:rPr>
              <a:t>02</a:t>
            </a:r>
          </a:p>
        </p:txBody>
      </p:sp>
      <p:sp>
        <p:nvSpPr>
          <p:cNvPr id="60" name="TextBox 59">
            <a:extLst>
              <a:ext uri="{FF2B5EF4-FFF2-40B4-BE49-F238E27FC236}">
                <a16:creationId xmlns:a16="http://schemas.microsoft.com/office/drawing/2014/main" id="{5A7502FE-5E2B-4D1B-9142-662BED63AB68}"/>
              </a:ext>
            </a:extLst>
          </p:cNvPr>
          <p:cNvSpPr txBox="1"/>
          <p:nvPr/>
        </p:nvSpPr>
        <p:spPr>
          <a:xfrm>
            <a:off x="6583377" y="3021399"/>
            <a:ext cx="466627" cy="400110"/>
          </a:xfrm>
          <a:prstGeom prst="rect">
            <a:avLst/>
          </a:prstGeom>
          <a:noFill/>
          <a:ln w="19050">
            <a:noFill/>
          </a:ln>
        </p:spPr>
        <p:txBody>
          <a:bodyPr wrap="square" rtlCol="0">
            <a:spAutoFit/>
          </a:bodyPr>
          <a:lstStyle/>
          <a:p>
            <a:r>
              <a:rPr lang="en-US" sz="2000" b="1" dirty="0">
                <a:solidFill>
                  <a:schemeClr val="bg1"/>
                </a:solidFill>
              </a:rPr>
              <a:t>03</a:t>
            </a:r>
          </a:p>
        </p:txBody>
      </p:sp>
      <p:sp>
        <p:nvSpPr>
          <p:cNvPr id="61" name="TextBox 60">
            <a:extLst>
              <a:ext uri="{FF2B5EF4-FFF2-40B4-BE49-F238E27FC236}">
                <a16:creationId xmlns:a16="http://schemas.microsoft.com/office/drawing/2014/main" id="{FD5A7FC6-3D07-4C9C-B034-A85F3CFE6B6C}"/>
              </a:ext>
            </a:extLst>
          </p:cNvPr>
          <p:cNvSpPr txBox="1"/>
          <p:nvPr/>
        </p:nvSpPr>
        <p:spPr>
          <a:xfrm>
            <a:off x="6576235" y="3557524"/>
            <a:ext cx="466627" cy="400110"/>
          </a:xfrm>
          <a:prstGeom prst="rect">
            <a:avLst/>
          </a:prstGeom>
          <a:noFill/>
          <a:ln w="19050">
            <a:noFill/>
          </a:ln>
        </p:spPr>
        <p:txBody>
          <a:bodyPr wrap="square" rtlCol="0">
            <a:spAutoFit/>
          </a:bodyPr>
          <a:lstStyle/>
          <a:p>
            <a:r>
              <a:rPr lang="en-US" sz="2000" b="1" dirty="0">
                <a:solidFill>
                  <a:schemeClr val="bg1"/>
                </a:solidFill>
              </a:rPr>
              <a:t>04</a:t>
            </a:r>
          </a:p>
        </p:txBody>
      </p:sp>
      <p:pic>
        <p:nvPicPr>
          <p:cNvPr id="62" name="Picture 61">
            <a:extLst>
              <a:ext uri="{FF2B5EF4-FFF2-40B4-BE49-F238E27FC236}">
                <a16:creationId xmlns:a16="http://schemas.microsoft.com/office/drawing/2014/main" id="{2F5F3CC4-A021-41D6-BA6B-E37344C4755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40059" y="2284370"/>
            <a:ext cx="981629" cy="976205"/>
          </a:xfrm>
          <a:prstGeom prst="rect">
            <a:avLst/>
          </a:prstGeom>
        </p:spPr>
      </p:pic>
      <p:sp>
        <p:nvSpPr>
          <p:cNvPr id="63" name="Oval 62">
            <a:extLst>
              <a:ext uri="{FF2B5EF4-FFF2-40B4-BE49-F238E27FC236}">
                <a16:creationId xmlns:a16="http://schemas.microsoft.com/office/drawing/2014/main" id="{6EDFEC53-8B6C-4463-A5E0-977389B7C3FE}"/>
              </a:ext>
            </a:extLst>
          </p:cNvPr>
          <p:cNvSpPr/>
          <p:nvPr/>
        </p:nvSpPr>
        <p:spPr>
          <a:xfrm>
            <a:off x="742416" y="2284369"/>
            <a:ext cx="979272" cy="976206"/>
          </a:xfrm>
          <a:prstGeom prst="ellipse">
            <a:avLst/>
          </a:prstGeom>
          <a:gradFill flip="none" rotWithShape="1">
            <a:gsLst>
              <a:gs pos="0">
                <a:schemeClr val="bg1">
                  <a:alpha val="0"/>
                </a:schemeClr>
              </a:gs>
              <a:gs pos="100000">
                <a:srgbClr val="191A1C"/>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Tree>
    <p:extLst>
      <p:ext uri="{BB962C8B-B14F-4D97-AF65-F5344CB8AC3E}">
        <p14:creationId xmlns:p14="http://schemas.microsoft.com/office/powerpoint/2010/main" val="4253623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5F0703A-A99A-4A66-880B-6AAD9E63F604}"/>
              </a:ext>
            </a:extLst>
          </p:cNvPr>
          <p:cNvSpPr>
            <a:spLocks noGrp="1"/>
          </p:cNvSpPr>
          <p:nvPr>
            <p:ph type="title"/>
          </p:nvPr>
        </p:nvSpPr>
        <p:spPr>
          <a:xfrm>
            <a:off x="962024" y="419100"/>
            <a:ext cx="10772775" cy="762000"/>
          </a:xfrm>
        </p:spPr>
        <p:txBody>
          <a:bodyPr/>
          <a:lstStyle/>
          <a:p>
            <a:r>
              <a:rPr lang="en-US" dirty="0"/>
              <a:t>Agenda</a:t>
            </a:r>
          </a:p>
        </p:txBody>
      </p:sp>
      <p:sp>
        <p:nvSpPr>
          <p:cNvPr id="10" name="Content Placeholder 9">
            <a:extLst>
              <a:ext uri="{FF2B5EF4-FFF2-40B4-BE49-F238E27FC236}">
                <a16:creationId xmlns:a16="http://schemas.microsoft.com/office/drawing/2014/main" id="{D3D74209-754E-4243-841E-345806096019}"/>
              </a:ext>
            </a:extLst>
          </p:cNvPr>
          <p:cNvSpPr>
            <a:spLocks noGrp="1"/>
          </p:cNvSpPr>
          <p:nvPr>
            <p:ph idx="1"/>
          </p:nvPr>
        </p:nvSpPr>
        <p:spPr>
          <a:xfrm>
            <a:off x="1038225" y="1307364"/>
            <a:ext cx="10705392" cy="5078321"/>
          </a:xfrm>
        </p:spPr>
        <p:txBody>
          <a:bodyPr>
            <a:normAutofit fontScale="92500" lnSpcReduction="10000"/>
          </a:bodyPr>
          <a:lstStyle/>
          <a:p>
            <a:r>
              <a:rPr lang="en-US" dirty="0"/>
              <a:t>Spring Meeting</a:t>
            </a:r>
          </a:p>
          <a:p>
            <a:r>
              <a:rPr lang="en-US" dirty="0"/>
              <a:t>LinkedIn</a:t>
            </a:r>
          </a:p>
          <a:p>
            <a:r>
              <a:rPr lang="en-US" dirty="0"/>
              <a:t>LOGIC</a:t>
            </a:r>
          </a:p>
          <a:p>
            <a:r>
              <a:rPr lang="en-US" dirty="0"/>
              <a:t>Opportunities</a:t>
            </a:r>
          </a:p>
          <a:p>
            <a:r>
              <a:rPr lang="en-US" dirty="0"/>
              <a:t>LSIC Focus Groups</a:t>
            </a:r>
          </a:p>
          <a:p>
            <a:r>
              <a:rPr lang="en-US" dirty="0"/>
              <a:t>Crosscutting Capabilities Topic Areas</a:t>
            </a:r>
          </a:p>
          <a:p>
            <a:r>
              <a:rPr lang="en-US" dirty="0"/>
              <a:t>Crosscutting Capabilities Team</a:t>
            </a:r>
          </a:p>
          <a:p>
            <a:r>
              <a:rPr lang="en-US" dirty="0"/>
              <a:t>Logistical Information</a:t>
            </a:r>
          </a:p>
          <a:p>
            <a:r>
              <a:rPr lang="en-US" dirty="0"/>
              <a:t>Confluence Summary</a:t>
            </a:r>
          </a:p>
          <a:p>
            <a:r>
              <a:rPr lang="en-US" dirty="0"/>
              <a:t>Special Topic Meetings</a:t>
            </a:r>
          </a:p>
          <a:p>
            <a:r>
              <a:rPr lang="en-US" dirty="0"/>
              <a:t>Foundational Technologies Collaboration</a:t>
            </a:r>
          </a:p>
          <a:p>
            <a:r>
              <a:rPr lang="en-US" dirty="0"/>
              <a:t>Overview of Lunar Engineering 101</a:t>
            </a:r>
          </a:p>
          <a:p>
            <a:r>
              <a:rPr lang="en-US" dirty="0"/>
              <a:t>Schedule Look-Ahead</a:t>
            </a:r>
          </a:p>
        </p:txBody>
      </p:sp>
      <p:sp>
        <p:nvSpPr>
          <p:cNvPr id="2" name="Date Placeholder 1">
            <a:extLst>
              <a:ext uri="{FF2B5EF4-FFF2-40B4-BE49-F238E27FC236}">
                <a16:creationId xmlns:a16="http://schemas.microsoft.com/office/drawing/2014/main" id="{0ABEE017-56F4-4F22-8745-420A2B89CE6A}"/>
              </a:ext>
            </a:extLst>
          </p:cNvPr>
          <p:cNvSpPr>
            <a:spLocks noGrp="1"/>
          </p:cNvSpPr>
          <p:nvPr>
            <p:ph type="dt" sz="half" idx="10"/>
          </p:nvPr>
        </p:nvSpPr>
        <p:spPr/>
        <p:txBody>
          <a:bodyPr/>
          <a:lstStyle/>
          <a:p>
            <a:fld id="{6C1123CB-3959-8245-AF3D-DDDD939CF756}" type="datetime3">
              <a:rPr lang="en-US" smtClean="0"/>
              <a:t>22 February 2024</a:t>
            </a:fld>
            <a:endParaRPr lang="en-US" dirty="0"/>
          </a:p>
        </p:txBody>
      </p:sp>
      <p:sp>
        <p:nvSpPr>
          <p:cNvPr id="4" name="Slide Number Placeholder 3">
            <a:extLst>
              <a:ext uri="{FF2B5EF4-FFF2-40B4-BE49-F238E27FC236}">
                <a16:creationId xmlns:a16="http://schemas.microsoft.com/office/drawing/2014/main" id="{89A9FD12-6200-4489-84C7-1E1DC44B4D4B}"/>
              </a:ext>
            </a:extLst>
          </p:cNvPr>
          <p:cNvSpPr>
            <a:spLocks noGrp="1"/>
          </p:cNvSpPr>
          <p:nvPr>
            <p:ph type="sldNum" sz="quarter" idx="12"/>
          </p:nvPr>
        </p:nvSpPr>
        <p:spPr/>
        <p:txBody>
          <a:bodyPr/>
          <a:lstStyle/>
          <a:p>
            <a:fld id="{4EBCDCBD-78E1-0D41-A999-31B5EBF8E02C}" type="slidenum">
              <a:rPr lang="en-US" smtClean="0"/>
              <a:pPr/>
              <a:t>2</a:t>
            </a:fld>
            <a:endParaRPr lang="en-US" dirty="0"/>
          </a:p>
        </p:txBody>
      </p:sp>
      <p:pic>
        <p:nvPicPr>
          <p:cNvPr id="3074" name="Picture 2" descr="Free vector cute astronaut looking star with telescope cartoon vector icon illustration science technology icon">
            <a:extLst>
              <a:ext uri="{FF2B5EF4-FFF2-40B4-BE49-F238E27FC236}">
                <a16:creationId xmlns:a16="http://schemas.microsoft.com/office/drawing/2014/main" id="{EC3B5A63-8417-493A-B448-38BB89D6D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4897" y="1307364"/>
            <a:ext cx="4258878" cy="4258878"/>
          </a:xfrm>
          <a:prstGeom prst="round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34AD2F53-AAEF-453D-A0F5-6CE71B76CC69}"/>
              </a:ext>
            </a:extLst>
          </p:cNvPr>
          <p:cNvSpPr/>
          <p:nvPr/>
        </p:nvSpPr>
        <p:spPr>
          <a:xfrm>
            <a:off x="6894897" y="1291758"/>
            <a:ext cx="4258878" cy="4274484"/>
          </a:xfrm>
          <a:prstGeom prst="roundRect">
            <a:avLst/>
          </a:prstGeom>
          <a:gradFill flip="none" rotWithShape="1">
            <a:gsLst>
              <a:gs pos="51000">
                <a:srgbClr val="213A71">
                  <a:alpha val="0"/>
                </a:srgbClr>
              </a:gs>
              <a:gs pos="77000">
                <a:srgbClr val="142344">
                  <a:alpha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Tree>
    <p:extLst>
      <p:ext uri="{BB962C8B-B14F-4D97-AF65-F5344CB8AC3E}">
        <p14:creationId xmlns:p14="http://schemas.microsoft.com/office/powerpoint/2010/main" val="2624257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FA52B5F-524A-4952-9F66-7FE8275FDE41}"/>
              </a:ext>
            </a:extLst>
          </p:cNvPr>
          <p:cNvSpPr>
            <a:spLocks noGrp="1"/>
          </p:cNvSpPr>
          <p:nvPr>
            <p:ph type="title"/>
          </p:nvPr>
        </p:nvSpPr>
        <p:spPr/>
        <p:txBody>
          <a:bodyPr/>
          <a:lstStyle/>
          <a:p>
            <a:r>
              <a:rPr lang="en-US" dirty="0"/>
              <a:t>Example</a:t>
            </a:r>
          </a:p>
        </p:txBody>
      </p:sp>
      <p:sp>
        <p:nvSpPr>
          <p:cNvPr id="2" name="Date Placeholder 1">
            <a:extLst>
              <a:ext uri="{FF2B5EF4-FFF2-40B4-BE49-F238E27FC236}">
                <a16:creationId xmlns:a16="http://schemas.microsoft.com/office/drawing/2014/main" id="{26A8E314-B2FD-4DC7-9850-86FC55F7DA76}"/>
              </a:ext>
            </a:extLst>
          </p:cNvPr>
          <p:cNvSpPr>
            <a:spLocks noGrp="1"/>
          </p:cNvSpPr>
          <p:nvPr>
            <p:ph type="dt" sz="half" idx="10"/>
          </p:nvPr>
        </p:nvSpPr>
        <p:spPr/>
        <p:txBody>
          <a:bodyPr/>
          <a:lstStyle/>
          <a:p>
            <a:fld id="{6C1123CB-3959-8245-AF3D-DDDD939CF756}" type="datetime3">
              <a:rPr lang="en-US" smtClean="0"/>
              <a:t>22 February 2024</a:t>
            </a:fld>
            <a:endParaRPr lang="en-US" dirty="0"/>
          </a:p>
        </p:txBody>
      </p:sp>
      <p:sp>
        <p:nvSpPr>
          <p:cNvPr id="4" name="Slide Number Placeholder 3">
            <a:extLst>
              <a:ext uri="{FF2B5EF4-FFF2-40B4-BE49-F238E27FC236}">
                <a16:creationId xmlns:a16="http://schemas.microsoft.com/office/drawing/2014/main" id="{4C9F699B-82C8-42D3-A644-8E953C56D73E}"/>
              </a:ext>
            </a:extLst>
          </p:cNvPr>
          <p:cNvSpPr>
            <a:spLocks noGrp="1"/>
          </p:cNvSpPr>
          <p:nvPr>
            <p:ph type="sldNum" sz="quarter" idx="12"/>
          </p:nvPr>
        </p:nvSpPr>
        <p:spPr/>
        <p:txBody>
          <a:bodyPr/>
          <a:lstStyle/>
          <a:p>
            <a:fld id="{4EBCDCBD-78E1-0D41-A999-31B5EBF8E02C}" type="slidenum">
              <a:rPr lang="en-US" smtClean="0"/>
              <a:pPr/>
              <a:t>20</a:t>
            </a:fld>
            <a:endParaRPr lang="en-US" dirty="0"/>
          </a:p>
        </p:txBody>
      </p:sp>
      <p:sp>
        <p:nvSpPr>
          <p:cNvPr id="21" name="TextBox 20">
            <a:extLst>
              <a:ext uri="{FF2B5EF4-FFF2-40B4-BE49-F238E27FC236}">
                <a16:creationId xmlns:a16="http://schemas.microsoft.com/office/drawing/2014/main" id="{42067670-CBAC-481F-A6CF-0BD70E7BE84F}"/>
              </a:ext>
            </a:extLst>
          </p:cNvPr>
          <p:cNvSpPr txBox="1"/>
          <p:nvPr/>
        </p:nvSpPr>
        <p:spPr>
          <a:xfrm>
            <a:off x="7048500" y="6563827"/>
            <a:ext cx="3409950" cy="230832"/>
          </a:xfrm>
          <a:prstGeom prst="rect">
            <a:avLst/>
          </a:prstGeom>
          <a:noFill/>
          <a:ln w="19050">
            <a:noFill/>
          </a:ln>
        </p:spPr>
        <p:txBody>
          <a:bodyPr wrap="square" rtlCol="0">
            <a:spAutoFit/>
          </a:bodyPr>
          <a:lstStyle/>
          <a:p>
            <a:r>
              <a:rPr lang="en-US" sz="900" dirty="0">
                <a:solidFill>
                  <a:schemeClr val="bg1"/>
                </a:solidFill>
                <a:hlinkClick r:id="rId2" tooltip="https://www.wisc-online.com/assetrepository/viewasset?id=2237">
                  <a:extLst>
                    <a:ext uri="{A12FA001-AC4F-418D-AE19-62706E023703}">
                      <ahyp:hlinkClr xmlns:ahyp="http://schemas.microsoft.com/office/drawing/2018/hyperlinkcolor" val="tx"/>
                    </a:ext>
                  </a:extLst>
                </a:hlinkClick>
              </a:rPr>
              <a:t>This Photo</a:t>
            </a:r>
            <a:r>
              <a:rPr lang="en-US" sz="900" dirty="0">
                <a:solidFill>
                  <a:schemeClr val="bg1"/>
                </a:solidFill>
              </a:rPr>
              <a:t> by Unknown Author is licensed under </a:t>
            </a:r>
            <a:r>
              <a:rPr lang="en-US" sz="900" dirty="0">
                <a:solidFill>
                  <a:schemeClr val="bg1"/>
                </a:solidFill>
                <a:hlinkClick r:id="rId3" tooltip="https://creativecommons.org/licenses/by-nc/3.0/">
                  <a:extLst>
                    <a:ext uri="{A12FA001-AC4F-418D-AE19-62706E023703}">
                      <ahyp:hlinkClr xmlns:ahyp="http://schemas.microsoft.com/office/drawing/2018/hyperlinkcolor" val="tx"/>
                    </a:ext>
                  </a:extLst>
                </a:hlinkClick>
              </a:rPr>
              <a:t>CC BY-NC</a:t>
            </a:r>
            <a:endParaRPr lang="en-US" sz="900" dirty="0">
              <a:solidFill>
                <a:schemeClr val="bg1"/>
              </a:solidFill>
            </a:endParaRPr>
          </a:p>
        </p:txBody>
      </p:sp>
      <p:grpSp>
        <p:nvGrpSpPr>
          <p:cNvPr id="25" name="Group 24">
            <a:extLst>
              <a:ext uri="{FF2B5EF4-FFF2-40B4-BE49-F238E27FC236}">
                <a16:creationId xmlns:a16="http://schemas.microsoft.com/office/drawing/2014/main" id="{2B342DFE-CFD2-450C-8E86-134A641F6F59}"/>
              </a:ext>
            </a:extLst>
          </p:cNvPr>
          <p:cNvGrpSpPr/>
          <p:nvPr/>
        </p:nvGrpSpPr>
        <p:grpSpPr>
          <a:xfrm>
            <a:off x="2818625" y="166843"/>
            <a:ext cx="2877881" cy="2877881"/>
            <a:chOff x="4147587" y="1762125"/>
            <a:chExt cx="3896826" cy="3896826"/>
          </a:xfrm>
        </p:grpSpPr>
        <p:pic>
          <p:nvPicPr>
            <p:cNvPr id="20" name="Picture 19">
              <a:extLst>
                <a:ext uri="{FF2B5EF4-FFF2-40B4-BE49-F238E27FC236}">
                  <a16:creationId xmlns:a16="http://schemas.microsoft.com/office/drawing/2014/main" id="{B1C93B74-541E-45C1-B0CA-950EBFF00D80}"/>
                </a:ext>
              </a:extLst>
            </p:cNvPr>
            <p:cNvPicPr>
              <a:picLocks noChangeAspect="1"/>
            </p:cNvPicPr>
            <p:nvPr/>
          </p:nvPicPr>
          <p:blipFill>
            <a:blip r:embed="rId4">
              <a:extLst>
                <a:ext uri="{837473B0-CC2E-450A-ABE3-18F120FF3D39}">
                  <a1611:picAttrSrcUrl xmlns:a1611="http://schemas.microsoft.com/office/drawing/2016/11/main" r:id="rId2"/>
                </a:ext>
              </a:extLst>
            </a:blip>
            <a:stretch>
              <a:fillRect/>
            </a:stretch>
          </p:blipFill>
          <p:spPr>
            <a:xfrm>
              <a:off x="5057775" y="2672313"/>
              <a:ext cx="2076450" cy="2076450"/>
            </a:xfrm>
            <a:prstGeom prst="rect">
              <a:avLst/>
            </a:prstGeom>
          </p:spPr>
        </p:pic>
        <p:sp>
          <p:nvSpPr>
            <p:cNvPr id="22" name="Circle: Hollow 21">
              <a:extLst>
                <a:ext uri="{FF2B5EF4-FFF2-40B4-BE49-F238E27FC236}">
                  <a16:creationId xmlns:a16="http://schemas.microsoft.com/office/drawing/2014/main" id="{5941E697-273D-4DD8-8015-EB23F14652EF}"/>
                </a:ext>
              </a:extLst>
            </p:cNvPr>
            <p:cNvSpPr/>
            <p:nvPr/>
          </p:nvSpPr>
          <p:spPr>
            <a:xfrm>
              <a:off x="4762500" y="2377039"/>
              <a:ext cx="2667000" cy="2667000"/>
            </a:xfrm>
            <a:prstGeom prst="donut">
              <a:avLst>
                <a:gd name="adj" fmla="val 5725"/>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solidFill>
                  <a:schemeClr val="tx1"/>
                </a:solidFill>
              </a:endParaRPr>
            </a:p>
          </p:txBody>
        </p:sp>
        <p:sp>
          <p:nvSpPr>
            <p:cNvPr id="23" name="Circle: Hollow 22">
              <a:extLst>
                <a:ext uri="{FF2B5EF4-FFF2-40B4-BE49-F238E27FC236}">
                  <a16:creationId xmlns:a16="http://schemas.microsoft.com/office/drawing/2014/main" id="{7210D4C8-E107-4B2E-AEC4-4CD13745593B}"/>
                </a:ext>
              </a:extLst>
            </p:cNvPr>
            <p:cNvSpPr/>
            <p:nvPr/>
          </p:nvSpPr>
          <p:spPr>
            <a:xfrm>
              <a:off x="4471436" y="2085975"/>
              <a:ext cx="3249128" cy="3249128"/>
            </a:xfrm>
            <a:prstGeom prst="donut">
              <a:avLst>
                <a:gd name="adj" fmla="val 5725"/>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solidFill>
                  <a:schemeClr val="tx1"/>
                </a:solidFill>
              </a:endParaRPr>
            </a:p>
          </p:txBody>
        </p:sp>
        <p:sp>
          <p:nvSpPr>
            <p:cNvPr id="24" name="Circle: Hollow 23">
              <a:extLst>
                <a:ext uri="{FF2B5EF4-FFF2-40B4-BE49-F238E27FC236}">
                  <a16:creationId xmlns:a16="http://schemas.microsoft.com/office/drawing/2014/main" id="{7F2C06B2-C933-44DC-8675-E445399926EA}"/>
                </a:ext>
              </a:extLst>
            </p:cNvPr>
            <p:cNvSpPr/>
            <p:nvPr/>
          </p:nvSpPr>
          <p:spPr>
            <a:xfrm>
              <a:off x="4147587" y="1762125"/>
              <a:ext cx="3896826" cy="3896826"/>
            </a:xfrm>
            <a:prstGeom prst="donut">
              <a:avLst>
                <a:gd name="adj" fmla="val 5725"/>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solidFill>
                  <a:schemeClr val="tx1"/>
                </a:solidFill>
              </a:endParaRPr>
            </a:p>
          </p:txBody>
        </p:sp>
      </p:grpSp>
      <p:cxnSp>
        <p:nvCxnSpPr>
          <p:cNvPr id="27" name="Connector: Elbow 26">
            <a:extLst>
              <a:ext uri="{FF2B5EF4-FFF2-40B4-BE49-F238E27FC236}">
                <a16:creationId xmlns:a16="http://schemas.microsoft.com/office/drawing/2014/main" id="{7FC70636-D3AA-4C9A-82A1-C9F4B96E83F3}"/>
              </a:ext>
            </a:extLst>
          </p:cNvPr>
          <p:cNvCxnSpPr>
            <a:cxnSpLocks/>
          </p:cNvCxnSpPr>
          <p:nvPr/>
        </p:nvCxnSpPr>
        <p:spPr>
          <a:xfrm flipV="1">
            <a:off x="4702954" y="457718"/>
            <a:ext cx="2420722" cy="734592"/>
          </a:xfrm>
          <a:prstGeom prst="bentConnector3">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082BD256-7C49-488E-BD6D-B3C35AF2A14B}"/>
              </a:ext>
            </a:extLst>
          </p:cNvPr>
          <p:cNvSpPr/>
          <p:nvPr/>
        </p:nvSpPr>
        <p:spPr>
          <a:xfrm>
            <a:off x="4657230" y="1146586"/>
            <a:ext cx="91447" cy="914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a:p>
        </p:txBody>
      </p:sp>
      <p:sp>
        <p:nvSpPr>
          <p:cNvPr id="30" name="Oval 29">
            <a:extLst>
              <a:ext uri="{FF2B5EF4-FFF2-40B4-BE49-F238E27FC236}">
                <a16:creationId xmlns:a16="http://schemas.microsoft.com/office/drawing/2014/main" id="{56F4BFB6-AA94-45EE-B530-795510FA839C}"/>
              </a:ext>
            </a:extLst>
          </p:cNvPr>
          <p:cNvSpPr/>
          <p:nvPr/>
        </p:nvSpPr>
        <p:spPr>
          <a:xfrm>
            <a:off x="7077952" y="411994"/>
            <a:ext cx="91447" cy="914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a:p>
        </p:txBody>
      </p:sp>
      <p:sp>
        <p:nvSpPr>
          <p:cNvPr id="31" name="TextBox 30">
            <a:extLst>
              <a:ext uri="{FF2B5EF4-FFF2-40B4-BE49-F238E27FC236}">
                <a16:creationId xmlns:a16="http://schemas.microsoft.com/office/drawing/2014/main" id="{2E6B0B2A-BD53-47CF-A2F0-894100426C23}"/>
              </a:ext>
            </a:extLst>
          </p:cNvPr>
          <p:cNvSpPr txBox="1"/>
          <p:nvPr/>
        </p:nvSpPr>
        <p:spPr>
          <a:xfrm>
            <a:off x="7684727" y="309972"/>
            <a:ext cx="3873636" cy="400110"/>
          </a:xfrm>
          <a:prstGeom prst="rect">
            <a:avLst/>
          </a:prstGeom>
          <a:noFill/>
          <a:ln w="19050">
            <a:noFill/>
          </a:ln>
        </p:spPr>
        <p:txBody>
          <a:bodyPr wrap="square" rtlCol="0">
            <a:spAutoFit/>
          </a:bodyPr>
          <a:lstStyle/>
          <a:p>
            <a:r>
              <a:rPr lang="en-US" sz="2000" dirty="0">
                <a:solidFill>
                  <a:schemeClr val="bg1"/>
                </a:solidFill>
              </a:rPr>
              <a:t>Foundational Technology Topic</a:t>
            </a:r>
          </a:p>
        </p:txBody>
      </p:sp>
      <p:cxnSp>
        <p:nvCxnSpPr>
          <p:cNvPr id="33" name="Connector: Elbow 32">
            <a:extLst>
              <a:ext uri="{FF2B5EF4-FFF2-40B4-BE49-F238E27FC236}">
                <a16:creationId xmlns:a16="http://schemas.microsoft.com/office/drawing/2014/main" id="{D53F6BD4-84FE-493E-B24C-7CDCF0EC0B49}"/>
              </a:ext>
            </a:extLst>
          </p:cNvPr>
          <p:cNvCxnSpPr/>
          <p:nvPr/>
        </p:nvCxnSpPr>
        <p:spPr>
          <a:xfrm flipV="1">
            <a:off x="5179071" y="839034"/>
            <a:ext cx="1944604" cy="706550"/>
          </a:xfrm>
          <a:prstGeom prst="bentConnector3">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49F67524-227A-4313-8D6C-1EF22324E983}"/>
              </a:ext>
            </a:extLst>
          </p:cNvPr>
          <p:cNvSpPr/>
          <p:nvPr/>
        </p:nvSpPr>
        <p:spPr>
          <a:xfrm>
            <a:off x="7077952" y="790200"/>
            <a:ext cx="91447" cy="914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a:p>
        </p:txBody>
      </p:sp>
      <p:sp>
        <p:nvSpPr>
          <p:cNvPr id="35" name="Oval 34">
            <a:extLst>
              <a:ext uri="{FF2B5EF4-FFF2-40B4-BE49-F238E27FC236}">
                <a16:creationId xmlns:a16="http://schemas.microsoft.com/office/drawing/2014/main" id="{BFF6991C-7530-40E9-806E-8458568A9E30}"/>
              </a:ext>
            </a:extLst>
          </p:cNvPr>
          <p:cNvSpPr/>
          <p:nvPr/>
        </p:nvSpPr>
        <p:spPr>
          <a:xfrm>
            <a:off x="5133347" y="1499861"/>
            <a:ext cx="91447" cy="914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a:p>
        </p:txBody>
      </p:sp>
      <p:sp>
        <p:nvSpPr>
          <p:cNvPr id="36" name="TextBox 35">
            <a:extLst>
              <a:ext uri="{FF2B5EF4-FFF2-40B4-BE49-F238E27FC236}">
                <a16:creationId xmlns:a16="http://schemas.microsoft.com/office/drawing/2014/main" id="{6CFE8007-6A89-4894-A060-1F35A5540ABC}"/>
              </a:ext>
            </a:extLst>
          </p:cNvPr>
          <p:cNvSpPr txBox="1"/>
          <p:nvPr/>
        </p:nvSpPr>
        <p:spPr>
          <a:xfrm>
            <a:off x="7687761" y="691290"/>
            <a:ext cx="2866441" cy="295489"/>
          </a:xfrm>
          <a:prstGeom prst="rect">
            <a:avLst/>
          </a:prstGeom>
          <a:noFill/>
          <a:ln w="19050">
            <a:noFill/>
          </a:ln>
        </p:spPr>
        <p:txBody>
          <a:bodyPr wrap="square" rtlCol="0">
            <a:spAutoFit/>
          </a:bodyPr>
          <a:lstStyle/>
          <a:p>
            <a:r>
              <a:rPr lang="en-US" sz="2000" dirty="0">
                <a:solidFill>
                  <a:schemeClr val="bg1"/>
                </a:solidFill>
              </a:rPr>
              <a:t>Use Case</a:t>
            </a:r>
          </a:p>
        </p:txBody>
      </p:sp>
      <p:cxnSp>
        <p:nvCxnSpPr>
          <p:cNvPr id="38" name="Connector: Elbow 37">
            <a:extLst>
              <a:ext uri="{FF2B5EF4-FFF2-40B4-BE49-F238E27FC236}">
                <a16:creationId xmlns:a16="http://schemas.microsoft.com/office/drawing/2014/main" id="{D9FD42D9-2460-4214-9136-D8A1BE9B7DFA}"/>
              </a:ext>
            </a:extLst>
          </p:cNvPr>
          <p:cNvCxnSpPr>
            <a:cxnSpLocks/>
          </p:cNvCxnSpPr>
          <p:nvPr/>
        </p:nvCxnSpPr>
        <p:spPr>
          <a:xfrm flipV="1">
            <a:off x="5379551" y="1220047"/>
            <a:ext cx="1751639" cy="723687"/>
          </a:xfrm>
          <a:prstGeom prst="bentConnector3">
            <a:avLst>
              <a:gd name="adj1" fmla="val 64993"/>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C056B23F-71F6-4715-BE79-F28C5B6304F1}"/>
              </a:ext>
            </a:extLst>
          </p:cNvPr>
          <p:cNvSpPr/>
          <p:nvPr/>
        </p:nvSpPr>
        <p:spPr>
          <a:xfrm>
            <a:off x="7085465" y="1175477"/>
            <a:ext cx="91447" cy="914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a:p>
        </p:txBody>
      </p:sp>
      <p:sp>
        <p:nvSpPr>
          <p:cNvPr id="40" name="Oval 39">
            <a:extLst>
              <a:ext uri="{FF2B5EF4-FFF2-40B4-BE49-F238E27FC236}">
                <a16:creationId xmlns:a16="http://schemas.microsoft.com/office/drawing/2014/main" id="{8EEC3CEF-FA0C-4254-B4AD-FC5D6E80FF8C}"/>
              </a:ext>
            </a:extLst>
          </p:cNvPr>
          <p:cNvSpPr/>
          <p:nvPr/>
        </p:nvSpPr>
        <p:spPr>
          <a:xfrm>
            <a:off x="5304135" y="1890613"/>
            <a:ext cx="91447" cy="914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a:p>
        </p:txBody>
      </p:sp>
      <p:sp>
        <p:nvSpPr>
          <p:cNvPr id="43" name="TextBox 42">
            <a:extLst>
              <a:ext uri="{FF2B5EF4-FFF2-40B4-BE49-F238E27FC236}">
                <a16:creationId xmlns:a16="http://schemas.microsoft.com/office/drawing/2014/main" id="{08834DE6-123B-4214-9023-E57A70704676}"/>
              </a:ext>
            </a:extLst>
          </p:cNvPr>
          <p:cNvSpPr txBox="1"/>
          <p:nvPr/>
        </p:nvSpPr>
        <p:spPr>
          <a:xfrm>
            <a:off x="7687761" y="1072302"/>
            <a:ext cx="4261127" cy="400110"/>
          </a:xfrm>
          <a:prstGeom prst="rect">
            <a:avLst/>
          </a:prstGeom>
          <a:noFill/>
          <a:ln w="19050">
            <a:noFill/>
          </a:ln>
        </p:spPr>
        <p:txBody>
          <a:bodyPr wrap="square" rtlCol="0">
            <a:spAutoFit/>
          </a:bodyPr>
          <a:lstStyle/>
          <a:p>
            <a:r>
              <a:rPr lang="en-US" sz="2000" dirty="0">
                <a:solidFill>
                  <a:schemeClr val="bg1"/>
                </a:solidFill>
              </a:rPr>
              <a:t>Input from Crosscutting Capabilities</a:t>
            </a:r>
          </a:p>
        </p:txBody>
      </p:sp>
      <p:cxnSp>
        <p:nvCxnSpPr>
          <p:cNvPr id="47" name="Connector: Elbow 46">
            <a:extLst>
              <a:ext uri="{FF2B5EF4-FFF2-40B4-BE49-F238E27FC236}">
                <a16:creationId xmlns:a16="http://schemas.microsoft.com/office/drawing/2014/main" id="{F1A36123-FF63-43EA-8F39-D33E0E881D4C}"/>
              </a:ext>
            </a:extLst>
          </p:cNvPr>
          <p:cNvCxnSpPr>
            <a:cxnSpLocks/>
            <a:endCxn id="48" idx="2"/>
          </p:cNvCxnSpPr>
          <p:nvPr/>
        </p:nvCxnSpPr>
        <p:spPr>
          <a:xfrm flipV="1">
            <a:off x="5395582" y="1620470"/>
            <a:ext cx="1689883" cy="754880"/>
          </a:xfrm>
          <a:prstGeom prst="bentConnector3">
            <a:avLst>
              <a:gd name="adj1" fmla="val 84134"/>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D2396795-D8AE-40D8-97D2-049D631BAF1C}"/>
              </a:ext>
            </a:extLst>
          </p:cNvPr>
          <p:cNvSpPr/>
          <p:nvPr/>
        </p:nvSpPr>
        <p:spPr>
          <a:xfrm>
            <a:off x="7085465" y="1574746"/>
            <a:ext cx="91447" cy="914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a:p>
        </p:txBody>
      </p:sp>
      <p:sp>
        <p:nvSpPr>
          <p:cNvPr id="49" name="Oval 48">
            <a:extLst>
              <a:ext uri="{FF2B5EF4-FFF2-40B4-BE49-F238E27FC236}">
                <a16:creationId xmlns:a16="http://schemas.microsoft.com/office/drawing/2014/main" id="{6EC676CA-3340-477D-88DB-867EC95DACE5}"/>
              </a:ext>
            </a:extLst>
          </p:cNvPr>
          <p:cNvSpPr/>
          <p:nvPr/>
        </p:nvSpPr>
        <p:spPr>
          <a:xfrm>
            <a:off x="5326866" y="2326809"/>
            <a:ext cx="91447" cy="914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a:p>
        </p:txBody>
      </p:sp>
      <p:sp>
        <p:nvSpPr>
          <p:cNvPr id="57" name="TextBox 56">
            <a:extLst>
              <a:ext uri="{FF2B5EF4-FFF2-40B4-BE49-F238E27FC236}">
                <a16:creationId xmlns:a16="http://schemas.microsoft.com/office/drawing/2014/main" id="{CAAC4D0C-BDCF-4B93-AA95-3AEB4FEBB098}"/>
              </a:ext>
            </a:extLst>
          </p:cNvPr>
          <p:cNvSpPr txBox="1"/>
          <p:nvPr/>
        </p:nvSpPr>
        <p:spPr>
          <a:xfrm>
            <a:off x="7684727" y="1472725"/>
            <a:ext cx="3327677" cy="295489"/>
          </a:xfrm>
          <a:prstGeom prst="rect">
            <a:avLst/>
          </a:prstGeom>
          <a:noFill/>
          <a:ln w="19050">
            <a:noFill/>
          </a:ln>
        </p:spPr>
        <p:txBody>
          <a:bodyPr wrap="square" rtlCol="0">
            <a:spAutoFit/>
          </a:bodyPr>
          <a:lstStyle/>
          <a:p>
            <a:r>
              <a:rPr lang="en-US" sz="2000" dirty="0">
                <a:solidFill>
                  <a:schemeClr val="bg1"/>
                </a:solidFill>
              </a:rPr>
              <a:t>Systems-level analysis</a:t>
            </a:r>
          </a:p>
        </p:txBody>
      </p:sp>
      <p:sp>
        <p:nvSpPr>
          <p:cNvPr id="58" name="TextBox 57">
            <a:extLst>
              <a:ext uri="{FF2B5EF4-FFF2-40B4-BE49-F238E27FC236}">
                <a16:creationId xmlns:a16="http://schemas.microsoft.com/office/drawing/2014/main" id="{28FA7941-58AF-46AD-A64A-254C27A5805E}"/>
              </a:ext>
            </a:extLst>
          </p:cNvPr>
          <p:cNvSpPr txBox="1"/>
          <p:nvPr/>
        </p:nvSpPr>
        <p:spPr>
          <a:xfrm>
            <a:off x="7222636" y="309972"/>
            <a:ext cx="507814" cy="400110"/>
          </a:xfrm>
          <a:prstGeom prst="rect">
            <a:avLst/>
          </a:prstGeom>
          <a:noFill/>
          <a:ln w="19050">
            <a:noFill/>
          </a:ln>
        </p:spPr>
        <p:txBody>
          <a:bodyPr wrap="square" rtlCol="0">
            <a:spAutoFit/>
          </a:bodyPr>
          <a:lstStyle/>
          <a:p>
            <a:r>
              <a:rPr lang="en-US" sz="2000" b="1" dirty="0">
                <a:solidFill>
                  <a:schemeClr val="bg1"/>
                </a:solidFill>
              </a:rPr>
              <a:t>01</a:t>
            </a:r>
          </a:p>
        </p:txBody>
      </p:sp>
      <p:sp>
        <p:nvSpPr>
          <p:cNvPr id="59" name="TextBox 58">
            <a:extLst>
              <a:ext uri="{FF2B5EF4-FFF2-40B4-BE49-F238E27FC236}">
                <a16:creationId xmlns:a16="http://schemas.microsoft.com/office/drawing/2014/main" id="{F183D2F9-EE1F-421A-9C7A-D98EB6698755}"/>
              </a:ext>
            </a:extLst>
          </p:cNvPr>
          <p:cNvSpPr txBox="1"/>
          <p:nvPr/>
        </p:nvSpPr>
        <p:spPr>
          <a:xfrm>
            <a:off x="7231895" y="694350"/>
            <a:ext cx="498555" cy="400110"/>
          </a:xfrm>
          <a:prstGeom prst="rect">
            <a:avLst/>
          </a:prstGeom>
          <a:noFill/>
          <a:ln w="19050">
            <a:noFill/>
          </a:ln>
        </p:spPr>
        <p:txBody>
          <a:bodyPr wrap="square" rtlCol="0">
            <a:spAutoFit/>
          </a:bodyPr>
          <a:lstStyle/>
          <a:p>
            <a:r>
              <a:rPr lang="en-US" sz="2000" b="1" dirty="0">
                <a:solidFill>
                  <a:schemeClr val="bg1"/>
                </a:solidFill>
              </a:rPr>
              <a:t>02</a:t>
            </a:r>
          </a:p>
        </p:txBody>
      </p:sp>
      <p:sp>
        <p:nvSpPr>
          <p:cNvPr id="60" name="TextBox 59">
            <a:extLst>
              <a:ext uri="{FF2B5EF4-FFF2-40B4-BE49-F238E27FC236}">
                <a16:creationId xmlns:a16="http://schemas.microsoft.com/office/drawing/2014/main" id="{5A7502FE-5E2B-4D1B-9142-662BED63AB68}"/>
              </a:ext>
            </a:extLst>
          </p:cNvPr>
          <p:cNvSpPr txBox="1"/>
          <p:nvPr/>
        </p:nvSpPr>
        <p:spPr>
          <a:xfrm>
            <a:off x="7233412" y="1090288"/>
            <a:ext cx="506297" cy="400110"/>
          </a:xfrm>
          <a:prstGeom prst="rect">
            <a:avLst/>
          </a:prstGeom>
          <a:noFill/>
          <a:ln w="19050">
            <a:noFill/>
          </a:ln>
        </p:spPr>
        <p:txBody>
          <a:bodyPr wrap="square" rtlCol="0">
            <a:spAutoFit/>
          </a:bodyPr>
          <a:lstStyle/>
          <a:p>
            <a:r>
              <a:rPr lang="en-US" sz="2000" b="1" dirty="0">
                <a:solidFill>
                  <a:schemeClr val="bg1"/>
                </a:solidFill>
              </a:rPr>
              <a:t>03</a:t>
            </a:r>
          </a:p>
        </p:txBody>
      </p:sp>
      <p:sp>
        <p:nvSpPr>
          <p:cNvPr id="61" name="TextBox 60">
            <a:extLst>
              <a:ext uri="{FF2B5EF4-FFF2-40B4-BE49-F238E27FC236}">
                <a16:creationId xmlns:a16="http://schemas.microsoft.com/office/drawing/2014/main" id="{FD5A7FC6-3D07-4C9C-B034-A85F3CFE6B6C}"/>
              </a:ext>
            </a:extLst>
          </p:cNvPr>
          <p:cNvSpPr txBox="1"/>
          <p:nvPr/>
        </p:nvSpPr>
        <p:spPr>
          <a:xfrm>
            <a:off x="7228138" y="1486227"/>
            <a:ext cx="502312" cy="400110"/>
          </a:xfrm>
          <a:prstGeom prst="rect">
            <a:avLst/>
          </a:prstGeom>
          <a:noFill/>
          <a:ln w="19050">
            <a:noFill/>
          </a:ln>
        </p:spPr>
        <p:txBody>
          <a:bodyPr wrap="square" rtlCol="0">
            <a:spAutoFit/>
          </a:bodyPr>
          <a:lstStyle/>
          <a:p>
            <a:r>
              <a:rPr lang="en-US" sz="2000" b="1" dirty="0">
                <a:solidFill>
                  <a:schemeClr val="bg1"/>
                </a:solidFill>
              </a:rPr>
              <a:t>04</a:t>
            </a:r>
          </a:p>
        </p:txBody>
      </p:sp>
      <p:sp>
        <p:nvSpPr>
          <p:cNvPr id="6" name="TextBox 5">
            <a:extLst>
              <a:ext uri="{FF2B5EF4-FFF2-40B4-BE49-F238E27FC236}">
                <a16:creationId xmlns:a16="http://schemas.microsoft.com/office/drawing/2014/main" id="{1644793C-0E5A-486D-A478-5B52FA56CC71}"/>
              </a:ext>
            </a:extLst>
          </p:cNvPr>
          <p:cNvSpPr txBox="1"/>
          <p:nvPr/>
        </p:nvSpPr>
        <p:spPr>
          <a:xfrm>
            <a:off x="132816" y="3054151"/>
            <a:ext cx="609600" cy="400110"/>
          </a:xfrm>
          <a:prstGeom prst="rect">
            <a:avLst/>
          </a:prstGeom>
          <a:noFill/>
          <a:ln w="19050">
            <a:noFill/>
          </a:ln>
        </p:spPr>
        <p:txBody>
          <a:bodyPr wrap="square" rtlCol="0">
            <a:spAutoFit/>
          </a:bodyPr>
          <a:lstStyle/>
          <a:p>
            <a:r>
              <a:rPr lang="en-US" sz="2000" b="1" dirty="0">
                <a:solidFill>
                  <a:schemeClr val="bg1"/>
                </a:solidFill>
              </a:rPr>
              <a:t>01</a:t>
            </a:r>
          </a:p>
        </p:txBody>
      </p:sp>
      <p:sp>
        <p:nvSpPr>
          <p:cNvPr id="7" name="TextBox 6">
            <a:extLst>
              <a:ext uri="{FF2B5EF4-FFF2-40B4-BE49-F238E27FC236}">
                <a16:creationId xmlns:a16="http://schemas.microsoft.com/office/drawing/2014/main" id="{AFFD252C-EF9E-4B69-93B0-CB2E217AA657}"/>
              </a:ext>
            </a:extLst>
          </p:cNvPr>
          <p:cNvSpPr txBox="1"/>
          <p:nvPr/>
        </p:nvSpPr>
        <p:spPr>
          <a:xfrm>
            <a:off x="742416" y="3054151"/>
            <a:ext cx="4318455" cy="400110"/>
          </a:xfrm>
          <a:prstGeom prst="rect">
            <a:avLst/>
          </a:prstGeom>
          <a:noFill/>
          <a:ln w="19050">
            <a:noFill/>
          </a:ln>
        </p:spPr>
        <p:txBody>
          <a:bodyPr wrap="square" rtlCol="0">
            <a:spAutoFit/>
          </a:bodyPr>
          <a:lstStyle/>
          <a:p>
            <a:r>
              <a:rPr lang="en-US" sz="2000" dirty="0">
                <a:solidFill>
                  <a:schemeClr val="bg1"/>
                </a:solidFill>
              </a:rPr>
              <a:t>In-Situ Resource Utilization</a:t>
            </a:r>
          </a:p>
        </p:txBody>
      </p:sp>
      <p:sp>
        <p:nvSpPr>
          <p:cNvPr id="37" name="TextBox 36">
            <a:extLst>
              <a:ext uri="{FF2B5EF4-FFF2-40B4-BE49-F238E27FC236}">
                <a16:creationId xmlns:a16="http://schemas.microsoft.com/office/drawing/2014/main" id="{FF6D992E-70AB-42DF-8A90-B285201D4FFE}"/>
              </a:ext>
            </a:extLst>
          </p:cNvPr>
          <p:cNvSpPr txBox="1"/>
          <p:nvPr/>
        </p:nvSpPr>
        <p:spPr>
          <a:xfrm>
            <a:off x="132816" y="3606661"/>
            <a:ext cx="609600" cy="400110"/>
          </a:xfrm>
          <a:prstGeom prst="rect">
            <a:avLst/>
          </a:prstGeom>
          <a:noFill/>
          <a:ln w="19050">
            <a:noFill/>
          </a:ln>
        </p:spPr>
        <p:txBody>
          <a:bodyPr wrap="square" rtlCol="0">
            <a:spAutoFit/>
          </a:bodyPr>
          <a:lstStyle/>
          <a:p>
            <a:r>
              <a:rPr lang="en-US" sz="2000" b="1" dirty="0">
                <a:solidFill>
                  <a:schemeClr val="bg1"/>
                </a:solidFill>
              </a:rPr>
              <a:t>02</a:t>
            </a:r>
          </a:p>
        </p:txBody>
      </p:sp>
      <p:sp>
        <p:nvSpPr>
          <p:cNvPr id="41" name="TextBox 40">
            <a:extLst>
              <a:ext uri="{FF2B5EF4-FFF2-40B4-BE49-F238E27FC236}">
                <a16:creationId xmlns:a16="http://schemas.microsoft.com/office/drawing/2014/main" id="{91CC4C8E-3ECE-4FCE-A436-AAB4B08300D4}"/>
              </a:ext>
            </a:extLst>
          </p:cNvPr>
          <p:cNvSpPr txBox="1"/>
          <p:nvPr/>
        </p:nvSpPr>
        <p:spPr>
          <a:xfrm>
            <a:off x="742416" y="3606661"/>
            <a:ext cx="4848224" cy="400110"/>
          </a:xfrm>
          <a:prstGeom prst="rect">
            <a:avLst/>
          </a:prstGeom>
          <a:noFill/>
          <a:ln w="19050">
            <a:noFill/>
          </a:ln>
        </p:spPr>
        <p:txBody>
          <a:bodyPr wrap="square" rtlCol="0">
            <a:spAutoFit/>
          </a:bodyPr>
          <a:lstStyle/>
          <a:p>
            <a:r>
              <a:rPr lang="en-US" sz="2000" dirty="0">
                <a:solidFill>
                  <a:schemeClr val="bg1"/>
                </a:solidFill>
              </a:rPr>
              <a:t>Transporting regolith to processing plants</a:t>
            </a:r>
          </a:p>
        </p:txBody>
      </p:sp>
      <p:sp>
        <p:nvSpPr>
          <p:cNvPr id="42" name="TextBox 41">
            <a:extLst>
              <a:ext uri="{FF2B5EF4-FFF2-40B4-BE49-F238E27FC236}">
                <a16:creationId xmlns:a16="http://schemas.microsoft.com/office/drawing/2014/main" id="{E1D72AA7-8A89-41B3-B2E7-44452159A120}"/>
              </a:ext>
            </a:extLst>
          </p:cNvPr>
          <p:cNvSpPr txBox="1"/>
          <p:nvPr/>
        </p:nvSpPr>
        <p:spPr>
          <a:xfrm>
            <a:off x="132816" y="4163723"/>
            <a:ext cx="609600" cy="400110"/>
          </a:xfrm>
          <a:prstGeom prst="rect">
            <a:avLst/>
          </a:prstGeom>
          <a:noFill/>
          <a:ln w="19050">
            <a:noFill/>
          </a:ln>
        </p:spPr>
        <p:txBody>
          <a:bodyPr wrap="square" rtlCol="0">
            <a:spAutoFit/>
          </a:bodyPr>
          <a:lstStyle/>
          <a:p>
            <a:r>
              <a:rPr lang="en-US" sz="2000" b="1" dirty="0">
                <a:solidFill>
                  <a:schemeClr val="bg1"/>
                </a:solidFill>
              </a:rPr>
              <a:t>03</a:t>
            </a:r>
          </a:p>
        </p:txBody>
      </p:sp>
      <p:sp>
        <p:nvSpPr>
          <p:cNvPr id="44" name="TextBox 43">
            <a:extLst>
              <a:ext uri="{FF2B5EF4-FFF2-40B4-BE49-F238E27FC236}">
                <a16:creationId xmlns:a16="http://schemas.microsoft.com/office/drawing/2014/main" id="{26DF8615-D631-435B-9ABB-5207557726EB}"/>
              </a:ext>
            </a:extLst>
          </p:cNvPr>
          <p:cNvSpPr txBox="1"/>
          <p:nvPr/>
        </p:nvSpPr>
        <p:spPr>
          <a:xfrm>
            <a:off x="742416" y="4163723"/>
            <a:ext cx="9305924" cy="1015663"/>
          </a:xfrm>
          <a:prstGeom prst="rect">
            <a:avLst/>
          </a:prstGeom>
          <a:noFill/>
          <a:ln w="19050">
            <a:noFill/>
          </a:ln>
        </p:spPr>
        <p:txBody>
          <a:bodyPr wrap="square" rtlCol="0">
            <a:spAutoFit/>
          </a:bodyPr>
          <a:lstStyle/>
          <a:p>
            <a:r>
              <a:rPr lang="en-US" sz="2000" dirty="0">
                <a:solidFill>
                  <a:schemeClr val="bg1"/>
                </a:solidFill>
              </a:rPr>
              <a:t>Do you have the right </a:t>
            </a:r>
            <a:r>
              <a:rPr lang="en-US" sz="2000" dirty="0">
                <a:solidFill>
                  <a:srgbClr val="FFC000"/>
                </a:solidFill>
              </a:rPr>
              <a:t>rover capabilities</a:t>
            </a:r>
            <a:r>
              <a:rPr lang="en-US" sz="2000" dirty="0">
                <a:solidFill>
                  <a:schemeClr val="bg1"/>
                </a:solidFill>
              </a:rPr>
              <a:t> to move enough regolith?</a:t>
            </a:r>
          </a:p>
          <a:p>
            <a:r>
              <a:rPr lang="en-US" sz="2000" dirty="0">
                <a:solidFill>
                  <a:schemeClr val="bg1"/>
                </a:solidFill>
              </a:rPr>
              <a:t>How will your rovers be protected from </a:t>
            </a:r>
            <a:r>
              <a:rPr lang="en-US" sz="2000" dirty="0">
                <a:solidFill>
                  <a:srgbClr val="FFC000"/>
                </a:solidFill>
              </a:rPr>
              <a:t>radiation</a:t>
            </a:r>
            <a:r>
              <a:rPr lang="en-US" sz="2000" dirty="0">
                <a:solidFill>
                  <a:schemeClr val="bg1"/>
                </a:solidFill>
              </a:rPr>
              <a:t>?</a:t>
            </a:r>
          </a:p>
          <a:p>
            <a:r>
              <a:rPr lang="en-US" sz="2000" dirty="0">
                <a:solidFill>
                  <a:schemeClr val="bg1"/>
                </a:solidFill>
              </a:rPr>
              <a:t>What </a:t>
            </a:r>
            <a:r>
              <a:rPr lang="en-US" sz="2000" dirty="0">
                <a:solidFill>
                  <a:srgbClr val="FFC000"/>
                </a:solidFill>
              </a:rPr>
              <a:t>dust</a:t>
            </a:r>
            <a:r>
              <a:rPr lang="en-US" sz="2000" dirty="0">
                <a:solidFill>
                  <a:schemeClr val="bg1"/>
                </a:solidFill>
              </a:rPr>
              <a:t> mitigation efforts will keep contaminants from entering your habitat?</a:t>
            </a:r>
          </a:p>
        </p:txBody>
      </p:sp>
      <p:sp>
        <p:nvSpPr>
          <p:cNvPr id="45" name="TextBox 44">
            <a:extLst>
              <a:ext uri="{FF2B5EF4-FFF2-40B4-BE49-F238E27FC236}">
                <a16:creationId xmlns:a16="http://schemas.microsoft.com/office/drawing/2014/main" id="{62D141C2-01FC-49C5-9616-A17997E63645}"/>
              </a:ext>
            </a:extLst>
          </p:cNvPr>
          <p:cNvSpPr txBox="1"/>
          <p:nvPr/>
        </p:nvSpPr>
        <p:spPr>
          <a:xfrm>
            <a:off x="145654" y="5271758"/>
            <a:ext cx="609600" cy="400110"/>
          </a:xfrm>
          <a:prstGeom prst="rect">
            <a:avLst/>
          </a:prstGeom>
          <a:noFill/>
          <a:ln w="19050">
            <a:noFill/>
          </a:ln>
        </p:spPr>
        <p:txBody>
          <a:bodyPr wrap="square" rtlCol="0">
            <a:spAutoFit/>
          </a:bodyPr>
          <a:lstStyle/>
          <a:p>
            <a:r>
              <a:rPr lang="en-US" sz="2000" b="1" dirty="0">
                <a:solidFill>
                  <a:schemeClr val="bg1"/>
                </a:solidFill>
              </a:rPr>
              <a:t>04</a:t>
            </a:r>
          </a:p>
        </p:txBody>
      </p:sp>
      <p:sp>
        <p:nvSpPr>
          <p:cNvPr id="50" name="TextBox 49">
            <a:extLst>
              <a:ext uri="{FF2B5EF4-FFF2-40B4-BE49-F238E27FC236}">
                <a16:creationId xmlns:a16="http://schemas.microsoft.com/office/drawing/2014/main" id="{64DD7187-5652-4959-8C7B-9D4F1557053F}"/>
              </a:ext>
            </a:extLst>
          </p:cNvPr>
          <p:cNvSpPr txBox="1"/>
          <p:nvPr/>
        </p:nvSpPr>
        <p:spPr>
          <a:xfrm>
            <a:off x="742415" y="5267475"/>
            <a:ext cx="11372849" cy="1015663"/>
          </a:xfrm>
          <a:prstGeom prst="rect">
            <a:avLst/>
          </a:prstGeom>
          <a:noFill/>
          <a:ln w="19050">
            <a:noFill/>
          </a:ln>
        </p:spPr>
        <p:txBody>
          <a:bodyPr wrap="square" rtlCol="0">
            <a:spAutoFit/>
          </a:bodyPr>
          <a:lstStyle/>
          <a:p>
            <a:r>
              <a:rPr lang="en-US" sz="2000" dirty="0">
                <a:solidFill>
                  <a:schemeClr val="bg1"/>
                </a:solidFill>
              </a:rPr>
              <a:t>What </a:t>
            </a:r>
            <a:r>
              <a:rPr lang="en-US" sz="2000" dirty="0">
                <a:solidFill>
                  <a:srgbClr val="FFC000"/>
                </a:solidFill>
              </a:rPr>
              <a:t>interoperability</a:t>
            </a:r>
            <a:r>
              <a:rPr lang="en-US" sz="2000" dirty="0">
                <a:solidFill>
                  <a:schemeClr val="bg1"/>
                </a:solidFill>
              </a:rPr>
              <a:t> considerations do you need to acquire, move, and hand over regolith?</a:t>
            </a:r>
          </a:p>
          <a:p>
            <a:r>
              <a:rPr lang="en-US" sz="2000" dirty="0">
                <a:solidFill>
                  <a:schemeClr val="bg1"/>
                </a:solidFill>
              </a:rPr>
              <a:t>What technical </a:t>
            </a:r>
            <a:r>
              <a:rPr lang="en-US" sz="2000" dirty="0">
                <a:solidFill>
                  <a:srgbClr val="FFC000"/>
                </a:solidFill>
              </a:rPr>
              <a:t>gaps</a:t>
            </a:r>
            <a:r>
              <a:rPr lang="en-US" sz="2000" dirty="0">
                <a:solidFill>
                  <a:schemeClr val="bg1"/>
                </a:solidFill>
              </a:rPr>
              <a:t> will need to be filled to accomplish this?</a:t>
            </a:r>
          </a:p>
          <a:p>
            <a:r>
              <a:rPr lang="en-US" sz="2000" dirty="0">
                <a:solidFill>
                  <a:schemeClr val="bg1"/>
                </a:solidFill>
              </a:rPr>
              <a:t>How can we balance a </a:t>
            </a:r>
            <a:r>
              <a:rPr lang="en-US" sz="2000" dirty="0">
                <a:solidFill>
                  <a:srgbClr val="FFC000"/>
                </a:solidFill>
              </a:rPr>
              <a:t>simplified architecture</a:t>
            </a:r>
            <a:r>
              <a:rPr lang="en-US" sz="2000" dirty="0">
                <a:solidFill>
                  <a:schemeClr val="bg1"/>
                </a:solidFill>
              </a:rPr>
              <a:t> with demonstrating </a:t>
            </a:r>
            <a:r>
              <a:rPr lang="en-US" sz="2000" dirty="0">
                <a:solidFill>
                  <a:srgbClr val="FFC000"/>
                </a:solidFill>
              </a:rPr>
              <a:t>innovative technologies</a:t>
            </a:r>
            <a:r>
              <a:rPr lang="en-US" sz="2000" dirty="0">
                <a:solidFill>
                  <a:schemeClr val="bg1"/>
                </a:solidFill>
              </a:rPr>
              <a:t>?</a:t>
            </a:r>
          </a:p>
        </p:txBody>
      </p:sp>
      <p:pic>
        <p:nvPicPr>
          <p:cNvPr id="10" name="Picture 9">
            <a:extLst>
              <a:ext uri="{FF2B5EF4-FFF2-40B4-BE49-F238E27FC236}">
                <a16:creationId xmlns:a16="http://schemas.microsoft.com/office/drawing/2014/main" id="{4DEFE2B7-B79D-49B5-B5A9-321C6D6EED2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888121" y="560990"/>
            <a:ext cx="706763" cy="702858"/>
          </a:xfrm>
          <a:prstGeom prst="rect">
            <a:avLst/>
          </a:prstGeom>
        </p:spPr>
      </p:pic>
      <p:sp>
        <p:nvSpPr>
          <p:cNvPr id="51" name="Oval 50">
            <a:extLst>
              <a:ext uri="{FF2B5EF4-FFF2-40B4-BE49-F238E27FC236}">
                <a16:creationId xmlns:a16="http://schemas.microsoft.com/office/drawing/2014/main" id="{DD8D25C6-2E4F-40BE-8B9C-D9FBB7A9E4A9}"/>
              </a:ext>
            </a:extLst>
          </p:cNvPr>
          <p:cNvSpPr/>
          <p:nvPr/>
        </p:nvSpPr>
        <p:spPr>
          <a:xfrm>
            <a:off x="2888121" y="560990"/>
            <a:ext cx="706763" cy="702858"/>
          </a:xfrm>
          <a:prstGeom prst="ellipse">
            <a:avLst/>
          </a:prstGeom>
          <a:gradFill flip="none" rotWithShape="1">
            <a:gsLst>
              <a:gs pos="0">
                <a:schemeClr val="bg1">
                  <a:alpha val="0"/>
                </a:schemeClr>
              </a:gs>
              <a:gs pos="100000">
                <a:srgbClr val="191A1C"/>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Tree>
    <p:extLst>
      <p:ext uri="{BB962C8B-B14F-4D97-AF65-F5344CB8AC3E}">
        <p14:creationId xmlns:p14="http://schemas.microsoft.com/office/powerpoint/2010/main" val="262916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10"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fade">
                                      <p:cBhvr>
                                        <p:cTn id="56" dur="500"/>
                                        <p:tgtEl>
                                          <p:spTgt spid="5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500"/>
                                        <p:tgtEl>
                                          <p:spTgt spid="4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par>
                                <p:cTn id="63" presetID="10" presetClass="entr" presetSubtype="0"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500"/>
                                        <p:tgtEl>
                                          <p:spTgt spid="4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500"/>
                                        <p:tgtEl>
                                          <p:spTgt spid="6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fade">
                                      <p:cBhvr>
                                        <p:cTn id="7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p:bldP spid="39" grpId="0" animBg="1"/>
      <p:bldP spid="40" grpId="0" animBg="1"/>
      <p:bldP spid="43" grpId="0"/>
      <p:bldP spid="48" grpId="0" animBg="1"/>
      <p:bldP spid="49" grpId="0" animBg="1"/>
      <p:bldP spid="57" grpId="0"/>
      <p:bldP spid="59" grpId="0"/>
      <p:bldP spid="60" grpId="0"/>
      <p:bldP spid="61" grpId="0"/>
      <p:bldP spid="37" grpId="0"/>
      <p:bldP spid="41" grpId="0"/>
      <p:bldP spid="42" grpId="0"/>
      <p:bldP spid="44" grpId="0"/>
      <p:bldP spid="45" grpId="0"/>
      <p:bldP spid="5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CB454-9F8B-4867-AE9B-F9ED46832B98}"/>
              </a:ext>
            </a:extLst>
          </p:cNvPr>
          <p:cNvSpPr>
            <a:spLocks noGrp="1"/>
          </p:cNvSpPr>
          <p:nvPr>
            <p:ph type="title"/>
          </p:nvPr>
        </p:nvSpPr>
        <p:spPr>
          <a:xfrm>
            <a:off x="457200" y="2457450"/>
            <a:ext cx="11277600" cy="762000"/>
          </a:xfrm>
        </p:spPr>
        <p:txBody>
          <a:bodyPr/>
          <a:lstStyle/>
          <a:p>
            <a:pPr algn="ctr"/>
            <a:r>
              <a:rPr lang="en-US" dirty="0"/>
              <a:t>Lunar Engineering 101</a:t>
            </a:r>
          </a:p>
        </p:txBody>
      </p:sp>
      <p:sp>
        <p:nvSpPr>
          <p:cNvPr id="4" name="Date Placeholder 3">
            <a:extLst>
              <a:ext uri="{FF2B5EF4-FFF2-40B4-BE49-F238E27FC236}">
                <a16:creationId xmlns:a16="http://schemas.microsoft.com/office/drawing/2014/main" id="{E23C406B-8FAB-4939-98B9-6660551BA959}"/>
              </a:ext>
            </a:extLst>
          </p:cNvPr>
          <p:cNvSpPr>
            <a:spLocks noGrp="1"/>
          </p:cNvSpPr>
          <p:nvPr>
            <p:ph type="dt" sz="half" idx="10"/>
          </p:nvPr>
        </p:nvSpPr>
        <p:spPr/>
        <p:txBody>
          <a:bodyPr/>
          <a:lstStyle/>
          <a:p>
            <a:fld id="{8CE6B4E2-F6A1-AB41-B966-6EB53929315C}" type="datetime3">
              <a:rPr lang="en-US" smtClean="0"/>
              <a:t>22 February 2024</a:t>
            </a:fld>
            <a:endParaRPr lang="en-US" dirty="0"/>
          </a:p>
        </p:txBody>
      </p:sp>
      <p:sp>
        <p:nvSpPr>
          <p:cNvPr id="6" name="Slide Number Placeholder 5">
            <a:extLst>
              <a:ext uri="{FF2B5EF4-FFF2-40B4-BE49-F238E27FC236}">
                <a16:creationId xmlns:a16="http://schemas.microsoft.com/office/drawing/2014/main" id="{6A9F97E3-03F6-444D-BE66-28362E27E2EF}"/>
              </a:ext>
            </a:extLst>
          </p:cNvPr>
          <p:cNvSpPr>
            <a:spLocks noGrp="1"/>
          </p:cNvSpPr>
          <p:nvPr>
            <p:ph type="sldNum" sz="quarter" idx="12"/>
          </p:nvPr>
        </p:nvSpPr>
        <p:spPr/>
        <p:txBody>
          <a:bodyPr/>
          <a:lstStyle/>
          <a:p>
            <a:fld id="{4EBCDCBD-78E1-0D41-A999-31B5EBF8E02C}" type="slidenum">
              <a:rPr lang="en-US" smtClean="0"/>
              <a:pPr/>
              <a:t>21</a:t>
            </a:fld>
            <a:endParaRPr lang="en-US" dirty="0"/>
          </a:p>
        </p:txBody>
      </p:sp>
      <p:sp>
        <p:nvSpPr>
          <p:cNvPr id="7" name="TextBox 6">
            <a:extLst>
              <a:ext uri="{FF2B5EF4-FFF2-40B4-BE49-F238E27FC236}">
                <a16:creationId xmlns:a16="http://schemas.microsoft.com/office/drawing/2014/main" id="{EF5F2258-BE44-4D5A-BA42-C103C6FF4764}"/>
              </a:ext>
            </a:extLst>
          </p:cNvPr>
          <p:cNvSpPr txBox="1"/>
          <p:nvPr/>
        </p:nvSpPr>
        <p:spPr>
          <a:xfrm>
            <a:off x="3487654" y="3067050"/>
            <a:ext cx="5216692" cy="707886"/>
          </a:xfrm>
          <a:prstGeom prst="rect">
            <a:avLst/>
          </a:prstGeom>
          <a:noFill/>
          <a:ln w="19050">
            <a:noFill/>
          </a:ln>
        </p:spPr>
        <p:txBody>
          <a:bodyPr wrap="square" rtlCol="0">
            <a:spAutoFit/>
          </a:bodyPr>
          <a:lstStyle/>
          <a:p>
            <a:pPr algn="ctr"/>
            <a:r>
              <a:rPr lang="en-US" sz="2000" dirty="0">
                <a:solidFill>
                  <a:schemeClr val="bg1"/>
                </a:solidFill>
              </a:rPr>
              <a:t>(formerly ECLIPSE)</a:t>
            </a:r>
          </a:p>
          <a:p>
            <a:pPr algn="ctr"/>
            <a:r>
              <a:rPr lang="en-US" sz="2000" dirty="0">
                <a:solidFill>
                  <a:schemeClr val="bg1"/>
                </a:solidFill>
              </a:rPr>
              <a:t>POC – Milena Graziano</a:t>
            </a:r>
          </a:p>
        </p:txBody>
      </p:sp>
    </p:spTree>
    <p:extLst>
      <p:ext uri="{BB962C8B-B14F-4D97-AF65-F5344CB8AC3E}">
        <p14:creationId xmlns:p14="http://schemas.microsoft.com/office/powerpoint/2010/main" val="1333519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D15F2-D3AA-4929-9B0F-A37B96628CDF}"/>
              </a:ext>
            </a:extLst>
          </p:cNvPr>
          <p:cNvSpPr>
            <a:spLocks noGrp="1"/>
          </p:cNvSpPr>
          <p:nvPr>
            <p:ph type="title"/>
          </p:nvPr>
        </p:nvSpPr>
        <p:spPr/>
        <p:txBody>
          <a:bodyPr/>
          <a:lstStyle/>
          <a:p>
            <a:r>
              <a:rPr lang="en-US" dirty="0"/>
              <a:t>Schedule Look-Ahead!</a:t>
            </a:r>
          </a:p>
        </p:txBody>
      </p:sp>
      <p:sp>
        <p:nvSpPr>
          <p:cNvPr id="4" name="Date Placeholder 3">
            <a:extLst>
              <a:ext uri="{FF2B5EF4-FFF2-40B4-BE49-F238E27FC236}">
                <a16:creationId xmlns:a16="http://schemas.microsoft.com/office/drawing/2014/main" id="{ABDB1EF3-213B-449A-823F-6BE58EC65AA5}"/>
              </a:ext>
            </a:extLst>
          </p:cNvPr>
          <p:cNvSpPr>
            <a:spLocks noGrp="1"/>
          </p:cNvSpPr>
          <p:nvPr>
            <p:ph type="dt" sz="half" idx="10"/>
          </p:nvPr>
        </p:nvSpPr>
        <p:spPr/>
        <p:txBody>
          <a:bodyPr/>
          <a:lstStyle/>
          <a:p>
            <a:fld id="{8CE6B4E2-F6A1-AB41-B966-6EB53929315C}" type="datetime3">
              <a:rPr lang="en-US" smtClean="0"/>
              <a:t>22 February 2024</a:t>
            </a:fld>
            <a:endParaRPr lang="en-US" dirty="0"/>
          </a:p>
        </p:txBody>
      </p:sp>
      <p:sp>
        <p:nvSpPr>
          <p:cNvPr id="6" name="Slide Number Placeholder 5">
            <a:extLst>
              <a:ext uri="{FF2B5EF4-FFF2-40B4-BE49-F238E27FC236}">
                <a16:creationId xmlns:a16="http://schemas.microsoft.com/office/drawing/2014/main" id="{F8C3DA6F-6C09-4BDF-AE18-55597B380C85}"/>
              </a:ext>
            </a:extLst>
          </p:cNvPr>
          <p:cNvSpPr>
            <a:spLocks noGrp="1"/>
          </p:cNvSpPr>
          <p:nvPr>
            <p:ph type="sldNum" sz="quarter" idx="12"/>
          </p:nvPr>
        </p:nvSpPr>
        <p:spPr/>
        <p:txBody>
          <a:bodyPr/>
          <a:lstStyle/>
          <a:p>
            <a:fld id="{4EBCDCBD-78E1-0D41-A999-31B5EBF8E02C}" type="slidenum">
              <a:rPr lang="en-US" smtClean="0"/>
              <a:pPr/>
              <a:t>22</a:t>
            </a:fld>
            <a:endParaRPr lang="en-US" dirty="0"/>
          </a:p>
        </p:txBody>
      </p:sp>
      <p:sp>
        <p:nvSpPr>
          <p:cNvPr id="7" name="Rectangle 6">
            <a:extLst>
              <a:ext uri="{FF2B5EF4-FFF2-40B4-BE49-F238E27FC236}">
                <a16:creationId xmlns:a16="http://schemas.microsoft.com/office/drawing/2014/main" id="{6BDC237D-9383-4275-A8DC-A56E5942F7D0}"/>
              </a:ext>
            </a:extLst>
          </p:cNvPr>
          <p:cNvSpPr/>
          <p:nvPr/>
        </p:nvSpPr>
        <p:spPr>
          <a:xfrm>
            <a:off x="1266826" y="1314450"/>
            <a:ext cx="3771900" cy="1314450"/>
          </a:xfrm>
          <a:prstGeom prst="rect">
            <a:avLst/>
          </a:prstGeom>
          <a:solidFill>
            <a:srgbClr val="F5D1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000" dirty="0">
                <a:solidFill>
                  <a:schemeClr val="tx1"/>
                </a:solidFill>
              </a:rPr>
              <a:t>March 20</a:t>
            </a:r>
            <a:r>
              <a:rPr lang="en-US" sz="2000" baseline="30000" dirty="0">
                <a:solidFill>
                  <a:schemeClr val="tx1"/>
                </a:solidFill>
              </a:rPr>
              <a:t>th</a:t>
            </a:r>
            <a:endParaRPr lang="en-US" sz="2000" dirty="0">
              <a:solidFill>
                <a:schemeClr val="tx1"/>
              </a:solidFill>
            </a:endParaRPr>
          </a:p>
          <a:p>
            <a:pPr algn="ctr"/>
            <a:r>
              <a:rPr lang="en-US" sz="2000" dirty="0">
                <a:solidFill>
                  <a:schemeClr val="tx1"/>
                </a:solidFill>
              </a:rPr>
              <a:t>11:00AM ET</a:t>
            </a:r>
          </a:p>
        </p:txBody>
      </p:sp>
      <p:sp>
        <p:nvSpPr>
          <p:cNvPr id="8" name="Rectangle 7">
            <a:extLst>
              <a:ext uri="{FF2B5EF4-FFF2-40B4-BE49-F238E27FC236}">
                <a16:creationId xmlns:a16="http://schemas.microsoft.com/office/drawing/2014/main" id="{C1843901-3196-425F-8851-D1547C614462}"/>
              </a:ext>
            </a:extLst>
          </p:cNvPr>
          <p:cNvSpPr/>
          <p:nvPr/>
        </p:nvSpPr>
        <p:spPr>
          <a:xfrm>
            <a:off x="1266825" y="2995289"/>
            <a:ext cx="3771901" cy="1314450"/>
          </a:xfrm>
          <a:prstGeom prst="rect">
            <a:avLst/>
          </a:prstGeom>
          <a:solidFill>
            <a:srgbClr val="DCAAA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000" dirty="0">
                <a:solidFill>
                  <a:schemeClr val="bg2">
                    <a:lumMod val="25000"/>
                  </a:schemeClr>
                </a:solidFill>
              </a:rPr>
              <a:t>April 23</a:t>
            </a:r>
            <a:r>
              <a:rPr lang="en-US" sz="2000" baseline="30000" dirty="0">
                <a:solidFill>
                  <a:schemeClr val="bg2">
                    <a:lumMod val="25000"/>
                  </a:schemeClr>
                </a:solidFill>
              </a:rPr>
              <a:t>rd</a:t>
            </a:r>
            <a:r>
              <a:rPr lang="en-US" sz="2000" dirty="0">
                <a:solidFill>
                  <a:schemeClr val="bg2">
                    <a:lumMod val="25000"/>
                  </a:schemeClr>
                </a:solidFill>
              </a:rPr>
              <a:t> – 25</a:t>
            </a:r>
            <a:r>
              <a:rPr lang="en-US" sz="2000" baseline="30000" dirty="0">
                <a:solidFill>
                  <a:schemeClr val="bg2">
                    <a:lumMod val="25000"/>
                  </a:schemeClr>
                </a:solidFill>
              </a:rPr>
              <a:t>th</a:t>
            </a:r>
            <a:r>
              <a:rPr lang="en-US" sz="2000" dirty="0">
                <a:solidFill>
                  <a:schemeClr val="bg2">
                    <a:lumMod val="25000"/>
                  </a:schemeClr>
                </a:solidFill>
              </a:rPr>
              <a:t> </a:t>
            </a:r>
          </a:p>
        </p:txBody>
      </p:sp>
      <p:sp>
        <p:nvSpPr>
          <p:cNvPr id="9" name="Rectangle 8">
            <a:extLst>
              <a:ext uri="{FF2B5EF4-FFF2-40B4-BE49-F238E27FC236}">
                <a16:creationId xmlns:a16="http://schemas.microsoft.com/office/drawing/2014/main" id="{A2F3DF33-29A7-45CD-A339-E1ED2A4BB02C}"/>
              </a:ext>
            </a:extLst>
          </p:cNvPr>
          <p:cNvSpPr/>
          <p:nvPr/>
        </p:nvSpPr>
        <p:spPr>
          <a:xfrm>
            <a:off x="1266824" y="4747888"/>
            <a:ext cx="3771901" cy="1314450"/>
          </a:xfrm>
          <a:prstGeom prst="rect">
            <a:avLst/>
          </a:prstGeom>
          <a:solidFill>
            <a:srgbClr val="94738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000" dirty="0">
                <a:solidFill>
                  <a:schemeClr val="bg1"/>
                </a:solidFill>
              </a:rPr>
              <a:t>May 29</a:t>
            </a:r>
            <a:r>
              <a:rPr lang="en-US" sz="2000" baseline="30000" dirty="0">
                <a:solidFill>
                  <a:schemeClr val="bg1"/>
                </a:solidFill>
              </a:rPr>
              <a:t>th</a:t>
            </a:r>
            <a:endParaRPr lang="en-US" sz="2000" dirty="0">
              <a:solidFill>
                <a:schemeClr val="bg1"/>
              </a:solidFill>
            </a:endParaRPr>
          </a:p>
          <a:p>
            <a:pPr algn="ctr"/>
            <a:r>
              <a:rPr lang="en-US" sz="2000" dirty="0">
                <a:solidFill>
                  <a:schemeClr val="bg1"/>
                </a:solidFill>
              </a:rPr>
              <a:t>2:00PM ET</a:t>
            </a:r>
          </a:p>
        </p:txBody>
      </p:sp>
      <p:sp>
        <p:nvSpPr>
          <p:cNvPr id="10" name="Rectangle: Rounded Corners 9">
            <a:extLst>
              <a:ext uri="{FF2B5EF4-FFF2-40B4-BE49-F238E27FC236}">
                <a16:creationId xmlns:a16="http://schemas.microsoft.com/office/drawing/2014/main" id="{F0276984-2E53-412E-8035-A2779D4190E2}"/>
              </a:ext>
            </a:extLst>
          </p:cNvPr>
          <p:cNvSpPr/>
          <p:nvPr/>
        </p:nvSpPr>
        <p:spPr>
          <a:xfrm>
            <a:off x="5429250" y="1476042"/>
            <a:ext cx="5352165" cy="1076325"/>
          </a:xfrm>
          <a:prstGeom prst="roundRect">
            <a:avLst/>
          </a:prstGeom>
          <a:solidFill>
            <a:srgbClr val="F5D1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000" dirty="0">
                <a:solidFill>
                  <a:schemeClr val="tx1"/>
                </a:solidFill>
              </a:rPr>
              <a:t>Joint telecon with ISRU</a:t>
            </a:r>
          </a:p>
        </p:txBody>
      </p:sp>
      <p:sp>
        <p:nvSpPr>
          <p:cNvPr id="11" name="Rectangle: Rounded Corners 10">
            <a:extLst>
              <a:ext uri="{FF2B5EF4-FFF2-40B4-BE49-F238E27FC236}">
                <a16:creationId xmlns:a16="http://schemas.microsoft.com/office/drawing/2014/main" id="{008AFE59-3C49-4884-AADA-2793B3C1C4CD}"/>
              </a:ext>
            </a:extLst>
          </p:cNvPr>
          <p:cNvSpPr/>
          <p:nvPr/>
        </p:nvSpPr>
        <p:spPr>
          <a:xfrm>
            <a:off x="5429249" y="3114351"/>
            <a:ext cx="5352165" cy="1076325"/>
          </a:xfrm>
          <a:prstGeom prst="roundRect">
            <a:avLst/>
          </a:prstGeom>
          <a:solidFill>
            <a:srgbClr val="DCAAA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000" dirty="0">
                <a:solidFill>
                  <a:schemeClr val="bg2">
                    <a:lumMod val="25000"/>
                  </a:schemeClr>
                </a:solidFill>
              </a:rPr>
              <a:t>Spring Meeting</a:t>
            </a:r>
          </a:p>
        </p:txBody>
      </p:sp>
      <p:sp>
        <p:nvSpPr>
          <p:cNvPr id="12" name="Rectangle: Rounded Corners 11">
            <a:extLst>
              <a:ext uri="{FF2B5EF4-FFF2-40B4-BE49-F238E27FC236}">
                <a16:creationId xmlns:a16="http://schemas.microsoft.com/office/drawing/2014/main" id="{E7C8E0A7-FCEC-4F02-B0DE-51050822A743}"/>
              </a:ext>
            </a:extLst>
          </p:cNvPr>
          <p:cNvSpPr/>
          <p:nvPr/>
        </p:nvSpPr>
        <p:spPr>
          <a:xfrm>
            <a:off x="5429248" y="4866950"/>
            <a:ext cx="5352165" cy="1076325"/>
          </a:xfrm>
          <a:prstGeom prst="roundRect">
            <a:avLst/>
          </a:prstGeom>
          <a:solidFill>
            <a:srgbClr val="94738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000" dirty="0">
                <a:solidFill>
                  <a:schemeClr val="bg1"/>
                </a:solidFill>
              </a:rPr>
              <a:t>Joint telecon with E&amp;C</a:t>
            </a:r>
          </a:p>
        </p:txBody>
      </p:sp>
      <p:sp>
        <p:nvSpPr>
          <p:cNvPr id="13" name="Oval 12">
            <a:extLst>
              <a:ext uri="{FF2B5EF4-FFF2-40B4-BE49-F238E27FC236}">
                <a16:creationId xmlns:a16="http://schemas.microsoft.com/office/drawing/2014/main" id="{AB07D442-A99B-42BE-A24E-923764847452}"/>
              </a:ext>
            </a:extLst>
          </p:cNvPr>
          <p:cNvSpPr/>
          <p:nvPr/>
        </p:nvSpPr>
        <p:spPr>
          <a:xfrm>
            <a:off x="866775" y="1031081"/>
            <a:ext cx="1104900" cy="1104900"/>
          </a:xfrm>
          <a:prstGeom prst="ellipse">
            <a:avLst/>
          </a:prstGeom>
          <a:solidFill>
            <a:srgbClr val="F5D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a:p>
        </p:txBody>
      </p:sp>
      <p:sp>
        <p:nvSpPr>
          <p:cNvPr id="14" name="Oval 13">
            <a:extLst>
              <a:ext uri="{FF2B5EF4-FFF2-40B4-BE49-F238E27FC236}">
                <a16:creationId xmlns:a16="http://schemas.microsoft.com/office/drawing/2014/main" id="{803F5ED1-AAF1-493F-8E17-BCD8A3235DBE}"/>
              </a:ext>
            </a:extLst>
          </p:cNvPr>
          <p:cNvSpPr/>
          <p:nvPr/>
        </p:nvSpPr>
        <p:spPr>
          <a:xfrm>
            <a:off x="866776" y="2702233"/>
            <a:ext cx="1104900" cy="1104900"/>
          </a:xfrm>
          <a:prstGeom prst="ellipse">
            <a:avLst/>
          </a:prstGeom>
          <a:solidFill>
            <a:srgbClr val="DCAA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a:p>
        </p:txBody>
      </p:sp>
      <p:sp>
        <p:nvSpPr>
          <p:cNvPr id="15" name="Oval 14">
            <a:extLst>
              <a:ext uri="{FF2B5EF4-FFF2-40B4-BE49-F238E27FC236}">
                <a16:creationId xmlns:a16="http://schemas.microsoft.com/office/drawing/2014/main" id="{7511BFCE-9C1B-4D7E-8426-6C59A08003CB}"/>
              </a:ext>
            </a:extLst>
          </p:cNvPr>
          <p:cNvSpPr/>
          <p:nvPr/>
        </p:nvSpPr>
        <p:spPr>
          <a:xfrm>
            <a:off x="866776" y="4373385"/>
            <a:ext cx="1104900" cy="1104900"/>
          </a:xfrm>
          <a:prstGeom prst="ellipse">
            <a:avLst/>
          </a:prstGeom>
          <a:solidFill>
            <a:srgbClr val="9473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a:p>
        </p:txBody>
      </p:sp>
      <p:pic>
        <p:nvPicPr>
          <p:cNvPr id="17" name="Graphic 16" descr="Beaker with solid fill">
            <a:extLst>
              <a:ext uri="{FF2B5EF4-FFF2-40B4-BE49-F238E27FC236}">
                <a16:creationId xmlns:a16="http://schemas.microsoft.com/office/drawing/2014/main" id="{218DD9E6-C073-4A91-B0C5-6C4BB065FB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2025" y="1090289"/>
            <a:ext cx="914400" cy="914400"/>
          </a:xfrm>
          <a:prstGeom prst="rect">
            <a:avLst/>
          </a:prstGeom>
        </p:spPr>
      </p:pic>
      <p:pic>
        <p:nvPicPr>
          <p:cNvPr id="19" name="Graphic 18" descr="Plant with solid fill">
            <a:extLst>
              <a:ext uri="{FF2B5EF4-FFF2-40B4-BE49-F238E27FC236}">
                <a16:creationId xmlns:a16="http://schemas.microsoft.com/office/drawing/2014/main" id="{007431E3-4AFA-467F-AF01-4BE288A993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2025" y="2788766"/>
            <a:ext cx="914400" cy="914400"/>
          </a:xfrm>
          <a:prstGeom prst="rect">
            <a:avLst/>
          </a:prstGeom>
        </p:spPr>
      </p:pic>
      <p:pic>
        <p:nvPicPr>
          <p:cNvPr id="21" name="Graphic 20" descr="Tools with solid fill">
            <a:extLst>
              <a:ext uri="{FF2B5EF4-FFF2-40B4-BE49-F238E27FC236}">
                <a16:creationId xmlns:a16="http://schemas.microsoft.com/office/drawing/2014/main" id="{C3A39511-1C5F-4475-9D05-BD8C5B9A79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4889" y="4493580"/>
            <a:ext cx="828675" cy="828675"/>
          </a:xfrm>
          <a:prstGeom prst="rect">
            <a:avLst/>
          </a:prstGeom>
        </p:spPr>
      </p:pic>
    </p:spTree>
    <p:extLst>
      <p:ext uri="{BB962C8B-B14F-4D97-AF65-F5344CB8AC3E}">
        <p14:creationId xmlns:p14="http://schemas.microsoft.com/office/powerpoint/2010/main" val="1938962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0671BB4-CB47-4C86-B6FC-B18AB1434EEA}"/>
              </a:ext>
            </a:extLst>
          </p:cNvPr>
          <p:cNvSpPr>
            <a:spLocks noGrp="1"/>
          </p:cNvSpPr>
          <p:nvPr>
            <p:ph type="dt" sz="half" idx="10"/>
          </p:nvPr>
        </p:nvSpPr>
        <p:spPr/>
        <p:txBody>
          <a:bodyPr/>
          <a:lstStyle/>
          <a:p>
            <a:fld id="{8CE6B4E2-F6A1-AB41-B966-6EB53929315C}" type="datetime3">
              <a:rPr lang="en-US" smtClean="0"/>
              <a:t>22 February 2024</a:t>
            </a:fld>
            <a:endParaRPr lang="en-US" dirty="0"/>
          </a:p>
        </p:txBody>
      </p:sp>
      <p:sp>
        <p:nvSpPr>
          <p:cNvPr id="6" name="Slide Number Placeholder 5">
            <a:extLst>
              <a:ext uri="{FF2B5EF4-FFF2-40B4-BE49-F238E27FC236}">
                <a16:creationId xmlns:a16="http://schemas.microsoft.com/office/drawing/2014/main" id="{FF3C37C6-8D4D-4CFE-A8F5-11063A668834}"/>
              </a:ext>
            </a:extLst>
          </p:cNvPr>
          <p:cNvSpPr>
            <a:spLocks noGrp="1"/>
          </p:cNvSpPr>
          <p:nvPr>
            <p:ph type="sldNum" sz="quarter" idx="12"/>
          </p:nvPr>
        </p:nvSpPr>
        <p:spPr/>
        <p:txBody>
          <a:bodyPr/>
          <a:lstStyle/>
          <a:p>
            <a:fld id="{4EBCDCBD-78E1-0D41-A999-31B5EBF8E02C}" type="slidenum">
              <a:rPr lang="en-US" smtClean="0"/>
              <a:pPr/>
              <a:t>23</a:t>
            </a:fld>
            <a:endParaRPr lang="en-US" dirty="0"/>
          </a:p>
        </p:txBody>
      </p:sp>
      <p:pic>
        <p:nvPicPr>
          <p:cNvPr id="8" name="Picture 7">
            <a:extLst>
              <a:ext uri="{FF2B5EF4-FFF2-40B4-BE49-F238E27FC236}">
                <a16:creationId xmlns:a16="http://schemas.microsoft.com/office/drawing/2014/main" id="{70581625-97A8-402A-BF27-13794A213E6E}"/>
              </a:ext>
            </a:extLst>
          </p:cNvPr>
          <p:cNvPicPr>
            <a:picLocks noChangeAspect="1"/>
          </p:cNvPicPr>
          <p:nvPr/>
        </p:nvPicPr>
        <p:blipFill>
          <a:blip r:embed="rId2"/>
          <a:stretch>
            <a:fillRect/>
          </a:stretch>
        </p:blipFill>
        <p:spPr>
          <a:xfrm>
            <a:off x="657225" y="518373"/>
            <a:ext cx="1905000" cy="1905000"/>
          </a:xfrm>
          <a:prstGeom prst="rect">
            <a:avLst/>
          </a:prstGeom>
        </p:spPr>
      </p:pic>
      <p:sp>
        <p:nvSpPr>
          <p:cNvPr id="9" name="TextBox 8">
            <a:extLst>
              <a:ext uri="{FF2B5EF4-FFF2-40B4-BE49-F238E27FC236}">
                <a16:creationId xmlns:a16="http://schemas.microsoft.com/office/drawing/2014/main" id="{180CE713-5BD3-4EB3-8304-139D0555D86B}"/>
              </a:ext>
            </a:extLst>
          </p:cNvPr>
          <p:cNvSpPr txBox="1"/>
          <p:nvPr/>
        </p:nvSpPr>
        <p:spPr>
          <a:xfrm>
            <a:off x="300038" y="2517897"/>
            <a:ext cx="2619375" cy="400110"/>
          </a:xfrm>
          <a:prstGeom prst="rect">
            <a:avLst/>
          </a:prstGeom>
          <a:noFill/>
          <a:ln w="19050">
            <a:noFill/>
          </a:ln>
        </p:spPr>
        <p:txBody>
          <a:bodyPr wrap="square" rtlCol="0">
            <a:spAutoFit/>
          </a:bodyPr>
          <a:lstStyle/>
          <a:p>
            <a:pPr algn="ctr"/>
            <a:r>
              <a:rPr lang="en-US" sz="2000" dirty="0">
                <a:solidFill>
                  <a:schemeClr val="bg1"/>
                </a:solidFill>
              </a:rPr>
              <a:t>Spring Meeting</a:t>
            </a:r>
          </a:p>
        </p:txBody>
      </p:sp>
      <p:pic>
        <p:nvPicPr>
          <p:cNvPr id="11" name="Picture 10">
            <a:extLst>
              <a:ext uri="{FF2B5EF4-FFF2-40B4-BE49-F238E27FC236}">
                <a16:creationId xmlns:a16="http://schemas.microsoft.com/office/drawing/2014/main" id="{5A816D00-04D0-439F-A943-CC663A5B9E37}"/>
              </a:ext>
            </a:extLst>
          </p:cNvPr>
          <p:cNvPicPr>
            <a:picLocks noChangeAspect="1"/>
          </p:cNvPicPr>
          <p:nvPr/>
        </p:nvPicPr>
        <p:blipFill>
          <a:blip r:embed="rId3"/>
          <a:stretch>
            <a:fillRect/>
          </a:stretch>
        </p:blipFill>
        <p:spPr>
          <a:xfrm>
            <a:off x="3674559" y="515939"/>
            <a:ext cx="1916300" cy="1909870"/>
          </a:xfrm>
          <a:prstGeom prst="rect">
            <a:avLst/>
          </a:prstGeom>
        </p:spPr>
      </p:pic>
      <p:sp>
        <p:nvSpPr>
          <p:cNvPr id="12" name="TextBox 11">
            <a:extLst>
              <a:ext uri="{FF2B5EF4-FFF2-40B4-BE49-F238E27FC236}">
                <a16:creationId xmlns:a16="http://schemas.microsoft.com/office/drawing/2014/main" id="{5A9C1C79-DEAD-4EB9-A367-EBD03F573B01}"/>
              </a:ext>
            </a:extLst>
          </p:cNvPr>
          <p:cNvSpPr txBox="1"/>
          <p:nvPr/>
        </p:nvSpPr>
        <p:spPr>
          <a:xfrm>
            <a:off x="3320389" y="2517898"/>
            <a:ext cx="2619375" cy="400110"/>
          </a:xfrm>
          <a:prstGeom prst="rect">
            <a:avLst/>
          </a:prstGeom>
          <a:noFill/>
          <a:ln w="19050">
            <a:noFill/>
          </a:ln>
        </p:spPr>
        <p:txBody>
          <a:bodyPr wrap="square" rtlCol="0">
            <a:spAutoFit/>
          </a:bodyPr>
          <a:lstStyle/>
          <a:p>
            <a:pPr algn="ctr"/>
            <a:r>
              <a:rPr lang="en-US" sz="2000" dirty="0">
                <a:solidFill>
                  <a:schemeClr val="bg1"/>
                </a:solidFill>
              </a:rPr>
              <a:t>Student Sponsorship</a:t>
            </a:r>
          </a:p>
        </p:txBody>
      </p:sp>
      <p:pic>
        <p:nvPicPr>
          <p:cNvPr id="13" name="Picture 12">
            <a:extLst>
              <a:ext uri="{FF2B5EF4-FFF2-40B4-BE49-F238E27FC236}">
                <a16:creationId xmlns:a16="http://schemas.microsoft.com/office/drawing/2014/main" id="{1ACE713C-E332-4785-B101-2F5EE932C31D}"/>
              </a:ext>
            </a:extLst>
          </p:cNvPr>
          <p:cNvPicPr>
            <a:picLocks noChangeAspect="1"/>
          </p:cNvPicPr>
          <p:nvPr/>
        </p:nvPicPr>
        <p:blipFill>
          <a:blip r:embed="rId4"/>
          <a:stretch>
            <a:fillRect/>
          </a:stretch>
        </p:blipFill>
        <p:spPr>
          <a:xfrm>
            <a:off x="9720526" y="520621"/>
            <a:ext cx="1900506" cy="1900504"/>
          </a:xfrm>
          <a:prstGeom prst="rect">
            <a:avLst/>
          </a:prstGeom>
        </p:spPr>
      </p:pic>
      <p:sp>
        <p:nvSpPr>
          <p:cNvPr id="14" name="TextBox 13">
            <a:extLst>
              <a:ext uri="{FF2B5EF4-FFF2-40B4-BE49-F238E27FC236}">
                <a16:creationId xmlns:a16="http://schemas.microsoft.com/office/drawing/2014/main" id="{BCD9EF13-4CD2-4BEF-88EE-7B412E34CC84}"/>
              </a:ext>
            </a:extLst>
          </p:cNvPr>
          <p:cNvSpPr txBox="1"/>
          <p:nvPr/>
        </p:nvSpPr>
        <p:spPr>
          <a:xfrm>
            <a:off x="9361091" y="2517897"/>
            <a:ext cx="2619375" cy="400110"/>
          </a:xfrm>
          <a:prstGeom prst="rect">
            <a:avLst/>
          </a:prstGeom>
          <a:noFill/>
          <a:ln w="19050">
            <a:noFill/>
          </a:ln>
        </p:spPr>
        <p:txBody>
          <a:bodyPr wrap="square" rtlCol="0">
            <a:spAutoFit/>
          </a:bodyPr>
          <a:lstStyle/>
          <a:p>
            <a:pPr algn="ctr"/>
            <a:r>
              <a:rPr lang="en-US" sz="2000" dirty="0">
                <a:solidFill>
                  <a:schemeClr val="bg1"/>
                </a:solidFill>
              </a:rPr>
              <a:t>LOGIC</a:t>
            </a:r>
          </a:p>
        </p:txBody>
      </p:sp>
      <p:pic>
        <p:nvPicPr>
          <p:cNvPr id="15" name="Picture 14">
            <a:extLst>
              <a:ext uri="{FF2B5EF4-FFF2-40B4-BE49-F238E27FC236}">
                <a16:creationId xmlns:a16="http://schemas.microsoft.com/office/drawing/2014/main" id="{BE18A323-3451-4DB3-99F4-CC01FCB3A321}"/>
              </a:ext>
            </a:extLst>
          </p:cNvPr>
          <p:cNvPicPr>
            <a:picLocks noChangeAspect="1"/>
          </p:cNvPicPr>
          <p:nvPr/>
        </p:nvPicPr>
        <p:blipFill>
          <a:blip r:embed="rId5"/>
          <a:stretch>
            <a:fillRect/>
          </a:stretch>
        </p:blipFill>
        <p:spPr>
          <a:xfrm>
            <a:off x="681833" y="3708484"/>
            <a:ext cx="1880392" cy="1904496"/>
          </a:xfrm>
          <a:prstGeom prst="rect">
            <a:avLst/>
          </a:prstGeom>
        </p:spPr>
      </p:pic>
      <p:sp>
        <p:nvSpPr>
          <p:cNvPr id="16" name="TextBox 15">
            <a:extLst>
              <a:ext uri="{FF2B5EF4-FFF2-40B4-BE49-F238E27FC236}">
                <a16:creationId xmlns:a16="http://schemas.microsoft.com/office/drawing/2014/main" id="{79272C8F-7FC2-4EC1-BE29-793F64F4C865}"/>
              </a:ext>
            </a:extLst>
          </p:cNvPr>
          <p:cNvSpPr txBox="1"/>
          <p:nvPr/>
        </p:nvSpPr>
        <p:spPr>
          <a:xfrm>
            <a:off x="6340740" y="2517898"/>
            <a:ext cx="2619375" cy="400110"/>
          </a:xfrm>
          <a:prstGeom prst="rect">
            <a:avLst/>
          </a:prstGeom>
          <a:noFill/>
          <a:ln w="19050">
            <a:noFill/>
          </a:ln>
        </p:spPr>
        <p:txBody>
          <a:bodyPr wrap="square" rtlCol="0">
            <a:spAutoFit/>
          </a:bodyPr>
          <a:lstStyle/>
          <a:p>
            <a:pPr algn="ctr"/>
            <a:r>
              <a:rPr lang="en-US" sz="2000" dirty="0">
                <a:solidFill>
                  <a:schemeClr val="bg1"/>
                </a:solidFill>
              </a:rPr>
              <a:t>LSIC LinkedIn</a:t>
            </a:r>
          </a:p>
        </p:txBody>
      </p:sp>
      <p:pic>
        <p:nvPicPr>
          <p:cNvPr id="17" name="Picture 16">
            <a:extLst>
              <a:ext uri="{FF2B5EF4-FFF2-40B4-BE49-F238E27FC236}">
                <a16:creationId xmlns:a16="http://schemas.microsoft.com/office/drawing/2014/main" id="{CD362A08-75E2-45CD-A7EB-DC85BFB96D09}"/>
              </a:ext>
            </a:extLst>
          </p:cNvPr>
          <p:cNvPicPr>
            <a:picLocks noChangeAspect="1"/>
          </p:cNvPicPr>
          <p:nvPr/>
        </p:nvPicPr>
        <p:blipFill>
          <a:blip r:embed="rId6"/>
          <a:stretch>
            <a:fillRect/>
          </a:stretch>
        </p:blipFill>
        <p:spPr>
          <a:xfrm>
            <a:off x="3681475" y="3692876"/>
            <a:ext cx="1905000" cy="1929848"/>
          </a:xfrm>
          <a:prstGeom prst="rect">
            <a:avLst/>
          </a:prstGeom>
          <a:solidFill>
            <a:srgbClr val="006A5C"/>
          </a:solidFill>
        </p:spPr>
      </p:pic>
      <p:sp>
        <p:nvSpPr>
          <p:cNvPr id="18" name="TextBox 17">
            <a:extLst>
              <a:ext uri="{FF2B5EF4-FFF2-40B4-BE49-F238E27FC236}">
                <a16:creationId xmlns:a16="http://schemas.microsoft.com/office/drawing/2014/main" id="{FBA16DB3-0C19-412B-B4AA-172642D47DD8}"/>
              </a:ext>
            </a:extLst>
          </p:cNvPr>
          <p:cNvSpPr txBox="1"/>
          <p:nvPr/>
        </p:nvSpPr>
        <p:spPr>
          <a:xfrm>
            <a:off x="3369601" y="5799817"/>
            <a:ext cx="2619375" cy="400110"/>
          </a:xfrm>
          <a:prstGeom prst="rect">
            <a:avLst/>
          </a:prstGeom>
          <a:noFill/>
          <a:ln w="19050">
            <a:noFill/>
          </a:ln>
        </p:spPr>
        <p:txBody>
          <a:bodyPr wrap="square" rtlCol="0">
            <a:spAutoFit/>
          </a:bodyPr>
          <a:lstStyle/>
          <a:p>
            <a:pPr algn="ctr"/>
            <a:r>
              <a:rPr lang="en-US" sz="2000" dirty="0">
                <a:solidFill>
                  <a:schemeClr val="bg1"/>
                </a:solidFill>
              </a:rPr>
              <a:t>CC Resources</a:t>
            </a:r>
          </a:p>
        </p:txBody>
      </p:sp>
      <p:pic>
        <p:nvPicPr>
          <p:cNvPr id="19" name="Picture 18">
            <a:extLst>
              <a:ext uri="{FF2B5EF4-FFF2-40B4-BE49-F238E27FC236}">
                <a16:creationId xmlns:a16="http://schemas.microsoft.com/office/drawing/2014/main" id="{A6D34647-290C-4649-A5FC-213A025E34C5}"/>
              </a:ext>
            </a:extLst>
          </p:cNvPr>
          <p:cNvPicPr>
            <a:picLocks noChangeAspect="1"/>
          </p:cNvPicPr>
          <p:nvPr/>
        </p:nvPicPr>
        <p:blipFill>
          <a:blip r:embed="rId7"/>
          <a:stretch>
            <a:fillRect/>
          </a:stretch>
        </p:blipFill>
        <p:spPr>
          <a:xfrm>
            <a:off x="6705725" y="3677966"/>
            <a:ext cx="1926732" cy="1959666"/>
          </a:xfrm>
          <a:prstGeom prst="rect">
            <a:avLst/>
          </a:prstGeom>
        </p:spPr>
      </p:pic>
      <p:sp>
        <p:nvSpPr>
          <p:cNvPr id="20" name="TextBox 19">
            <a:extLst>
              <a:ext uri="{FF2B5EF4-FFF2-40B4-BE49-F238E27FC236}">
                <a16:creationId xmlns:a16="http://schemas.microsoft.com/office/drawing/2014/main" id="{D489DDB7-4464-46FE-ACBA-16712AFF2CFD}"/>
              </a:ext>
            </a:extLst>
          </p:cNvPr>
          <p:cNvSpPr txBox="1"/>
          <p:nvPr/>
        </p:nvSpPr>
        <p:spPr>
          <a:xfrm>
            <a:off x="6426860" y="5799817"/>
            <a:ext cx="2619375" cy="400110"/>
          </a:xfrm>
          <a:prstGeom prst="rect">
            <a:avLst/>
          </a:prstGeom>
          <a:noFill/>
          <a:ln w="19050">
            <a:noFill/>
          </a:ln>
        </p:spPr>
        <p:txBody>
          <a:bodyPr wrap="square" rtlCol="0">
            <a:spAutoFit/>
          </a:bodyPr>
          <a:lstStyle/>
          <a:p>
            <a:pPr algn="ctr"/>
            <a:r>
              <a:rPr lang="en-US" sz="2000" dirty="0">
                <a:solidFill>
                  <a:schemeClr val="bg1"/>
                </a:solidFill>
              </a:rPr>
              <a:t>CC Who’s Who</a:t>
            </a:r>
          </a:p>
        </p:txBody>
      </p:sp>
      <p:sp>
        <p:nvSpPr>
          <p:cNvPr id="21" name="TextBox 20">
            <a:extLst>
              <a:ext uri="{FF2B5EF4-FFF2-40B4-BE49-F238E27FC236}">
                <a16:creationId xmlns:a16="http://schemas.microsoft.com/office/drawing/2014/main" id="{83247EC8-EEAE-46AF-8EA4-7F0FFEED467D}"/>
              </a:ext>
            </a:extLst>
          </p:cNvPr>
          <p:cNvSpPr txBox="1"/>
          <p:nvPr/>
        </p:nvSpPr>
        <p:spPr>
          <a:xfrm>
            <a:off x="312341" y="5801474"/>
            <a:ext cx="2619375" cy="400110"/>
          </a:xfrm>
          <a:prstGeom prst="rect">
            <a:avLst/>
          </a:prstGeom>
          <a:noFill/>
          <a:ln w="19050">
            <a:noFill/>
          </a:ln>
        </p:spPr>
        <p:txBody>
          <a:bodyPr wrap="square" rtlCol="0">
            <a:spAutoFit/>
          </a:bodyPr>
          <a:lstStyle/>
          <a:p>
            <a:pPr algn="ctr"/>
            <a:r>
              <a:rPr lang="en-US" sz="2000" dirty="0">
                <a:solidFill>
                  <a:schemeClr val="bg1"/>
                </a:solidFill>
              </a:rPr>
              <a:t>CC Confluence</a:t>
            </a:r>
          </a:p>
        </p:txBody>
      </p:sp>
      <p:pic>
        <p:nvPicPr>
          <p:cNvPr id="22" name="Picture 21">
            <a:extLst>
              <a:ext uri="{FF2B5EF4-FFF2-40B4-BE49-F238E27FC236}">
                <a16:creationId xmlns:a16="http://schemas.microsoft.com/office/drawing/2014/main" id="{4B825B35-7E65-4DF0-BE15-023BC60DACF2}"/>
              </a:ext>
            </a:extLst>
          </p:cNvPr>
          <p:cNvPicPr>
            <a:picLocks noChangeAspect="1"/>
          </p:cNvPicPr>
          <p:nvPr/>
        </p:nvPicPr>
        <p:blipFill>
          <a:blip r:embed="rId8"/>
          <a:stretch>
            <a:fillRect/>
          </a:stretch>
        </p:blipFill>
        <p:spPr>
          <a:xfrm>
            <a:off x="9751706" y="3678376"/>
            <a:ext cx="1869326" cy="1885100"/>
          </a:xfrm>
          <a:prstGeom prst="rect">
            <a:avLst/>
          </a:prstGeom>
        </p:spPr>
      </p:pic>
      <p:sp>
        <p:nvSpPr>
          <p:cNvPr id="23" name="TextBox 22">
            <a:extLst>
              <a:ext uri="{FF2B5EF4-FFF2-40B4-BE49-F238E27FC236}">
                <a16:creationId xmlns:a16="http://schemas.microsoft.com/office/drawing/2014/main" id="{7A1CF2A6-B755-4A29-8E57-E00AE7F98E3C}"/>
              </a:ext>
            </a:extLst>
          </p:cNvPr>
          <p:cNvSpPr txBox="1"/>
          <p:nvPr/>
        </p:nvSpPr>
        <p:spPr>
          <a:xfrm>
            <a:off x="9376681" y="5799817"/>
            <a:ext cx="2619375" cy="400110"/>
          </a:xfrm>
          <a:prstGeom prst="rect">
            <a:avLst/>
          </a:prstGeom>
          <a:noFill/>
          <a:ln w="19050">
            <a:noFill/>
          </a:ln>
        </p:spPr>
        <p:txBody>
          <a:bodyPr wrap="square" rtlCol="0">
            <a:spAutoFit/>
          </a:bodyPr>
          <a:lstStyle/>
          <a:p>
            <a:pPr algn="ctr"/>
            <a:r>
              <a:rPr lang="en-US" sz="2000" dirty="0">
                <a:solidFill>
                  <a:schemeClr val="bg1"/>
                </a:solidFill>
              </a:rPr>
              <a:t>LSIC Sign Up</a:t>
            </a:r>
          </a:p>
        </p:txBody>
      </p:sp>
      <p:pic>
        <p:nvPicPr>
          <p:cNvPr id="25" name="Picture 24">
            <a:extLst>
              <a:ext uri="{FF2B5EF4-FFF2-40B4-BE49-F238E27FC236}">
                <a16:creationId xmlns:a16="http://schemas.microsoft.com/office/drawing/2014/main" id="{0A841293-500E-410C-AE55-34ABEC2FD2C6}"/>
              </a:ext>
            </a:extLst>
          </p:cNvPr>
          <p:cNvPicPr>
            <a:picLocks noChangeAspect="1"/>
          </p:cNvPicPr>
          <p:nvPr/>
        </p:nvPicPr>
        <p:blipFill>
          <a:blip r:embed="rId9"/>
          <a:stretch>
            <a:fillRect/>
          </a:stretch>
        </p:blipFill>
        <p:spPr>
          <a:xfrm>
            <a:off x="6703193" y="515939"/>
            <a:ext cx="1905000" cy="1905000"/>
          </a:xfrm>
          <a:prstGeom prst="rect">
            <a:avLst/>
          </a:prstGeom>
        </p:spPr>
      </p:pic>
    </p:spTree>
    <p:extLst>
      <p:ext uri="{BB962C8B-B14F-4D97-AF65-F5344CB8AC3E}">
        <p14:creationId xmlns:p14="http://schemas.microsoft.com/office/powerpoint/2010/main" val="4094315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25A8B9-E900-6F45-8D69-BBE104D2D7DB}"/>
              </a:ext>
            </a:extLst>
          </p:cNvPr>
          <p:cNvSpPr>
            <a:spLocks noGrp="1"/>
          </p:cNvSpPr>
          <p:nvPr>
            <p:ph type="dt" sz="half" idx="10"/>
          </p:nvPr>
        </p:nvSpPr>
        <p:spPr/>
        <p:txBody>
          <a:bodyPr/>
          <a:lstStyle/>
          <a:p>
            <a:fld id="{620B5DCA-DB20-2549-A57D-CD96182CA25D}" type="datetime3">
              <a:rPr lang="en-US" smtClean="0"/>
              <a:t>22 February 2024</a:t>
            </a:fld>
            <a:endParaRPr lang="en-US" dirty="0"/>
          </a:p>
        </p:txBody>
      </p:sp>
      <p:sp>
        <p:nvSpPr>
          <p:cNvPr id="4" name="Slide Number Placeholder 3">
            <a:extLst>
              <a:ext uri="{FF2B5EF4-FFF2-40B4-BE49-F238E27FC236}">
                <a16:creationId xmlns:a16="http://schemas.microsoft.com/office/drawing/2014/main" id="{9F360861-339E-5446-BF6F-F165F684F274}"/>
              </a:ext>
            </a:extLst>
          </p:cNvPr>
          <p:cNvSpPr>
            <a:spLocks noGrp="1"/>
          </p:cNvSpPr>
          <p:nvPr>
            <p:ph type="sldNum" sz="quarter" idx="12"/>
          </p:nvPr>
        </p:nvSpPr>
        <p:spPr/>
        <p:txBody>
          <a:bodyPr/>
          <a:lstStyle/>
          <a:p>
            <a:fld id="{4EBCDCBD-78E1-0D41-A999-31B5EBF8E02C}" type="slidenum">
              <a:rPr lang="en-US" smtClean="0"/>
              <a:pPr/>
              <a:t>24</a:t>
            </a:fld>
            <a:endParaRPr lang="en-US" dirty="0"/>
          </a:p>
        </p:txBody>
      </p:sp>
    </p:spTree>
    <p:extLst>
      <p:ext uri="{BB962C8B-B14F-4D97-AF65-F5344CB8AC3E}">
        <p14:creationId xmlns:p14="http://schemas.microsoft.com/office/powerpoint/2010/main" val="428578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259B89-474A-4E0E-844A-3749C7593518}"/>
              </a:ext>
            </a:extLst>
          </p:cNvPr>
          <p:cNvSpPr>
            <a:spLocks noGrp="1"/>
          </p:cNvSpPr>
          <p:nvPr>
            <p:ph type="dt" sz="half" idx="10"/>
          </p:nvPr>
        </p:nvSpPr>
        <p:spPr/>
        <p:txBody>
          <a:bodyPr/>
          <a:lstStyle/>
          <a:p>
            <a:fld id="{E2012180-3E9D-A142-813E-5A768CF48DAD}" type="datetime3">
              <a:rPr lang="en-US" smtClean="0"/>
              <a:t>22 February 2024</a:t>
            </a:fld>
            <a:endParaRPr lang="en-US" dirty="0"/>
          </a:p>
        </p:txBody>
      </p:sp>
      <p:sp>
        <p:nvSpPr>
          <p:cNvPr id="4" name="Slide Number Placeholder 3">
            <a:extLst>
              <a:ext uri="{FF2B5EF4-FFF2-40B4-BE49-F238E27FC236}">
                <a16:creationId xmlns:a16="http://schemas.microsoft.com/office/drawing/2014/main" id="{022BBA69-6FA5-47ED-835A-82A700EA23E9}"/>
              </a:ext>
            </a:extLst>
          </p:cNvPr>
          <p:cNvSpPr>
            <a:spLocks noGrp="1"/>
          </p:cNvSpPr>
          <p:nvPr>
            <p:ph type="sldNum" sz="quarter" idx="12"/>
          </p:nvPr>
        </p:nvSpPr>
        <p:spPr/>
        <p:txBody>
          <a:bodyPr/>
          <a:lstStyle/>
          <a:p>
            <a:fld id="{4EBCDCBD-78E1-0D41-A999-31B5EBF8E02C}" type="slidenum">
              <a:rPr lang="en-US" smtClean="0"/>
              <a:pPr/>
              <a:t>3</a:t>
            </a:fld>
            <a:endParaRPr lang="en-US" dirty="0"/>
          </a:p>
        </p:txBody>
      </p:sp>
    </p:spTree>
    <p:extLst>
      <p:ext uri="{BB962C8B-B14F-4D97-AF65-F5344CB8AC3E}">
        <p14:creationId xmlns:p14="http://schemas.microsoft.com/office/powerpoint/2010/main" val="2515492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4CFEBE2-04EE-48F3-8BE9-33CC3BEF8B87}"/>
              </a:ext>
            </a:extLst>
          </p:cNvPr>
          <p:cNvSpPr>
            <a:spLocks noGrp="1"/>
          </p:cNvSpPr>
          <p:nvPr>
            <p:ph type="dt" sz="half" idx="10"/>
          </p:nvPr>
        </p:nvSpPr>
        <p:spPr/>
        <p:txBody>
          <a:bodyPr/>
          <a:lstStyle/>
          <a:p>
            <a:fld id="{8CE6B4E2-F6A1-AB41-B966-6EB53929315C}" type="datetime3">
              <a:rPr lang="en-US" smtClean="0"/>
              <a:t>22 February 2024</a:t>
            </a:fld>
            <a:endParaRPr lang="en-US" dirty="0"/>
          </a:p>
        </p:txBody>
      </p:sp>
      <p:sp>
        <p:nvSpPr>
          <p:cNvPr id="6" name="Slide Number Placeholder 5">
            <a:extLst>
              <a:ext uri="{FF2B5EF4-FFF2-40B4-BE49-F238E27FC236}">
                <a16:creationId xmlns:a16="http://schemas.microsoft.com/office/drawing/2014/main" id="{CB20E088-3591-4CDE-80BF-DE8ECEFAD2D4}"/>
              </a:ext>
            </a:extLst>
          </p:cNvPr>
          <p:cNvSpPr>
            <a:spLocks noGrp="1"/>
          </p:cNvSpPr>
          <p:nvPr>
            <p:ph type="sldNum" sz="quarter" idx="12"/>
          </p:nvPr>
        </p:nvSpPr>
        <p:spPr/>
        <p:txBody>
          <a:bodyPr/>
          <a:lstStyle/>
          <a:p>
            <a:fld id="{4EBCDCBD-78E1-0D41-A999-31B5EBF8E02C}" type="slidenum">
              <a:rPr lang="en-US" smtClean="0"/>
              <a:pPr/>
              <a:t>4</a:t>
            </a:fld>
            <a:endParaRPr lang="en-US" dirty="0"/>
          </a:p>
        </p:txBody>
      </p:sp>
    </p:spTree>
    <p:extLst>
      <p:ext uri="{BB962C8B-B14F-4D97-AF65-F5344CB8AC3E}">
        <p14:creationId xmlns:p14="http://schemas.microsoft.com/office/powerpoint/2010/main" val="1359517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EDB60-819D-47C3-BE22-9B4034376C2E}"/>
              </a:ext>
            </a:extLst>
          </p:cNvPr>
          <p:cNvSpPr>
            <a:spLocks noGrp="1"/>
          </p:cNvSpPr>
          <p:nvPr>
            <p:ph type="dt" sz="half" idx="10"/>
          </p:nvPr>
        </p:nvSpPr>
        <p:spPr/>
        <p:txBody>
          <a:bodyPr/>
          <a:lstStyle/>
          <a:p>
            <a:fld id="{E2012180-3E9D-A142-813E-5A768CF48DAD}" type="datetime3">
              <a:rPr lang="en-US" smtClean="0"/>
              <a:t>22 February 2024</a:t>
            </a:fld>
            <a:endParaRPr lang="en-US" dirty="0"/>
          </a:p>
        </p:txBody>
      </p:sp>
      <p:sp>
        <p:nvSpPr>
          <p:cNvPr id="3" name="Footer Placeholder 2">
            <a:extLst>
              <a:ext uri="{FF2B5EF4-FFF2-40B4-BE49-F238E27FC236}">
                <a16:creationId xmlns:a16="http://schemas.microsoft.com/office/drawing/2014/main" id="{DC5626DD-99AE-4209-80A0-8BE8CEA264C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40B42EC-7F08-4D59-B98A-FF0B9F863DC7}"/>
              </a:ext>
            </a:extLst>
          </p:cNvPr>
          <p:cNvSpPr>
            <a:spLocks noGrp="1"/>
          </p:cNvSpPr>
          <p:nvPr>
            <p:ph type="sldNum" sz="quarter" idx="12"/>
          </p:nvPr>
        </p:nvSpPr>
        <p:spPr/>
        <p:txBody>
          <a:bodyPr/>
          <a:lstStyle/>
          <a:p>
            <a:fld id="{4EBCDCBD-78E1-0D41-A999-31B5EBF8E02C}" type="slidenum">
              <a:rPr lang="en-US" smtClean="0"/>
              <a:pPr/>
              <a:t>5</a:t>
            </a:fld>
            <a:endParaRPr lang="en-US" dirty="0"/>
          </a:p>
        </p:txBody>
      </p:sp>
      <p:pic>
        <p:nvPicPr>
          <p:cNvPr id="6" name="Picture 5">
            <a:extLst>
              <a:ext uri="{FF2B5EF4-FFF2-40B4-BE49-F238E27FC236}">
                <a16:creationId xmlns:a16="http://schemas.microsoft.com/office/drawing/2014/main" id="{961E8A8B-7962-4229-94BE-A732F0A83AF9}"/>
              </a:ext>
            </a:extLst>
          </p:cNvPr>
          <p:cNvPicPr>
            <a:picLocks noChangeAspect="1"/>
          </p:cNvPicPr>
          <p:nvPr/>
        </p:nvPicPr>
        <p:blipFill>
          <a:blip r:embed="rId2"/>
          <a:stretch>
            <a:fillRect/>
          </a:stretch>
        </p:blipFill>
        <p:spPr>
          <a:xfrm>
            <a:off x="21647" y="0"/>
            <a:ext cx="12148705" cy="6858000"/>
          </a:xfrm>
          <a:prstGeom prst="rect">
            <a:avLst/>
          </a:prstGeom>
        </p:spPr>
      </p:pic>
    </p:spTree>
    <p:extLst>
      <p:ext uri="{BB962C8B-B14F-4D97-AF65-F5344CB8AC3E}">
        <p14:creationId xmlns:p14="http://schemas.microsoft.com/office/powerpoint/2010/main" val="2614156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CF73F19-0875-AF45-BF7E-CF66C98A265F}"/>
              </a:ext>
            </a:extLst>
          </p:cNvPr>
          <p:cNvSpPr>
            <a:spLocks noGrp="1"/>
          </p:cNvSpPr>
          <p:nvPr>
            <p:ph type="dt" sz="half" idx="11"/>
          </p:nvPr>
        </p:nvSpPr>
        <p:spPr/>
        <p:txBody>
          <a:bodyPr/>
          <a:lstStyle/>
          <a:p>
            <a:fld id="{E74931B7-E6F4-684C-ACFC-44768C603396}" type="datetime3">
              <a:rPr lang="en-US" smtClean="0"/>
              <a:t>22 February 2024</a:t>
            </a:fld>
            <a:endParaRPr lang="en-US" dirty="0"/>
          </a:p>
        </p:txBody>
      </p:sp>
      <p:sp>
        <p:nvSpPr>
          <p:cNvPr id="5" name="Slide Number Placeholder 4">
            <a:extLst>
              <a:ext uri="{FF2B5EF4-FFF2-40B4-BE49-F238E27FC236}">
                <a16:creationId xmlns:a16="http://schemas.microsoft.com/office/drawing/2014/main" id="{56C3E212-BBB7-8E46-AF63-B1A8728B156C}"/>
              </a:ext>
            </a:extLst>
          </p:cNvPr>
          <p:cNvSpPr>
            <a:spLocks noGrp="1"/>
          </p:cNvSpPr>
          <p:nvPr>
            <p:ph type="sldNum" sz="quarter" idx="12"/>
          </p:nvPr>
        </p:nvSpPr>
        <p:spPr/>
        <p:txBody>
          <a:bodyPr/>
          <a:lstStyle/>
          <a:p>
            <a:fld id="{4EBCDCBD-78E1-0D41-A999-31B5EBF8E02C}" type="slidenum">
              <a:rPr lang="en-US" smtClean="0"/>
              <a:pPr/>
              <a:t>6</a:t>
            </a:fld>
            <a:endParaRPr lang="en-US" dirty="0"/>
          </a:p>
        </p:txBody>
      </p:sp>
      <p:sp>
        <p:nvSpPr>
          <p:cNvPr id="6" name="Content Placeholder 5">
            <a:extLst>
              <a:ext uri="{FF2B5EF4-FFF2-40B4-BE49-F238E27FC236}">
                <a16:creationId xmlns:a16="http://schemas.microsoft.com/office/drawing/2014/main" id="{1D6F54A6-6D4E-D646-8D66-BDA579FED87F}"/>
              </a:ext>
            </a:extLst>
          </p:cNvPr>
          <p:cNvSpPr>
            <a:spLocks noGrp="1"/>
          </p:cNvSpPr>
          <p:nvPr>
            <p:ph sz="quarter" idx="13"/>
          </p:nvPr>
        </p:nvSpPr>
        <p:spPr>
          <a:xfrm>
            <a:off x="317261" y="1531149"/>
            <a:ext cx="6483763" cy="4855842"/>
          </a:xfrm>
        </p:spPr>
        <p:txBody>
          <a:bodyPr>
            <a:normAutofit/>
          </a:bodyPr>
          <a:lstStyle/>
          <a:p>
            <a:pPr marL="0" indent="0">
              <a:buNone/>
            </a:pPr>
            <a:r>
              <a:rPr lang="en-US" b="0" i="0" dirty="0">
                <a:solidFill>
                  <a:srgbClr val="FFFFFF"/>
                </a:solidFill>
                <a:effectLst/>
              </a:rPr>
              <a:t>Utilizing DARPA’s 10-Year Lunar Architecture (</a:t>
            </a:r>
            <a:r>
              <a:rPr lang="en-US" b="0" i="0" dirty="0">
                <a:solidFill>
                  <a:srgbClr val="F7E480"/>
                </a:solidFill>
                <a:effectLst/>
              </a:rPr>
              <a:t>LUNA-10</a:t>
            </a:r>
            <a:r>
              <a:rPr lang="en-US" b="0" i="0" dirty="0">
                <a:solidFill>
                  <a:srgbClr val="FFFFFF"/>
                </a:solidFill>
                <a:effectLst/>
              </a:rPr>
              <a:t>) capability study, DARPA has established the </a:t>
            </a:r>
            <a:r>
              <a:rPr lang="en-US" b="0" i="0" dirty="0">
                <a:effectLst/>
              </a:rPr>
              <a:t>Lunar Operating Guidelines for Infrastructure Consortium</a:t>
            </a:r>
            <a:r>
              <a:rPr lang="en-US" b="0" i="0" dirty="0">
                <a:solidFill>
                  <a:srgbClr val="FFFFFF"/>
                </a:solidFill>
                <a:effectLst/>
              </a:rPr>
              <a:t> (LOGIC), bringing together stakeholders from commercial corporations, academia, and government entities to </a:t>
            </a:r>
            <a:r>
              <a:rPr lang="en-US" b="0" i="0" dirty="0">
                <a:solidFill>
                  <a:srgbClr val="F7E480"/>
                </a:solidFill>
                <a:effectLst/>
              </a:rPr>
              <a:t>rapidly develop foundation technology concepts and standards </a:t>
            </a:r>
            <a:r>
              <a:rPr lang="en-US" b="0" i="0" dirty="0">
                <a:solidFill>
                  <a:srgbClr val="FFFFFF"/>
                </a:solidFill>
                <a:effectLst/>
              </a:rPr>
              <a:t>for:</a:t>
            </a:r>
          </a:p>
          <a:p>
            <a:pPr>
              <a:buFontTx/>
              <a:buChar char="-"/>
            </a:pPr>
            <a:r>
              <a:rPr lang="en-US" dirty="0"/>
              <a:t>Power</a:t>
            </a:r>
          </a:p>
          <a:p>
            <a:pPr>
              <a:buFontTx/>
              <a:buChar char="-"/>
            </a:pPr>
            <a:r>
              <a:rPr lang="en-US" dirty="0"/>
              <a:t>Communications / Position, Navigation, Timing</a:t>
            </a:r>
          </a:p>
          <a:p>
            <a:pPr>
              <a:buFontTx/>
              <a:buChar char="-"/>
            </a:pPr>
            <a:r>
              <a:rPr lang="en-US" dirty="0"/>
              <a:t>Mobility</a:t>
            </a:r>
          </a:p>
          <a:p>
            <a:pPr>
              <a:buFontTx/>
              <a:buChar char="-"/>
            </a:pPr>
            <a:r>
              <a:rPr lang="en-US" dirty="0"/>
              <a:t>In-Situ Resource Utilization (ISRU) / Mining</a:t>
            </a:r>
          </a:p>
          <a:p>
            <a:pPr>
              <a:buFontTx/>
              <a:buChar char="-"/>
            </a:pPr>
            <a:r>
              <a:rPr lang="en-US" dirty="0"/>
              <a:t>Robotics / Construction</a:t>
            </a:r>
          </a:p>
          <a:p>
            <a:pPr>
              <a:buFontTx/>
              <a:buChar char="-"/>
            </a:pPr>
            <a:r>
              <a:rPr lang="en-US" dirty="0"/>
              <a:t>Market Analysis</a:t>
            </a:r>
          </a:p>
        </p:txBody>
      </p:sp>
      <p:pic>
        <p:nvPicPr>
          <p:cNvPr id="8" name="Picture 7">
            <a:extLst>
              <a:ext uri="{FF2B5EF4-FFF2-40B4-BE49-F238E27FC236}">
                <a16:creationId xmlns:a16="http://schemas.microsoft.com/office/drawing/2014/main" id="{886C6506-0EF0-4FE4-B1F3-CCCFBFC9B7BA}"/>
              </a:ext>
            </a:extLst>
          </p:cNvPr>
          <p:cNvPicPr>
            <a:picLocks noChangeAspect="1"/>
          </p:cNvPicPr>
          <p:nvPr/>
        </p:nvPicPr>
        <p:blipFill>
          <a:blip r:embed="rId3"/>
          <a:stretch>
            <a:fillRect/>
          </a:stretch>
        </p:blipFill>
        <p:spPr>
          <a:xfrm>
            <a:off x="6965525" y="482445"/>
            <a:ext cx="4448175" cy="3476625"/>
          </a:xfrm>
          <a:prstGeom prst="rect">
            <a:avLst/>
          </a:prstGeom>
        </p:spPr>
      </p:pic>
      <p:pic>
        <p:nvPicPr>
          <p:cNvPr id="10" name="Picture 9">
            <a:extLst>
              <a:ext uri="{FF2B5EF4-FFF2-40B4-BE49-F238E27FC236}">
                <a16:creationId xmlns:a16="http://schemas.microsoft.com/office/drawing/2014/main" id="{94537BEE-472A-4D4A-B790-0A569221F3DD}"/>
              </a:ext>
            </a:extLst>
          </p:cNvPr>
          <p:cNvPicPr>
            <a:picLocks noChangeAspect="1"/>
          </p:cNvPicPr>
          <p:nvPr/>
        </p:nvPicPr>
        <p:blipFill>
          <a:blip r:embed="rId4"/>
          <a:stretch>
            <a:fillRect/>
          </a:stretch>
        </p:blipFill>
        <p:spPr>
          <a:xfrm>
            <a:off x="9783655" y="3469153"/>
            <a:ext cx="2228850" cy="2228850"/>
          </a:xfrm>
          <a:prstGeom prst="rect">
            <a:avLst/>
          </a:prstGeom>
        </p:spPr>
      </p:pic>
      <p:sp>
        <p:nvSpPr>
          <p:cNvPr id="11" name="TextBox 10">
            <a:extLst>
              <a:ext uri="{FF2B5EF4-FFF2-40B4-BE49-F238E27FC236}">
                <a16:creationId xmlns:a16="http://schemas.microsoft.com/office/drawing/2014/main" id="{2ABABE85-CBEB-4026-8859-9CFFBCCC5A33}"/>
              </a:ext>
            </a:extLst>
          </p:cNvPr>
          <p:cNvSpPr txBox="1"/>
          <p:nvPr/>
        </p:nvSpPr>
        <p:spPr>
          <a:xfrm>
            <a:off x="9470600" y="5738103"/>
            <a:ext cx="2854960" cy="400110"/>
          </a:xfrm>
          <a:prstGeom prst="rect">
            <a:avLst/>
          </a:prstGeom>
          <a:noFill/>
          <a:ln w="19050">
            <a:noFill/>
          </a:ln>
        </p:spPr>
        <p:txBody>
          <a:bodyPr wrap="square" rtlCol="0">
            <a:spAutoFit/>
          </a:bodyPr>
          <a:lstStyle/>
          <a:p>
            <a:pPr algn="ctr"/>
            <a:r>
              <a:rPr lang="en-US" sz="2000" dirty="0">
                <a:solidFill>
                  <a:schemeClr val="bg1"/>
                </a:solidFill>
              </a:rPr>
              <a:t>https://logic.jhuapl.edu</a:t>
            </a:r>
          </a:p>
        </p:txBody>
      </p:sp>
      <p:sp>
        <p:nvSpPr>
          <p:cNvPr id="12" name="TextBox 11">
            <a:extLst>
              <a:ext uri="{FF2B5EF4-FFF2-40B4-BE49-F238E27FC236}">
                <a16:creationId xmlns:a16="http://schemas.microsoft.com/office/drawing/2014/main" id="{71F9C9D3-49C9-42F0-AC22-DC16E9BE0501}"/>
              </a:ext>
            </a:extLst>
          </p:cNvPr>
          <p:cNvSpPr txBox="1"/>
          <p:nvPr/>
        </p:nvSpPr>
        <p:spPr>
          <a:xfrm>
            <a:off x="5689175" y="4715384"/>
            <a:ext cx="3781425" cy="1785104"/>
          </a:xfrm>
          <a:prstGeom prst="rect">
            <a:avLst/>
          </a:prstGeom>
          <a:solidFill>
            <a:srgbClr val="F9E180"/>
          </a:solidFill>
          <a:ln w="19050">
            <a:noFill/>
          </a:ln>
        </p:spPr>
        <p:txBody>
          <a:bodyPr wrap="square" rtlCol="0">
            <a:spAutoFit/>
          </a:bodyPr>
          <a:lstStyle/>
          <a:p>
            <a:pPr algn="ctr"/>
            <a:r>
              <a:rPr lang="en-US" sz="2200" dirty="0"/>
              <a:t>The first LOGIC Working Group Meeting will be happening on </a:t>
            </a:r>
            <a:r>
              <a:rPr lang="en-US" sz="2200" b="1" dirty="0"/>
              <a:t>March 12</a:t>
            </a:r>
            <a:r>
              <a:rPr lang="en-US" sz="2200" dirty="0"/>
              <a:t>, 2024 at 1:00PM ET!</a:t>
            </a:r>
          </a:p>
          <a:p>
            <a:pPr algn="ctr"/>
            <a:r>
              <a:rPr lang="en-US" sz="2200" dirty="0"/>
              <a:t>Topics: Comms, PNT, Power</a:t>
            </a:r>
          </a:p>
        </p:txBody>
      </p:sp>
      <p:sp>
        <p:nvSpPr>
          <p:cNvPr id="7" name="Oval 6">
            <a:extLst>
              <a:ext uri="{FF2B5EF4-FFF2-40B4-BE49-F238E27FC236}">
                <a16:creationId xmlns:a16="http://schemas.microsoft.com/office/drawing/2014/main" id="{4DB56A79-8BBA-43E0-86D9-38F5DFCD0925}"/>
              </a:ext>
            </a:extLst>
          </p:cNvPr>
          <p:cNvSpPr/>
          <p:nvPr/>
        </p:nvSpPr>
        <p:spPr>
          <a:xfrm>
            <a:off x="110378" y="114299"/>
            <a:ext cx="1264075" cy="12436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2" name="Title 1">
            <a:extLst>
              <a:ext uri="{FF2B5EF4-FFF2-40B4-BE49-F238E27FC236}">
                <a16:creationId xmlns:a16="http://schemas.microsoft.com/office/drawing/2014/main" id="{6E52679A-F2A4-5840-A5F5-DB52EFF00899}"/>
              </a:ext>
            </a:extLst>
          </p:cNvPr>
          <p:cNvSpPr>
            <a:spLocks noGrp="1"/>
          </p:cNvSpPr>
          <p:nvPr>
            <p:ph type="title"/>
          </p:nvPr>
        </p:nvSpPr>
        <p:spPr>
          <a:xfrm>
            <a:off x="604520" y="482445"/>
            <a:ext cx="9987279" cy="762000"/>
          </a:xfrm>
        </p:spPr>
        <p:txBody>
          <a:bodyPr/>
          <a:lstStyle/>
          <a:p>
            <a:r>
              <a:rPr lang="en-US" dirty="0">
                <a:solidFill>
                  <a:srgbClr val="F9E180"/>
                </a:solidFill>
              </a:rPr>
              <a:t>LOGIC</a:t>
            </a:r>
          </a:p>
        </p:txBody>
      </p:sp>
    </p:spTree>
    <p:extLst>
      <p:ext uri="{BB962C8B-B14F-4D97-AF65-F5344CB8AC3E}">
        <p14:creationId xmlns:p14="http://schemas.microsoft.com/office/powerpoint/2010/main" val="3041829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hulc.nianet.org/wp-content/uploads/2023/03/Artemis-Base-Camp-3-1024x57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600" y="897037"/>
            <a:ext cx="9961690" cy="56034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F40858-83D3-FA4A-83AB-A2EFF7896BF1}"/>
              </a:ext>
            </a:extLst>
          </p:cNvPr>
          <p:cNvSpPr>
            <a:spLocks noGrp="1"/>
          </p:cNvSpPr>
          <p:nvPr>
            <p:ph type="title"/>
          </p:nvPr>
        </p:nvSpPr>
        <p:spPr>
          <a:xfrm>
            <a:off x="3946358" y="419100"/>
            <a:ext cx="7788442" cy="762000"/>
          </a:xfrm>
        </p:spPr>
        <p:txBody>
          <a:bodyPr>
            <a:normAutofit/>
          </a:bodyPr>
          <a:lstStyle/>
          <a:p>
            <a:r>
              <a:rPr lang="en-US" dirty="0"/>
              <a:t>Human Lander Challenge</a:t>
            </a:r>
          </a:p>
        </p:txBody>
      </p:sp>
      <p:sp>
        <p:nvSpPr>
          <p:cNvPr id="4" name="Date Placeholder 3">
            <a:extLst>
              <a:ext uri="{FF2B5EF4-FFF2-40B4-BE49-F238E27FC236}">
                <a16:creationId xmlns:a16="http://schemas.microsoft.com/office/drawing/2014/main" id="{A1D2A171-067F-954B-AA0C-4B11878BB000}"/>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18 January 2024</a:t>
            </a:r>
          </a:p>
        </p:txBody>
      </p:sp>
      <p:sp>
        <p:nvSpPr>
          <p:cNvPr id="6" name="Slide Number Placeholder 5">
            <a:extLst>
              <a:ext uri="{FF2B5EF4-FFF2-40B4-BE49-F238E27FC236}">
                <a16:creationId xmlns:a16="http://schemas.microsoft.com/office/drawing/2014/main" id="{342D847F-19A7-CE4F-89F2-97E6C5FA3B3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3E8ED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000" b="1" i="0" u="none" strike="noStrike" kern="1200" cap="none" spc="0" normalizeH="0" baseline="0" noProof="0" dirty="0">
              <a:ln>
                <a:noFill/>
              </a:ln>
              <a:solidFill>
                <a:srgbClr val="3E8EDE"/>
              </a:solidFill>
              <a:effectLst/>
              <a:uLnTx/>
              <a:uFillTx/>
              <a:latin typeface="Arial" panose="020B0604020202020204"/>
              <a:ea typeface="+mn-ea"/>
              <a:cs typeface="+mn-cs"/>
            </a:endParaRPr>
          </a:p>
        </p:txBody>
      </p:sp>
      <p:sp>
        <p:nvSpPr>
          <p:cNvPr id="9" name="Content Placeholder 2">
            <a:extLst>
              <a:ext uri="{FF2B5EF4-FFF2-40B4-BE49-F238E27FC236}">
                <a16:creationId xmlns:a16="http://schemas.microsoft.com/office/drawing/2014/main" id="{018DA1CF-FA49-3344-BE77-9C335ED8F721}"/>
              </a:ext>
            </a:extLst>
          </p:cNvPr>
          <p:cNvSpPr txBox="1">
            <a:spLocks/>
          </p:cNvSpPr>
          <p:nvPr/>
        </p:nvSpPr>
        <p:spPr>
          <a:xfrm>
            <a:off x="952500" y="1284181"/>
            <a:ext cx="10287000" cy="5216307"/>
          </a:xfrm>
          <a:prstGeom prst="rect">
            <a:avLst/>
          </a:prstGeom>
          <a:solidFill>
            <a:schemeClr val="tx1">
              <a:alpha val="50000"/>
            </a:schemeClr>
          </a:solidFill>
        </p:spPr>
        <p:txBody>
          <a:bodyPr vert="horz" lIns="0" tIns="0" rIns="0" bIns="0" rtlCol="0">
            <a:normAutofit fontScale="85000" lnSpcReduction="10000"/>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latin typeface="Ebrima" panose="02000000000000000000" pitchFamily="2" charset="0"/>
                <a:ea typeface="Ebrima" panose="02000000000000000000" pitchFamily="2" charset="0"/>
                <a:cs typeface="Ebrima" panose="02000000000000000000" pitchFamily="2" charset="0"/>
              </a:rPr>
              <a:t>Through the 2024 </a:t>
            </a:r>
            <a:r>
              <a:rPr lang="en-US" dirty="0" err="1">
                <a:latin typeface="Ebrima" panose="02000000000000000000" pitchFamily="2" charset="0"/>
                <a:ea typeface="Ebrima" panose="02000000000000000000" pitchFamily="2" charset="0"/>
                <a:cs typeface="Ebrima" panose="02000000000000000000" pitchFamily="2" charset="0"/>
              </a:rPr>
              <a:t>HuLC</a:t>
            </a:r>
            <a:r>
              <a:rPr lang="en-US" dirty="0">
                <a:latin typeface="Ebrima" panose="02000000000000000000" pitchFamily="2" charset="0"/>
                <a:ea typeface="Ebrima" panose="02000000000000000000" pitchFamily="2" charset="0"/>
                <a:cs typeface="Ebrima" panose="02000000000000000000" pitchFamily="2" charset="0"/>
              </a:rPr>
              <a:t> competition, NASA’s Human Landing System (HLS) Program provides college students the opportunity to explore innovations and potential solutions to Lunar Plume-Surface Interaction (PSI) risks and challenges.</a:t>
            </a:r>
          </a:p>
          <a:p>
            <a:r>
              <a:rPr lang="en-US" dirty="0">
                <a:latin typeface="Ebrima" panose="02000000000000000000" pitchFamily="2" charset="0"/>
                <a:ea typeface="Ebrima" panose="02000000000000000000" pitchFamily="2" charset="0"/>
                <a:cs typeface="Ebrima" panose="02000000000000000000" pitchFamily="2" charset="0"/>
              </a:rPr>
              <a:t>NASA’s HLS Program is responsible for the transportation in deep space to carry humans to and from the surface of the Moon for NASA’s Artemis lunar exploration program. Crews will board the HLS in lunar orbit and descend to the surface where they will collect samples, perform science experiments, and observe the lunar environment before returning to orbit in the HLS.</a:t>
            </a:r>
          </a:p>
          <a:p>
            <a:r>
              <a:rPr lang="en-US" dirty="0">
                <a:latin typeface="Ebrima" panose="02000000000000000000" pitchFamily="2" charset="0"/>
                <a:ea typeface="Ebrima" panose="02000000000000000000" pitchFamily="2" charset="0"/>
                <a:cs typeface="Ebrima" panose="02000000000000000000" pitchFamily="2" charset="0"/>
              </a:rPr>
              <a:t>Teams are invited to submit proposals for</a:t>
            </a:r>
            <a:r>
              <a:rPr lang="en-US" b="1" dirty="0">
                <a:latin typeface="Ebrima" panose="02000000000000000000" pitchFamily="2" charset="0"/>
                <a:ea typeface="Ebrima" panose="02000000000000000000" pitchFamily="2" charset="0"/>
                <a:cs typeface="Ebrima" panose="02000000000000000000" pitchFamily="2" charset="0"/>
              </a:rPr>
              <a:t> </a:t>
            </a:r>
            <a:r>
              <a:rPr lang="en-US" b="1" dirty="0">
                <a:solidFill>
                  <a:srgbClr val="F9E180"/>
                </a:solidFill>
                <a:latin typeface="Ebrima" panose="02000000000000000000" pitchFamily="2" charset="0"/>
                <a:ea typeface="Ebrima" panose="02000000000000000000" pitchFamily="2" charset="0"/>
                <a:cs typeface="Ebrima" panose="02000000000000000000" pitchFamily="2" charset="0"/>
              </a:rPr>
              <a:t>innovative, systems-level solutions to understand, mitigate, and manage the impacts of lunar PSI that can be implemented within 3-5 years</a:t>
            </a:r>
            <a:r>
              <a:rPr lang="en-US" b="1" dirty="0">
                <a:latin typeface="Ebrima" panose="02000000000000000000" pitchFamily="2" charset="0"/>
                <a:ea typeface="Ebrima" panose="02000000000000000000" pitchFamily="2" charset="0"/>
                <a:cs typeface="Ebrima" panose="02000000000000000000" pitchFamily="2" charset="0"/>
              </a:rPr>
              <a:t>.</a:t>
            </a:r>
            <a:r>
              <a:rPr lang="en-US" dirty="0">
                <a:latin typeface="Ebrima" panose="02000000000000000000" pitchFamily="2" charset="0"/>
                <a:ea typeface="Ebrima" panose="02000000000000000000" pitchFamily="2" charset="0"/>
                <a:cs typeface="Ebrima" panose="02000000000000000000" pitchFamily="2" charset="0"/>
              </a:rPr>
              <a:t> The potential solutions teams can propose to could include, but are not limited to, the following categories:</a:t>
            </a:r>
          </a:p>
          <a:p>
            <a:pPr lvl="1"/>
            <a:r>
              <a:rPr lang="en-US" dirty="0">
                <a:latin typeface="Ebrima" panose="02000000000000000000" pitchFamily="2" charset="0"/>
                <a:ea typeface="Ebrima" panose="02000000000000000000" pitchFamily="2" charset="0"/>
                <a:cs typeface="Ebrima" panose="02000000000000000000" pitchFamily="2" charset="0"/>
              </a:rPr>
              <a:t>Trade Studies on Landing Trajectories that Minimize PSI</a:t>
            </a:r>
          </a:p>
          <a:p>
            <a:pPr lvl="1"/>
            <a:r>
              <a:rPr lang="en-US" dirty="0">
                <a:latin typeface="Ebrima" panose="02000000000000000000" pitchFamily="2" charset="0"/>
                <a:ea typeface="Ebrima" panose="02000000000000000000" pitchFamily="2" charset="0"/>
                <a:cs typeface="Ebrima" panose="02000000000000000000" pitchFamily="2" charset="0"/>
              </a:rPr>
              <a:t>Reduction / Mitigation of Erosion (Cratering) and Ejecta during Descent, Landing, and Ascent</a:t>
            </a:r>
          </a:p>
          <a:p>
            <a:pPr lvl="1"/>
            <a:r>
              <a:rPr lang="en-US" dirty="0">
                <a:latin typeface="Ebrima" panose="02000000000000000000" pitchFamily="2" charset="0"/>
                <a:ea typeface="Ebrima" panose="02000000000000000000" pitchFamily="2" charset="0"/>
                <a:cs typeface="Ebrima" panose="02000000000000000000" pitchFamily="2" charset="0"/>
              </a:rPr>
              <a:t>Development of PSI Flight Instrumentation / Measurement Methods and Concepts</a:t>
            </a:r>
          </a:p>
          <a:p>
            <a:pPr lvl="1"/>
            <a:r>
              <a:rPr lang="en-US" dirty="0">
                <a:latin typeface="Ebrima" panose="02000000000000000000" pitchFamily="2" charset="0"/>
                <a:ea typeface="Ebrima" panose="02000000000000000000" pitchFamily="2" charset="0"/>
                <a:cs typeface="Ebrima" panose="02000000000000000000" pitchFamily="2" charset="0"/>
              </a:rPr>
              <a:t>Tracking Dust During Descent, Landing, and Ascent</a:t>
            </a:r>
          </a:p>
          <a:p>
            <a:pPr lvl="1"/>
            <a:r>
              <a:rPr lang="en-US" dirty="0">
                <a:latin typeface="Ebrima" panose="02000000000000000000" pitchFamily="2" charset="0"/>
                <a:ea typeface="Ebrima" panose="02000000000000000000" pitchFamily="2" charset="0"/>
                <a:cs typeface="Ebrima" panose="02000000000000000000" pitchFamily="2" charset="0"/>
              </a:rPr>
              <a:t>Instrumentation Performance Through the Dust Cloud During Landing</a:t>
            </a:r>
          </a:p>
          <a:p>
            <a:pPr lvl="1"/>
            <a:r>
              <a:rPr lang="en-US" dirty="0">
                <a:latin typeface="Ebrima" panose="02000000000000000000" pitchFamily="2" charset="0"/>
                <a:ea typeface="Ebrima" panose="02000000000000000000" pitchFamily="2" charset="0"/>
                <a:cs typeface="Ebrima" panose="02000000000000000000" pitchFamily="2" charset="0"/>
              </a:rPr>
              <a:t>HLS Asset Safety (ejecta damage, excessive lander heating, etc.)</a:t>
            </a:r>
          </a:p>
          <a:p>
            <a:pPr lvl="1"/>
            <a:r>
              <a:rPr lang="en-US" dirty="0">
                <a:latin typeface="Ebrima" panose="02000000000000000000" pitchFamily="2" charset="0"/>
                <a:ea typeface="Ebrima" panose="02000000000000000000" pitchFamily="2" charset="0"/>
                <a:cs typeface="Ebrima" panose="02000000000000000000" pitchFamily="2" charset="0"/>
              </a:rPr>
              <a:t>PSI Modeling and Validation</a:t>
            </a:r>
          </a:p>
          <a:p>
            <a:r>
              <a:rPr lang="en-US" dirty="0">
                <a:solidFill>
                  <a:srgbClr val="F9E180"/>
                </a:solidFill>
                <a:latin typeface="Ebrima" panose="02000000000000000000" pitchFamily="2" charset="0"/>
                <a:ea typeface="Ebrima" panose="02000000000000000000" pitchFamily="2" charset="0"/>
                <a:cs typeface="Ebrima" panose="02000000000000000000" pitchFamily="2" charset="0"/>
              </a:rPr>
              <a:t>Notice of Intent (NOI) Due October 22, 2023; </a:t>
            </a:r>
            <a:r>
              <a:rPr lang="en-US" b="1" dirty="0">
                <a:solidFill>
                  <a:srgbClr val="F9E180"/>
                </a:solidFill>
                <a:latin typeface="Ebrima" panose="02000000000000000000" pitchFamily="2" charset="0"/>
                <a:ea typeface="Ebrima" panose="02000000000000000000" pitchFamily="2" charset="0"/>
                <a:cs typeface="Ebrima" panose="02000000000000000000" pitchFamily="2" charset="0"/>
              </a:rPr>
              <a:t>Full Proposal Due March 4, 2024</a:t>
            </a:r>
          </a:p>
          <a:p>
            <a:r>
              <a:rPr lang="en-US" dirty="0">
                <a:solidFill>
                  <a:srgbClr val="73FEFF"/>
                </a:solidFill>
                <a:latin typeface="Ebrima" panose="02000000000000000000" pitchFamily="2" charset="0"/>
                <a:ea typeface="Ebrima" panose="02000000000000000000" pitchFamily="2" charset="0"/>
                <a:cs typeface="Ebrima" panose="02000000000000000000" pitchFamily="2" charset="0"/>
                <a:hlinkClick r:id="rId3">
                  <a:extLst>
                    <a:ext uri="{A12FA001-AC4F-418D-AE19-62706E023703}">
                      <ahyp:hlinkClr xmlns:ahyp="http://schemas.microsoft.com/office/drawing/2018/hyperlinkcolor" val="tx"/>
                    </a:ext>
                  </a:extLst>
                </a:hlinkClick>
              </a:rPr>
              <a:t>https://hulc.nianet.org/challenge_details/</a:t>
            </a:r>
            <a:r>
              <a:rPr lang="en-US" dirty="0">
                <a:solidFill>
                  <a:srgbClr val="73FEFF"/>
                </a:solidFill>
                <a:latin typeface="Ebrima" panose="02000000000000000000" pitchFamily="2" charset="0"/>
                <a:ea typeface="Ebrima" panose="02000000000000000000" pitchFamily="2" charset="0"/>
                <a:cs typeface="Ebrima" panose="02000000000000000000" pitchFamily="2" charset="0"/>
              </a:rPr>
              <a:t> </a:t>
            </a:r>
          </a:p>
        </p:txBody>
      </p:sp>
    </p:spTree>
    <p:extLst>
      <p:ext uri="{BB962C8B-B14F-4D97-AF65-F5344CB8AC3E}">
        <p14:creationId xmlns:p14="http://schemas.microsoft.com/office/powerpoint/2010/main" val="1431096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C3640-61A8-48ED-A0E2-C859674B4372}"/>
              </a:ext>
            </a:extLst>
          </p:cNvPr>
          <p:cNvSpPr>
            <a:spLocks noGrp="1"/>
          </p:cNvSpPr>
          <p:nvPr>
            <p:ph type="title"/>
          </p:nvPr>
        </p:nvSpPr>
        <p:spPr>
          <a:xfrm>
            <a:off x="4100052" y="196645"/>
            <a:ext cx="7634747" cy="984455"/>
          </a:xfrm>
        </p:spPr>
        <p:txBody>
          <a:bodyPr>
            <a:normAutofit fontScale="90000"/>
          </a:bodyPr>
          <a:lstStyle/>
          <a:p>
            <a:r>
              <a:rPr lang="en-US" dirty="0"/>
              <a:t>Small Business Innovation Research (SBIR) &amp; Technology Transfer (STTR)</a:t>
            </a:r>
          </a:p>
        </p:txBody>
      </p:sp>
      <p:sp>
        <p:nvSpPr>
          <p:cNvPr id="3" name="Content Placeholder 2">
            <a:extLst>
              <a:ext uri="{FF2B5EF4-FFF2-40B4-BE49-F238E27FC236}">
                <a16:creationId xmlns:a16="http://schemas.microsoft.com/office/drawing/2014/main" id="{17439D05-A912-438D-9D53-BA6FD7E443A9}"/>
              </a:ext>
            </a:extLst>
          </p:cNvPr>
          <p:cNvSpPr>
            <a:spLocks noGrp="1"/>
          </p:cNvSpPr>
          <p:nvPr>
            <p:ph idx="1"/>
          </p:nvPr>
        </p:nvSpPr>
        <p:spPr>
          <a:xfrm>
            <a:off x="952500" y="1185863"/>
            <a:ext cx="5035345" cy="4986338"/>
          </a:xfrm>
        </p:spPr>
        <p:txBody>
          <a:bodyPr>
            <a:normAutofit lnSpcReduction="10000"/>
          </a:bodyPr>
          <a:lstStyle/>
          <a:p>
            <a:r>
              <a:rPr lang="en-US" dirty="0"/>
              <a:t>NASA SBIRs</a:t>
            </a:r>
          </a:p>
          <a:p>
            <a:pPr lvl="1"/>
            <a:r>
              <a:rPr lang="en-US" dirty="0"/>
              <a:t>SBIR and STTR 2024 solicitations were released on Jan 9!</a:t>
            </a:r>
          </a:p>
          <a:p>
            <a:pPr lvl="1"/>
            <a:r>
              <a:rPr lang="en-US" dirty="0">
                <a:hlinkClick r:id="rId2"/>
              </a:rPr>
              <a:t>https://sbir.nasa.gov/solicitations</a:t>
            </a:r>
            <a:endParaRPr lang="en-US" dirty="0"/>
          </a:p>
          <a:p>
            <a:pPr lvl="1"/>
            <a:r>
              <a:rPr lang="en-US" b="1" dirty="0"/>
              <a:t>Step 1 due 11 March 2024</a:t>
            </a:r>
          </a:p>
          <a:p>
            <a:endParaRPr lang="en-US" dirty="0"/>
          </a:p>
          <a:p>
            <a:r>
              <a:rPr lang="en-US" dirty="0"/>
              <a:t>NSF SBIRs</a:t>
            </a:r>
          </a:p>
          <a:p>
            <a:pPr lvl="1"/>
            <a:r>
              <a:rPr lang="en-US" dirty="0"/>
              <a:t>Phase I solicitations close 04 March 2024</a:t>
            </a:r>
          </a:p>
          <a:p>
            <a:pPr lvl="2"/>
            <a:r>
              <a:rPr lang="en-US" dirty="0">
                <a:hlinkClick r:id="rId3"/>
              </a:rPr>
              <a:t>https://www.nsf.gov/pubs/2023/nsf23515/nsf23515.htm</a:t>
            </a:r>
            <a:endParaRPr lang="en-US" dirty="0"/>
          </a:p>
          <a:p>
            <a:pPr lvl="1"/>
            <a:r>
              <a:rPr lang="en-US" dirty="0"/>
              <a:t>Phase II solicitations close 04 March 2024</a:t>
            </a:r>
          </a:p>
          <a:p>
            <a:pPr lvl="2"/>
            <a:r>
              <a:rPr lang="en-US" dirty="0">
                <a:hlinkClick r:id="rId4"/>
              </a:rPr>
              <a:t>https://www.nsf.gov/pubs/2023/nsf23516/nsf23516.htm</a:t>
            </a:r>
            <a:endParaRPr lang="en-US" dirty="0"/>
          </a:p>
          <a:p>
            <a:pPr lvl="2"/>
            <a:endParaRPr lang="en-US" dirty="0"/>
          </a:p>
          <a:p>
            <a:r>
              <a:rPr lang="en-US" dirty="0"/>
              <a:t>SBIRs and STTRs</a:t>
            </a:r>
          </a:p>
          <a:p>
            <a:pPr lvl="1"/>
            <a:r>
              <a:rPr lang="en-US" dirty="0"/>
              <a:t>Open SBIRs and STTRs can be found here: </a:t>
            </a:r>
            <a:r>
              <a:rPr lang="en-US" dirty="0">
                <a:hlinkClick r:id="rId5"/>
              </a:rPr>
              <a:t>https://www.sbir.gov/solicitations/open</a:t>
            </a:r>
            <a:endParaRPr lang="en-US" dirty="0"/>
          </a:p>
          <a:p>
            <a:pPr lvl="1"/>
            <a:endParaRPr lang="en-US" dirty="0"/>
          </a:p>
        </p:txBody>
      </p:sp>
      <p:sp>
        <p:nvSpPr>
          <p:cNvPr id="4" name="Date Placeholder 3">
            <a:extLst>
              <a:ext uri="{FF2B5EF4-FFF2-40B4-BE49-F238E27FC236}">
                <a16:creationId xmlns:a16="http://schemas.microsoft.com/office/drawing/2014/main" id="{511A95ED-B3E2-4639-907D-66B317C1B7BF}"/>
              </a:ext>
            </a:extLst>
          </p:cNvPr>
          <p:cNvSpPr>
            <a:spLocks noGrp="1"/>
          </p:cNvSpPr>
          <p:nvPr>
            <p:ph type="dt" sz="half" idx="10"/>
          </p:nvPr>
        </p:nvSpPr>
        <p:spPr/>
        <p:txBody>
          <a:bodyPr/>
          <a:lstStyle/>
          <a:p>
            <a:r>
              <a:rPr lang="en-US" dirty="0"/>
              <a:t>18 January 2024</a:t>
            </a:r>
          </a:p>
        </p:txBody>
      </p:sp>
      <p:sp>
        <p:nvSpPr>
          <p:cNvPr id="5" name="Slide Number Placeholder 4">
            <a:extLst>
              <a:ext uri="{FF2B5EF4-FFF2-40B4-BE49-F238E27FC236}">
                <a16:creationId xmlns:a16="http://schemas.microsoft.com/office/drawing/2014/main" id="{BC453964-A06E-4B60-9460-98544F69A2F0}"/>
              </a:ext>
            </a:extLst>
          </p:cNvPr>
          <p:cNvSpPr>
            <a:spLocks noGrp="1"/>
          </p:cNvSpPr>
          <p:nvPr>
            <p:ph type="sldNum" sz="quarter" idx="12"/>
          </p:nvPr>
        </p:nvSpPr>
        <p:spPr/>
        <p:txBody>
          <a:bodyPr/>
          <a:lstStyle/>
          <a:p>
            <a:fld id="{4EBCDCBD-78E1-0D41-A999-31B5EBF8E02C}" type="slidenum">
              <a:rPr lang="en-US" smtClean="0"/>
              <a:pPr/>
              <a:t>8</a:t>
            </a:fld>
            <a:endParaRPr lang="en-US" dirty="0"/>
          </a:p>
        </p:txBody>
      </p:sp>
      <p:pic>
        <p:nvPicPr>
          <p:cNvPr id="2050" name="Picture 2">
            <a:extLst>
              <a:ext uri="{FF2B5EF4-FFF2-40B4-BE49-F238E27FC236}">
                <a16:creationId xmlns:a16="http://schemas.microsoft.com/office/drawing/2014/main" id="{CED10F0F-3120-45EB-802A-8138AA3EE3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9939" y="1185863"/>
            <a:ext cx="2414972" cy="31254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787B997-E3CB-49CB-B62C-B87637672B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19827" y="3046773"/>
            <a:ext cx="2414972" cy="3125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734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BB5EA6B-7317-4356-A916-0B9FE3CC1EDD}"/>
              </a:ext>
            </a:extLst>
          </p:cNvPr>
          <p:cNvSpPr>
            <a:spLocks noGrp="1"/>
          </p:cNvSpPr>
          <p:nvPr>
            <p:ph type="title"/>
          </p:nvPr>
        </p:nvSpPr>
        <p:spPr/>
        <p:txBody>
          <a:bodyPr/>
          <a:lstStyle/>
          <a:p>
            <a:r>
              <a:rPr lang="en-US" dirty="0"/>
              <a:t>LSIC Focus Areas</a:t>
            </a:r>
          </a:p>
        </p:txBody>
      </p:sp>
      <p:sp>
        <p:nvSpPr>
          <p:cNvPr id="9" name="Text Placeholder 8">
            <a:extLst>
              <a:ext uri="{FF2B5EF4-FFF2-40B4-BE49-F238E27FC236}">
                <a16:creationId xmlns:a16="http://schemas.microsoft.com/office/drawing/2014/main" id="{00176DCA-4134-486A-A0A8-694D583A6C2C}"/>
              </a:ext>
            </a:extLst>
          </p:cNvPr>
          <p:cNvSpPr>
            <a:spLocks noGrp="1"/>
          </p:cNvSpPr>
          <p:nvPr>
            <p:ph type="body" idx="1"/>
          </p:nvPr>
        </p:nvSpPr>
        <p:spPr/>
        <p:txBody>
          <a:bodyPr/>
          <a:lstStyle/>
          <a:p>
            <a:r>
              <a:rPr lang="en-US" dirty="0"/>
              <a:t>2024</a:t>
            </a:r>
          </a:p>
        </p:txBody>
      </p:sp>
      <p:sp>
        <p:nvSpPr>
          <p:cNvPr id="5" name="Date Placeholder 4">
            <a:extLst>
              <a:ext uri="{FF2B5EF4-FFF2-40B4-BE49-F238E27FC236}">
                <a16:creationId xmlns:a16="http://schemas.microsoft.com/office/drawing/2014/main" id="{93275E88-4197-4B7E-ABF6-781C607FDCBE}"/>
              </a:ext>
            </a:extLst>
          </p:cNvPr>
          <p:cNvSpPr>
            <a:spLocks noGrp="1"/>
          </p:cNvSpPr>
          <p:nvPr>
            <p:ph type="dt" sz="half" idx="10"/>
          </p:nvPr>
        </p:nvSpPr>
        <p:spPr/>
        <p:txBody>
          <a:bodyPr/>
          <a:lstStyle/>
          <a:p>
            <a:fld id="{312B8C9E-6C25-9D45-BD6C-30504F0142BB}" type="datetime3">
              <a:rPr lang="en-US" smtClean="0"/>
              <a:t>22 February 2024</a:t>
            </a:fld>
            <a:endParaRPr lang="en-US" dirty="0"/>
          </a:p>
        </p:txBody>
      </p:sp>
      <p:sp>
        <p:nvSpPr>
          <p:cNvPr id="7" name="Slide Number Placeholder 6">
            <a:extLst>
              <a:ext uri="{FF2B5EF4-FFF2-40B4-BE49-F238E27FC236}">
                <a16:creationId xmlns:a16="http://schemas.microsoft.com/office/drawing/2014/main" id="{32166D3F-6141-4AD2-AAA9-11892C68E8E3}"/>
              </a:ext>
            </a:extLst>
          </p:cNvPr>
          <p:cNvSpPr>
            <a:spLocks noGrp="1"/>
          </p:cNvSpPr>
          <p:nvPr>
            <p:ph type="sldNum" sz="quarter" idx="12"/>
          </p:nvPr>
        </p:nvSpPr>
        <p:spPr/>
        <p:txBody>
          <a:bodyPr/>
          <a:lstStyle/>
          <a:p>
            <a:fld id="{4EBCDCBD-78E1-0D41-A999-31B5EBF8E02C}" type="slidenum">
              <a:rPr lang="en-US" smtClean="0"/>
              <a:pPr/>
              <a:t>9</a:t>
            </a:fld>
            <a:endParaRPr lang="en-US" dirty="0"/>
          </a:p>
        </p:txBody>
      </p:sp>
    </p:spTree>
    <p:extLst>
      <p:ext uri="{BB962C8B-B14F-4D97-AF65-F5344CB8AC3E}">
        <p14:creationId xmlns:p14="http://schemas.microsoft.com/office/powerpoint/2010/main" val="1904714142"/>
      </p:ext>
    </p:extLst>
  </p:cSld>
  <p:clrMapOvr>
    <a:masterClrMapping/>
  </p:clrMapOvr>
</p:sld>
</file>

<file path=ppt/theme/theme1.xml><?xml version="1.0" encoding="utf-8"?>
<a:theme xmlns:a="http://schemas.openxmlformats.org/drawingml/2006/main" name="APL-PowerPoint-Theme_dark">
  <a:themeElements>
    <a:clrScheme name="APL PPT Template Palette">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bg1"/>
          </a:solidFill>
        </a:ln>
      </a:spPr>
      <a:bodyPr rtlCol="0" anchor="ctr">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7" id="{D68E3EF3-C6FA-1E42-A977-969D056CF3F3}" vid="{09EF0690-C9A7-EB48-8012-9DFA8E05901B}"/>
    </a:ext>
  </a:extLst>
</a:theme>
</file>

<file path=ppt/theme/theme2.xml><?xml version="1.0" encoding="utf-8"?>
<a:theme xmlns:a="http://schemas.openxmlformats.org/drawingml/2006/main" name="1_APL-PowerPoint-Theme_dark">
  <a:themeElements>
    <a:clrScheme name="APL PPT Template Palette">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bg1"/>
          </a:solidFill>
        </a:ln>
      </a:spPr>
      <a:bodyPr rtlCol="0" anchor="ctr">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7" id="{D68E3EF3-C6FA-1E42-A977-969D056CF3F3}" vid="{09EF0690-C9A7-EB48-8012-9DFA8E05901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57BFD2CB1E744298C1AF8AA7379FF3" ma:contentTypeVersion="2" ma:contentTypeDescription="Create a new document." ma:contentTypeScope="" ma:versionID="15c23ae1aff2a31a8746ac30c25ad53f">
  <xsd:schema xmlns:xsd="http://www.w3.org/2001/XMLSchema" xmlns:xs="http://www.w3.org/2001/XMLSchema" xmlns:p="http://schemas.microsoft.com/office/2006/metadata/properties" xmlns:ns1="http://schemas.microsoft.com/sharepoint/v3" xmlns:ns2="http://schemas.microsoft.com/sharepoint/v4" targetNamespace="http://schemas.microsoft.com/office/2006/metadata/properties" ma:root="true" ma:fieldsID="0ebe41797ef7d785f7ee00a308cc1d4d" ns1:_="" ns2:_="">
    <xsd:import namespace="http://schemas.microsoft.com/sharepoint/v3"/>
    <xsd:import namespace="http://schemas.microsoft.com/sharepoint/v4"/>
    <xsd:element name="properties">
      <xsd:complexType>
        <xsd:sequence>
          <xsd:element name="documentManagement">
            <xsd:complexType>
              <xsd:all>
                <xsd:element ref="ns1:PublishingStartDate" minOccurs="0"/>
                <xsd:element ref="ns1:PublishingExpirationDate" minOccurs="0"/>
                <xsd:element ref="ns2: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A0430C-6753-4A49-8EA6-EB015BBD90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7E9159-B4E5-458F-AE2E-4A186E1ACA1C}">
  <ds:schemaRefs>
    <ds:schemaRef ds:uri="http://schemas.microsoft.com/office/infopath/2007/PartnerControls"/>
    <ds:schemaRef ds:uri="http://purl.org/dc/elements/1.1/"/>
    <ds:schemaRef ds:uri="http://schemas.microsoft.com/office/2006/metadata/properties"/>
    <ds:schemaRef ds:uri="http://schemas.microsoft.com/sharepoint/v3"/>
    <ds:schemaRef ds:uri="http://schemas.microsoft.com/sharepoint/v4"/>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F6705E72-33D2-49FE-82C1-AC4E719A71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APL-PowerPoint-Theme_light</Template>
  <TotalTime>50575</TotalTime>
  <Words>1453</Words>
  <Application>Microsoft Office PowerPoint</Application>
  <PresentationFormat>Widescreen</PresentationFormat>
  <Paragraphs>320</Paragraphs>
  <Slides>24</Slides>
  <Notes>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.AppleSystemUIFont</vt:lpstr>
      <vt:lpstr>Arial</vt:lpstr>
      <vt:lpstr>Arial (Body)</vt:lpstr>
      <vt:lpstr>Calibri</vt:lpstr>
      <vt:lpstr>Courier New</vt:lpstr>
      <vt:lpstr>Ebrima</vt:lpstr>
      <vt:lpstr>Helvetica</vt:lpstr>
      <vt:lpstr>Source Sans</vt:lpstr>
      <vt:lpstr>Wingdings</vt:lpstr>
      <vt:lpstr>APL-PowerPoint-Theme_dark</vt:lpstr>
      <vt:lpstr>1_APL-PowerPoint-Theme_dark</vt:lpstr>
      <vt:lpstr>Crosscutting Capabilities Kickoff!</vt:lpstr>
      <vt:lpstr>Agenda</vt:lpstr>
      <vt:lpstr>PowerPoint Presentation</vt:lpstr>
      <vt:lpstr>PowerPoint Presentation</vt:lpstr>
      <vt:lpstr>PowerPoint Presentation</vt:lpstr>
      <vt:lpstr>LOGIC</vt:lpstr>
      <vt:lpstr>Human Lander Challenge</vt:lpstr>
      <vt:lpstr>Small Business Innovation Research (SBIR) &amp; Technology Transfer (STTR)</vt:lpstr>
      <vt:lpstr>LSIC Focus Areas</vt:lpstr>
      <vt:lpstr>Former LSIC Organization</vt:lpstr>
      <vt:lpstr>Current LSIC Structure</vt:lpstr>
      <vt:lpstr>LSIC Focus Areas</vt:lpstr>
      <vt:lpstr>Crosscutting Capabilities Team!</vt:lpstr>
      <vt:lpstr>Logistical Information</vt:lpstr>
      <vt:lpstr>Confluence Summary</vt:lpstr>
      <vt:lpstr>Confluence Resources</vt:lpstr>
      <vt:lpstr>PowerPoint Presentation</vt:lpstr>
      <vt:lpstr>Special Topic Meetings</vt:lpstr>
      <vt:lpstr>Foundational Technologies Collaboration</vt:lpstr>
      <vt:lpstr>Example</vt:lpstr>
      <vt:lpstr>Lunar Engineering 101</vt:lpstr>
      <vt:lpstr>Schedule Look-Ahead!</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Space Update</dc:title>
  <dc:subject/>
  <dc:creator>Microsoft Office User</dc:creator>
  <cp:keywords/>
  <dc:description>Version 1.0</dc:description>
  <cp:lastModifiedBy>Tolis, Lindsey R.</cp:lastModifiedBy>
  <cp:revision>1274</cp:revision>
  <cp:lastPrinted>2019-02-27T12:13:48Z</cp:lastPrinted>
  <dcterms:created xsi:type="dcterms:W3CDTF">2019-01-21T11:32:32Z</dcterms:created>
  <dcterms:modified xsi:type="dcterms:W3CDTF">2024-02-22T16:14:14Z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0x0101009757BFD2CB1E744298C1AF8AA7379FF3</vt:lpwstr>
  </property>
</Properties>
</file>