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8" r:id="rId4"/>
  </p:sldMasterIdLst>
  <p:notesMasterIdLst>
    <p:notesMasterId r:id="rId14"/>
  </p:notesMasterIdLst>
  <p:sldIdLst>
    <p:sldId id="275" r:id="rId5"/>
    <p:sldId id="15887" r:id="rId6"/>
    <p:sldId id="15897" r:id="rId7"/>
    <p:sldId id="15898" r:id="rId8"/>
    <p:sldId id="15899" r:id="rId9"/>
    <p:sldId id="15900" r:id="rId10"/>
    <p:sldId id="15901" r:id="rId11"/>
    <p:sldId id="15902"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8CD8"/>
    <a:srgbClr val="F9E180"/>
    <a:srgbClr val="F9EC95"/>
    <a:srgbClr val="0099FF"/>
    <a:srgbClr val="73FEFF"/>
    <a:srgbClr val="73A950"/>
    <a:srgbClr val="002060"/>
    <a:srgbClr val="B2D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82784"/>
  </p:normalViewPr>
  <p:slideViewPr>
    <p:cSldViewPr snapToGrid="0" snapToObjects="1" showGuides="1">
      <p:cViewPr varScale="1">
        <p:scale>
          <a:sx n="72" d="100"/>
          <a:sy n="72" d="100"/>
        </p:scale>
        <p:origin x="883" y="7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9A375-B218-184B-B243-CB7E0F1616A7}" type="datetimeFigureOut">
              <a:rPr lang="en-US" smtClean="0"/>
              <a:t>1/24/2023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5F0F0-3408-9F4A-9B24-898CD7F5D4E4}" type="slidenum">
              <a:rPr lang="en-US" smtClean="0"/>
              <a:t>‹#›</a:t>
            </a:fld>
            <a:endParaRPr lang="en-US" dirty="0"/>
          </a:p>
        </p:txBody>
      </p:sp>
    </p:spTree>
    <p:extLst>
      <p:ext uri="{BB962C8B-B14F-4D97-AF65-F5344CB8AC3E}">
        <p14:creationId xmlns:p14="http://schemas.microsoft.com/office/powerpoint/2010/main" val="172700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1</a:t>
            </a:fld>
            <a:endParaRPr lang="en-US" dirty="0"/>
          </a:p>
        </p:txBody>
      </p:sp>
    </p:spTree>
    <p:extLst>
      <p:ext uri="{BB962C8B-B14F-4D97-AF65-F5344CB8AC3E}">
        <p14:creationId xmlns:p14="http://schemas.microsoft.com/office/powerpoint/2010/main" val="1864137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Chelsea McMahon is an entrepreneur with over 10 years experience in business development and operations within the tech and space industries. She co-founded </a:t>
            </a:r>
            <a:r>
              <a:rPr lang="en-US" sz="1200" kern="1200" dirty="0" err="1" smtClean="0">
                <a:solidFill>
                  <a:schemeClr val="tx1"/>
                </a:solidFill>
                <a:effectLst/>
                <a:latin typeface="+mn-lt"/>
                <a:ea typeface="+mn-ea"/>
                <a:cs typeface="+mn-cs"/>
              </a:rPr>
              <a:t>Cislune</a:t>
            </a:r>
            <a:r>
              <a:rPr lang="en-US" sz="1200" kern="1200" dirty="0" smtClean="0">
                <a:solidFill>
                  <a:schemeClr val="tx1"/>
                </a:solidFill>
                <a:effectLst/>
                <a:latin typeface="+mn-lt"/>
                <a:ea typeface="+mn-ea"/>
                <a:cs typeface="+mn-cs"/>
              </a:rPr>
              <a:t>, a lunar ISRU company, and completed NASA-funded research on microwave-sintered landing pads. She conducted hundreds of interviews with companies, agencies and academic institutions to inform product development on lunar excavation, lunar energy distribution and an open-source interplanetary radio. As a fellow at the Open Lunar Foundation, she researched precompetitive collaboration, open source and export control, and made recommendations to lower production costs and increase innovation for space startups. Her current focus is strategizing sustainable, terrestrial revenue sources for companies that build deep space tech.</a:t>
            </a:r>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3</a:t>
            </a:fld>
            <a:endParaRPr lang="en-US" dirty="0"/>
          </a:p>
        </p:txBody>
      </p:sp>
    </p:spTree>
    <p:extLst>
      <p:ext uri="{BB962C8B-B14F-4D97-AF65-F5344CB8AC3E}">
        <p14:creationId xmlns:p14="http://schemas.microsoft.com/office/powerpoint/2010/main" val="3030316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Ryan Melton is the CEO of OpenC3, </a:t>
            </a:r>
            <a:r>
              <a:rPr lang="en-US" dirty="0" err="1" smtClean="0"/>
              <a:t>Inc</a:t>
            </a:r>
            <a:r>
              <a:rPr lang="en-US" dirty="0" smtClean="0"/>
              <a:t> a new company built around the command and control software, COSMOS, that he created in 2006.  Ryan has 21 years of software development experience in the aerospace industry, and is a serial entrepreneur.</a:t>
            </a:r>
          </a:p>
          <a:p>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4</a:t>
            </a:fld>
            <a:endParaRPr lang="en-US" dirty="0"/>
          </a:p>
        </p:txBody>
      </p:sp>
    </p:spTree>
    <p:extLst>
      <p:ext uri="{BB962C8B-B14F-4D97-AF65-F5344CB8AC3E}">
        <p14:creationId xmlns:p14="http://schemas.microsoft.com/office/powerpoint/2010/main" val="1854227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Terry Fong is the Chief Roboticist and Senior Scientist for Autonomous Systems at the NASA Ames Research Center. He is also the deputy rover manager for NASA's VIPER lunar rover mission, with primary responsibility for rover software and navigation systems. Terry has worked on many NASA open source projects over the past 15 years and was a co-organizer of the first NASA Open Source Summit in 2011.</a:t>
            </a:r>
          </a:p>
        </p:txBody>
      </p:sp>
      <p:sp>
        <p:nvSpPr>
          <p:cNvPr id="4" name="Slide Number Placeholder 3"/>
          <p:cNvSpPr>
            <a:spLocks noGrp="1"/>
          </p:cNvSpPr>
          <p:nvPr>
            <p:ph type="sldNum" sz="quarter" idx="10"/>
          </p:nvPr>
        </p:nvSpPr>
        <p:spPr/>
        <p:txBody>
          <a:bodyPr/>
          <a:lstStyle/>
          <a:p>
            <a:fld id="{4DD5F0F0-3408-9F4A-9B24-898CD7F5D4E4}" type="slidenum">
              <a:rPr lang="en-US" smtClean="0"/>
              <a:t>5</a:t>
            </a:fld>
            <a:endParaRPr lang="en-US" dirty="0"/>
          </a:p>
        </p:txBody>
      </p:sp>
    </p:spTree>
    <p:extLst>
      <p:ext uri="{BB962C8B-B14F-4D97-AF65-F5344CB8AC3E}">
        <p14:creationId xmlns:p14="http://schemas.microsoft.com/office/powerpoint/2010/main" val="1680456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Kat is presently the ROS developer advocate at Intrinsic, a Google-X company (formerly Open Robotics).  She is a co-founder of Tempo Automation (electronics manufacturing) and Sight Machine (manufacturing analytics) and led image analytics teams at Planet (satellite imagery) and 3Scan (medical imagery). Kat holds a masters degree in computer science from Columbia University and undergraduate degrees in electrical engineering and computer engineering from the University of Michigan. She also serves on the board of the Open Source Hardware Association as its Open Hardware Certification Chair. </a:t>
            </a:r>
          </a:p>
          <a:p>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6</a:t>
            </a:fld>
            <a:endParaRPr lang="en-US" dirty="0"/>
          </a:p>
        </p:txBody>
      </p:sp>
    </p:spTree>
    <p:extLst>
      <p:ext uri="{BB962C8B-B14F-4D97-AF65-F5344CB8AC3E}">
        <p14:creationId xmlns:p14="http://schemas.microsoft.com/office/powerpoint/2010/main" val="114280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Sean Kolk is the director of business development at </a:t>
            </a:r>
            <a:r>
              <a:rPr lang="en-US" sz="1200" kern="1200" dirty="0" err="1" smtClean="0">
                <a:solidFill>
                  <a:schemeClr val="tx1"/>
                </a:solidFill>
                <a:effectLst/>
                <a:latin typeface="+mn-lt"/>
                <a:ea typeface="+mn-ea"/>
                <a:cs typeface="+mn-cs"/>
              </a:rPr>
              <a:t>PickNik</a:t>
            </a:r>
            <a:r>
              <a:rPr lang="en-US" sz="1200" kern="1200" dirty="0" smtClean="0">
                <a:solidFill>
                  <a:schemeClr val="tx1"/>
                </a:solidFill>
                <a:effectLst/>
                <a:latin typeface="+mn-lt"/>
                <a:ea typeface="+mn-ea"/>
                <a:cs typeface="+mn-cs"/>
              </a:rPr>
              <a:t> Robotics. He works with space and terrestrial companies to advance robotic capabilities and expand the range of possibilities for autonomous systems. </a:t>
            </a:r>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7</a:t>
            </a:fld>
            <a:endParaRPr lang="en-US" dirty="0"/>
          </a:p>
        </p:txBody>
      </p:sp>
    </p:spTree>
    <p:extLst>
      <p:ext uri="{BB962C8B-B14F-4D97-AF65-F5344CB8AC3E}">
        <p14:creationId xmlns:p14="http://schemas.microsoft.com/office/powerpoint/2010/main" val="336264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Chris Rabotin is a Senior GNC engineer at Rocket Lab, working on Firefly's Blue Ghost lunar lander. Previously, Chris was a GNC engineer on the XL-1 lunar lander by </a:t>
            </a:r>
            <a:r>
              <a:rPr lang="en-US" sz="1200" kern="1200" dirty="0" err="1" smtClean="0">
                <a:solidFill>
                  <a:schemeClr val="tx1"/>
                </a:solidFill>
                <a:effectLst/>
                <a:latin typeface="+mn-lt"/>
                <a:ea typeface="+mn-ea"/>
                <a:cs typeface="+mn-cs"/>
              </a:rPr>
              <a:t>Masten</a:t>
            </a:r>
            <a:r>
              <a:rPr lang="en-US" sz="1200" kern="1200" dirty="0" smtClean="0">
                <a:solidFill>
                  <a:schemeClr val="tx1"/>
                </a:solidFill>
                <a:effectLst/>
                <a:latin typeface="+mn-lt"/>
                <a:ea typeface="+mn-ea"/>
                <a:cs typeface="+mn-cs"/>
              </a:rPr>
              <a:t> Space Systems, and the responsible engineer on the </a:t>
            </a:r>
            <a:r>
              <a:rPr lang="en-US" sz="1200" kern="1200" dirty="0" err="1" smtClean="0">
                <a:solidFill>
                  <a:schemeClr val="tx1"/>
                </a:solidFill>
                <a:effectLst/>
                <a:latin typeface="+mn-lt"/>
                <a:ea typeface="+mn-ea"/>
                <a:cs typeface="+mn-cs"/>
              </a:rPr>
              <a:t>Cislunar</a:t>
            </a:r>
            <a:r>
              <a:rPr lang="en-US" sz="1200" kern="1200" dirty="0" smtClean="0">
                <a:solidFill>
                  <a:schemeClr val="tx1"/>
                </a:solidFill>
                <a:effectLst/>
                <a:latin typeface="+mn-lt"/>
                <a:ea typeface="+mn-ea"/>
                <a:cs typeface="+mn-cs"/>
              </a:rPr>
              <a:t> Autonomous Positioning System flying on the CAPSTONE spacecraft whose mission was designed by </a:t>
            </a:r>
            <a:r>
              <a:rPr lang="en-US" sz="1200" kern="1200" dirty="0" err="1" smtClean="0">
                <a:solidFill>
                  <a:schemeClr val="tx1"/>
                </a:solidFill>
                <a:effectLst/>
                <a:latin typeface="+mn-lt"/>
                <a:ea typeface="+mn-ea"/>
                <a:cs typeface="+mn-cs"/>
              </a:rPr>
              <a:t>by</a:t>
            </a:r>
            <a:r>
              <a:rPr lang="en-US" sz="1200" kern="1200" dirty="0" smtClean="0">
                <a:solidFill>
                  <a:schemeClr val="tx1"/>
                </a:solidFill>
                <a:effectLst/>
                <a:latin typeface="+mn-lt"/>
                <a:ea typeface="+mn-ea"/>
                <a:cs typeface="+mn-cs"/>
              </a:rPr>
              <a:t> Advanced Space on NASA SBIR funds. For the past decade, Chris has contributed to a number of open source projects and started a few of his own, including Nyx, a feature rich astrodynamics toolkit, </a:t>
            </a:r>
            <a:r>
              <a:rPr lang="en-US" sz="1200" kern="1200" dirty="0" err="1" smtClean="0">
                <a:solidFill>
                  <a:schemeClr val="tx1"/>
                </a:solidFill>
                <a:effectLst/>
                <a:latin typeface="+mn-lt"/>
                <a:ea typeface="+mn-ea"/>
                <a:cs typeface="+mn-cs"/>
              </a:rPr>
              <a:t>Hifitime</a:t>
            </a:r>
            <a:r>
              <a:rPr lang="en-US" sz="1200" kern="1200" dirty="0" smtClean="0">
                <a:solidFill>
                  <a:schemeClr val="tx1"/>
                </a:solidFill>
                <a:effectLst/>
                <a:latin typeface="+mn-lt"/>
                <a:ea typeface="+mn-ea"/>
                <a:cs typeface="+mn-cs"/>
              </a:rPr>
              <a:t>, a formally verified time management library for flight software, and ANISE, a modern rewrite of SPICE. With his expertise and passion for open source software, Chris is excited to share his insights on the ways open source is democratizing space exploration in this talk.</a:t>
            </a:r>
          </a:p>
          <a:p>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8</a:t>
            </a:fld>
            <a:endParaRPr lang="en-US" dirty="0"/>
          </a:p>
        </p:txBody>
      </p:sp>
    </p:spTree>
    <p:extLst>
      <p:ext uri="{BB962C8B-B14F-4D97-AF65-F5344CB8AC3E}">
        <p14:creationId xmlns:p14="http://schemas.microsoft.com/office/powerpoint/2010/main" val="3658686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5F0F0-3408-9F4A-9B24-898CD7F5D4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564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Black">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54ABF7FA-8EA1-F742-871A-FEAB06A59929}" type="datetime3">
              <a:rPr lang="en-US" smtClean="0"/>
              <a:t>24 January 2023</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a:t>
            </a:fld>
            <a:endParaRPr lang="en-US" dirty="0"/>
          </a:p>
        </p:txBody>
      </p:sp>
      <p:sp>
        <p:nvSpPr>
          <p:cNvPr id="13" name="Rectangle 1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57" y="1333"/>
            <a:ext cx="12187256" cy="6855332"/>
          </a:xfrm>
          <a:prstGeom prst="rect">
            <a:avLst/>
          </a:prstGeom>
        </p:spPr>
      </p:pic>
      <p:sp>
        <p:nvSpPr>
          <p:cNvPr id="10" name="Rectangle 9"/>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325600"/>
            <a:ext cx="9144000" cy="1570899"/>
          </a:xfrm>
        </p:spPr>
        <p:txBody>
          <a:bodyPr anchor="b">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85800" y="4038600"/>
            <a:ext cx="9144000" cy="838200"/>
          </a:xfrm>
        </p:spPr>
        <p:txBody>
          <a:bodyPr lIns="0" tIns="0" rIns="0" bIns="0"/>
          <a:lstStyle>
            <a:lvl1pPr marL="0" indent="0" algn="l">
              <a:buNone/>
              <a:defRPr sz="2400" b="1"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685800" y="4876800"/>
            <a:ext cx="5410200" cy="1295400"/>
          </a:xfrm>
        </p:spPr>
        <p:txBody>
          <a:bodyPr lIns="0" tIns="0" rIns="0" bIns="0">
            <a:normAutofit/>
          </a:bodyPr>
          <a:lstStyle>
            <a:lvl1pPr marL="0" indent="0">
              <a:lnSpc>
                <a:spcPct val="100000"/>
              </a:lnSpc>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009" y="95382"/>
            <a:ext cx="3178301" cy="1309907"/>
          </a:xfrm>
          <a:prstGeom prst="rect">
            <a:avLst/>
          </a:prstGeom>
        </p:spPr>
      </p:pic>
    </p:spTree>
    <p:extLst>
      <p:ext uri="{BB962C8B-B14F-4D97-AF65-F5344CB8AC3E}">
        <p14:creationId xmlns:p14="http://schemas.microsoft.com/office/powerpoint/2010/main" val="2059821802"/>
      </p:ext>
    </p:extLst>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Column,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52500" y="1485900"/>
            <a:ext cx="4952999"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1" y="5486400"/>
            <a:ext cx="10286999"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0" y="1485900"/>
            <a:ext cx="4953000"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5"/>
          </p:nvPr>
        </p:nvSpPr>
        <p:spPr/>
        <p:txBody>
          <a:bodyPr/>
          <a:lstStyle/>
          <a:p>
            <a:fld id="{DB9F7AC3-90A0-EF49-AE42-0519FF59C2D5}" type="datetime3">
              <a:rPr lang="en-US" smtClean="0"/>
              <a:t>24 January 2023</a:t>
            </a:fld>
            <a:endParaRPr lang="en-US" dirty="0"/>
          </a:p>
        </p:txBody>
      </p:sp>
      <p:sp>
        <p:nvSpPr>
          <p:cNvPr id="8" name="Footer Placeholder 7"/>
          <p:cNvSpPr>
            <a:spLocks noGrp="1"/>
          </p:cNvSpPr>
          <p:nvPr>
            <p:ph type="ftr" sz="quarter" idx="16"/>
          </p:nvPr>
        </p:nvSpPr>
        <p:spPr/>
        <p:txBody>
          <a:bodyPr/>
          <a:lstStyle/>
          <a:p>
            <a:endParaRPr lang="en-US" dirty="0"/>
          </a:p>
        </p:txBody>
      </p:sp>
      <p:sp>
        <p:nvSpPr>
          <p:cNvPr id="9" name="Slide Number Placeholder 8"/>
          <p:cNvSpPr>
            <a:spLocks noGrp="1"/>
          </p:cNvSpPr>
          <p:nvPr>
            <p:ph type="sldNum" sz="quarter" idx="17"/>
          </p:nvPr>
        </p:nvSpPr>
        <p:spPr/>
        <p:txBody>
          <a:bodyPr/>
          <a:lstStyle/>
          <a:p>
            <a:fld id="{4EBCDCBD-78E1-0D41-A999-31B5EBF8E02C}" type="slidenum">
              <a:rPr lang="en-US" smtClean="0"/>
              <a:pPr/>
              <a:t>‹#›</a:t>
            </a:fld>
            <a:endParaRPr lang="en-US" dirty="0"/>
          </a:p>
        </p:txBody>
      </p:sp>
      <p:sp>
        <p:nvSpPr>
          <p:cNvPr id="10" name="Title 1"/>
          <p:cNvSpPr>
            <a:spLocks noGrp="1"/>
          </p:cNvSpPr>
          <p:nvPr>
            <p:ph type="title" hasCustomPrompt="1"/>
          </p:nvPr>
        </p:nvSpPr>
        <p:spPr>
          <a:xfrm>
            <a:off x="457200" y="419100"/>
            <a:ext cx="11277600" cy="338328"/>
          </a:xfrm>
        </p:spPr>
        <p:txBody>
          <a:bodyPr>
            <a:noAutofit/>
          </a:bodyPr>
          <a:lstStyle>
            <a:lvl1pPr algn="ctr">
              <a:defRPr sz="2800"/>
            </a:lvl1pPr>
          </a:lstStyle>
          <a:p>
            <a:r>
              <a:rPr lang="en-US" dirty="0"/>
              <a:t>Click to add title</a:t>
            </a:r>
          </a:p>
        </p:txBody>
      </p:sp>
      <p:sp>
        <p:nvSpPr>
          <p:cNvPr id="12" name="Text Placeholder 8"/>
          <p:cNvSpPr>
            <a:spLocks noGrp="1"/>
          </p:cNvSpPr>
          <p:nvPr>
            <p:ph type="body" sz="quarter" idx="18" hasCustomPrompt="1"/>
          </p:nvPr>
        </p:nvSpPr>
        <p:spPr>
          <a:xfrm>
            <a:off x="457200" y="798576"/>
            <a:ext cx="11277600" cy="382524"/>
          </a:xfrm>
        </p:spPr>
        <p:txBody>
          <a:bodyPr>
            <a:normAutofit/>
          </a:bodyPr>
          <a:lstStyle>
            <a:lvl1pPr marL="0" indent="0" algn="ctr">
              <a:buNone/>
              <a:defRPr sz="2000" baseline="0">
                <a:solidFill>
                  <a:schemeClr val="accent2"/>
                </a:solidFill>
              </a:defRPr>
            </a:lvl1pPr>
          </a:lstStyle>
          <a:p>
            <a:r>
              <a:rPr lang="en-US" sz="2000" b="0" dirty="0"/>
              <a:t>Click to add subtitle</a:t>
            </a:r>
            <a:endParaRPr lang="en-US" sz="1600" b="0" dirty="0"/>
          </a:p>
        </p:txBody>
      </p:sp>
      <p:pic>
        <p:nvPicPr>
          <p:cNvPr id="14" name="Picture 13">
            <a:extLst>
              <a:ext uri="{FF2B5EF4-FFF2-40B4-BE49-F238E27FC236}">
                <a16:creationId xmlns:a16="http://schemas.microsoft.com/office/drawing/2014/main" id="{A82927BC-A840-7041-BA16-52B5A3F64FC8}"/>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55164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add title</a:t>
            </a:r>
          </a:p>
        </p:txBody>
      </p:sp>
      <p:sp>
        <p:nvSpPr>
          <p:cNvPr id="9" name="Chart Placeholder 8"/>
          <p:cNvSpPr>
            <a:spLocks noGrp="1"/>
          </p:cNvSpPr>
          <p:nvPr>
            <p:ph type="chart" sz="quarter" idx="16" hasCustomPrompt="1"/>
          </p:nvPr>
        </p:nvSpPr>
        <p:spPr>
          <a:xfrm>
            <a:off x="952500" y="1181100"/>
            <a:ext cx="4952999" cy="41762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5" name="Chart Placeholder 8"/>
          <p:cNvSpPr>
            <a:spLocks noGrp="1"/>
          </p:cNvSpPr>
          <p:nvPr>
            <p:ph type="chart" sz="quarter" idx="17" hasCustomPrompt="1"/>
          </p:nvPr>
        </p:nvSpPr>
        <p:spPr>
          <a:xfrm>
            <a:off x="6286500" y="1181100"/>
            <a:ext cx="4953000" cy="41762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1" name="Text Placeholder 12"/>
          <p:cNvSpPr>
            <a:spLocks noGrp="1"/>
          </p:cNvSpPr>
          <p:nvPr>
            <p:ph type="body" sz="quarter" idx="14" hasCustomPrompt="1"/>
          </p:nvPr>
        </p:nvSpPr>
        <p:spPr>
          <a:xfrm>
            <a:off x="1602235"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12" name="Text Placeholder 12"/>
          <p:cNvSpPr>
            <a:spLocks noGrp="1"/>
          </p:cNvSpPr>
          <p:nvPr>
            <p:ph type="body" sz="quarter" idx="15" hasCustomPrompt="1"/>
          </p:nvPr>
        </p:nvSpPr>
        <p:spPr>
          <a:xfrm>
            <a:off x="6936236"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3" name="Date Placeholder 2"/>
          <p:cNvSpPr>
            <a:spLocks noGrp="1"/>
          </p:cNvSpPr>
          <p:nvPr>
            <p:ph type="dt" sz="half" idx="18"/>
          </p:nvPr>
        </p:nvSpPr>
        <p:spPr/>
        <p:txBody>
          <a:bodyPr/>
          <a:lstStyle/>
          <a:p>
            <a:fld id="{609B5394-2291-2344-AD63-E8F25A62D56E}" type="datetime3">
              <a:rPr lang="en-US" smtClean="0"/>
              <a:t>24 January 2023</a:t>
            </a:fld>
            <a:endParaRPr lang="en-US" dirty="0"/>
          </a:p>
        </p:txBody>
      </p:sp>
      <p:sp>
        <p:nvSpPr>
          <p:cNvPr id="7" name="Footer Placeholder 6"/>
          <p:cNvSpPr>
            <a:spLocks noGrp="1"/>
          </p:cNvSpPr>
          <p:nvPr>
            <p:ph type="ftr" sz="quarter" idx="19"/>
          </p:nvPr>
        </p:nvSpPr>
        <p:spPr/>
        <p:txBody>
          <a:bodyPr/>
          <a:lstStyle/>
          <a:p>
            <a:endParaRPr lang="en-US" dirty="0"/>
          </a:p>
        </p:txBody>
      </p:sp>
      <p:sp>
        <p:nvSpPr>
          <p:cNvPr id="8" name="Slide Number Placeholder 7"/>
          <p:cNvSpPr>
            <a:spLocks noGrp="1"/>
          </p:cNvSpPr>
          <p:nvPr>
            <p:ph type="sldNum" sz="quarter" idx="20"/>
          </p:nvPr>
        </p:nvSpPr>
        <p:spPr/>
        <p:txBody>
          <a:bodyPr/>
          <a:lstStyle/>
          <a:p>
            <a:fld id="{4EBCDCBD-78E1-0D41-A999-31B5EBF8E02C}" type="slidenum">
              <a:rPr lang="en-US" smtClean="0"/>
              <a:pPr/>
              <a:t>‹#›</a:t>
            </a:fld>
            <a:endParaRPr lang="en-US" dirty="0"/>
          </a:p>
        </p:txBody>
      </p:sp>
      <p:pic>
        <p:nvPicPr>
          <p:cNvPr id="10" name="Picture 9">
            <a:extLst>
              <a:ext uri="{FF2B5EF4-FFF2-40B4-BE49-F238E27FC236}">
                <a16:creationId xmlns:a16="http://schemas.microsoft.com/office/drawing/2014/main" id="{2F3A485B-147C-8D4B-9DC2-3A389CDB5362}"/>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173223750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Comparison, Subtitle">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952500" y="1485900"/>
            <a:ext cx="4952999" cy="38714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5" name="Chart Placeholder 8"/>
          <p:cNvSpPr>
            <a:spLocks noGrp="1"/>
          </p:cNvSpPr>
          <p:nvPr>
            <p:ph type="chart" sz="quarter" idx="17" hasCustomPrompt="1"/>
          </p:nvPr>
        </p:nvSpPr>
        <p:spPr>
          <a:xfrm>
            <a:off x="6286500" y="1485900"/>
            <a:ext cx="4953000" cy="38714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1" name="Text Placeholder 12"/>
          <p:cNvSpPr>
            <a:spLocks noGrp="1"/>
          </p:cNvSpPr>
          <p:nvPr>
            <p:ph type="body" sz="quarter" idx="14" hasCustomPrompt="1"/>
          </p:nvPr>
        </p:nvSpPr>
        <p:spPr>
          <a:xfrm>
            <a:off x="1602235"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12" name="Text Placeholder 12"/>
          <p:cNvSpPr>
            <a:spLocks noGrp="1"/>
          </p:cNvSpPr>
          <p:nvPr>
            <p:ph type="body" sz="quarter" idx="15" hasCustomPrompt="1"/>
          </p:nvPr>
        </p:nvSpPr>
        <p:spPr>
          <a:xfrm>
            <a:off x="6936236"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3" name="Date Placeholder 2"/>
          <p:cNvSpPr>
            <a:spLocks noGrp="1"/>
          </p:cNvSpPr>
          <p:nvPr>
            <p:ph type="dt" sz="half" idx="18"/>
          </p:nvPr>
        </p:nvSpPr>
        <p:spPr/>
        <p:txBody>
          <a:bodyPr/>
          <a:lstStyle/>
          <a:p>
            <a:fld id="{9C87B870-43DB-4042-A4E4-58FA209A6C0D}" type="datetime3">
              <a:rPr lang="en-US" smtClean="0"/>
              <a:t>24 January 2023</a:t>
            </a:fld>
            <a:endParaRPr lang="en-US" dirty="0"/>
          </a:p>
        </p:txBody>
      </p:sp>
      <p:sp>
        <p:nvSpPr>
          <p:cNvPr id="7" name="Footer Placeholder 6"/>
          <p:cNvSpPr>
            <a:spLocks noGrp="1"/>
          </p:cNvSpPr>
          <p:nvPr>
            <p:ph type="ftr" sz="quarter" idx="19"/>
          </p:nvPr>
        </p:nvSpPr>
        <p:spPr/>
        <p:txBody>
          <a:bodyPr/>
          <a:lstStyle/>
          <a:p>
            <a:endParaRPr lang="en-US" dirty="0"/>
          </a:p>
        </p:txBody>
      </p:sp>
      <p:sp>
        <p:nvSpPr>
          <p:cNvPr id="8" name="Slide Number Placeholder 7"/>
          <p:cNvSpPr>
            <a:spLocks noGrp="1"/>
          </p:cNvSpPr>
          <p:nvPr>
            <p:ph type="sldNum" sz="quarter" idx="20"/>
          </p:nvPr>
        </p:nvSpPr>
        <p:spPr/>
        <p:txBody>
          <a:bodyPr/>
          <a:lstStyle/>
          <a:p>
            <a:fld id="{4EBCDCBD-78E1-0D41-A999-31B5EBF8E02C}" type="slidenum">
              <a:rPr lang="en-US" smtClean="0"/>
              <a:pPr/>
              <a:t>‹#›</a:t>
            </a:fld>
            <a:endParaRPr lang="en-US" dirty="0"/>
          </a:p>
        </p:txBody>
      </p:sp>
      <p:sp>
        <p:nvSpPr>
          <p:cNvPr id="10" name="Title 1"/>
          <p:cNvSpPr>
            <a:spLocks noGrp="1"/>
          </p:cNvSpPr>
          <p:nvPr>
            <p:ph type="title" hasCustomPrompt="1"/>
          </p:nvPr>
        </p:nvSpPr>
        <p:spPr>
          <a:xfrm>
            <a:off x="457200" y="419100"/>
            <a:ext cx="11277600" cy="338328"/>
          </a:xfrm>
        </p:spPr>
        <p:txBody>
          <a:bodyPr>
            <a:noAutofit/>
          </a:bodyPr>
          <a:lstStyle>
            <a:lvl1pPr algn="ctr">
              <a:defRPr sz="2800"/>
            </a:lvl1pPr>
          </a:lstStyle>
          <a:p>
            <a:r>
              <a:rPr lang="en-US" dirty="0"/>
              <a:t>Click to add title</a:t>
            </a:r>
          </a:p>
        </p:txBody>
      </p:sp>
      <p:sp>
        <p:nvSpPr>
          <p:cNvPr id="13" name="Text Placeholder 8"/>
          <p:cNvSpPr>
            <a:spLocks noGrp="1"/>
          </p:cNvSpPr>
          <p:nvPr>
            <p:ph type="body" sz="quarter" idx="13" hasCustomPrompt="1"/>
          </p:nvPr>
        </p:nvSpPr>
        <p:spPr>
          <a:xfrm>
            <a:off x="457200" y="798576"/>
            <a:ext cx="11277600" cy="382524"/>
          </a:xfrm>
        </p:spPr>
        <p:txBody>
          <a:bodyPr>
            <a:normAutofit/>
          </a:bodyPr>
          <a:lstStyle>
            <a:lvl1pPr marL="0" indent="0" algn="ctr">
              <a:buNone/>
              <a:defRPr sz="2000" baseline="0">
                <a:solidFill>
                  <a:schemeClr val="accent2"/>
                </a:solidFill>
              </a:defRPr>
            </a:lvl1pPr>
          </a:lstStyle>
          <a:p>
            <a:r>
              <a:rPr lang="en-US" sz="2000" b="0" dirty="0"/>
              <a:t>Click to add subtitle</a:t>
            </a:r>
            <a:endParaRPr lang="en-US" sz="1600" b="0" dirty="0"/>
          </a:p>
        </p:txBody>
      </p:sp>
      <p:pic>
        <p:nvPicPr>
          <p:cNvPr id="14" name="Picture 13">
            <a:extLst>
              <a:ext uri="{FF2B5EF4-FFF2-40B4-BE49-F238E27FC236}">
                <a16:creationId xmlns:a16="http://schemas.microsoft.com/office/drawing/2014/main" id="{0298A9D8-6900-CC41-B62F-078D78C2856C}"/>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119098692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Column Feature">
    <p:spTree>
      <p:nvGrpSpPr>
        <p:cNvPr id="1" name=""/>
        <p:cNvGrpSpPr/>
        <p:nvPr/>
      </p:nvGrpSpPr>
      <p:grpSpPr>
        <a:xfrm>
          <a:off x="0" y="0"/>
          <a:ext cx="0" cy="0"/>
          <a:chOff x="0" y="0"/>
          <a:chExt cx="0" cy="0"/>
        </a:xfrm>
      </p:grpSpPr>
      <p:cxnSp>
        <p:nvCxnSpPr>
          <p:cNvPr id="3" name="Straight Connector 2"/>
          <p:cNvCxnSpPr/>
          <p:nvPr/>
        </p:nvCxnSpPr>
        <p:spPr>
          <a:xfrm>
            <a:off x="4277927" y="1198563"/>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914073" y="1198563"/>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hasCustomPrompt="1"/>
          </p:nvPr>
        </p:nvSpPr>
        <p:spPr>
          <a:xfrm>
            <a:off x="457200" y="419099"/>
            <a:ext cx="11277600" cy="766763"/>
          </a:xfrm>
        </p:spPr>
        <p:txBody>
          <a:bodyPr/>
          <a:lstStyle/>
          <a:p>
            <a:r>
              <a:rPr lang="en-US" dirty="0"/>
              <a:t>Click to add title</a:t>
            </a:r>
          </a:p>
        </p:txBody>
      </p:sp>
      <p:cxnSp>
        <p:nvCxnSpPr>
          <p:cNvPr id="17" name="Straight Connector 16"/>
          <p:cNvCxnSpPr/>
          <p:nvPr userDrawn="1"/>
        </p:nvCxnSpPr>
        <p:spPr>
          <a:xfrm>
            <a:off x="4277927" y="1198563"/>
            <a:ext cx="0" cy="39830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7914073" y="1198563"/>
            <a:ext cx="0" cy="39830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24"/>
          </p:nvPr>
        </p:nvSpPr>
        <p:spPr/>
        <p:txBody>
          <a:bodyPr/>
          <a:lstStyle/>
          <a:p>
            <a:fld id="{60F22523-A4FD-5E4E-A847-52BFBA31415E}" type="datetime3">
              <a:rPr lang="en-US" smtClean="0"/>
              <a:t>24 January 2023</a:t>
            </a:fld>
            <a:endParaRPr lang="en-US" dirty="0"/>
          </a:p>
        </p:txBody>
      </p:sp>
      <p:sp>
        <p:nvSpPr>
          <p:cNvPr id="4" name="Footer Placeholder 3"/>
          <p:cNvSpPr>
            <a:spLocks noGrp="1"/>
          </p:cNvSpPr>
          <p:nvPr>
            <p:ph type="ftr" sz="quarter" idx="25"/>
          </p:nvPr>
        </p:nvSpPr>
        <p:spPr/>
        <p:txBody>
          <a:bodyPr/>
          <a:lstStyle/>
          <a:p>
            <a:endParaRPr lang="en-US" dirty="0"/>
          </a:p>
        </p:txBody>
      </p:sp>
      <p:sp>
        <p:nvSpPr>
          <p:cNvPr id="5" name="Slide Number Placeholder 4"/>
          <p:cNvSpPr>
            <a:spLocks noGrp="1"/>
          </p:cNvSpPr>
          <p:nvPr>
            <p:ph type="sldNum" sz="quarter" idx="26"/>
          </p:nvPr>
        </p:nvSpPr>
        <p:spPr/>
        <p:txBody>
          <a:bodyPr/>
          <a:lstStyle/>
          <a:p>
            <a:fld id="{4EBCDCBD-78E1-0D41-A999-31B5EBF8E02C}" type="slidenum">
              <a:rPr lang="en-US" smtClean="0"/>
              <a:pPr/>
              <a:t>‹#›</a:t>
            </a:fld>
            <a:endParaRPr lang="en-US" dirty="0"/>
          </a:p>
        </p:txBody>
      </p:sp>
      <p:sp>
        <p:nvSpPr>
          <p:cNvPr id="20" name="Text Placeholder 12"/>
          <p:cNvSpPr>
            <a:spLocks noGrp="1"/>
          </p:cNvSpPr>
          <p:nvPr>
            <p:ph type="body" sz="quarter" idx="14" hasCustomPrompt="1"/>
          </p:nvPr>
        </p:nvSpPr>
        <p:spPr>
          <a:xfrm>
            <a:off x="952500" y="55102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21" name="Content Placeholder 2"/>
          <p:cNvSpPr>
            <a:spLocks noGrp="1"/>
          </p:cNvSpPr>
          <p:nvPr>
            <p:ph idx="1" hasCustomPrompt="1"/>
          </p:nvPr>
        </p:nvSpPr>
        <p:spPr>
          <a:xfrm>
            <a:off x="952544" y="3924301"/>
            <a:ext cx="2988364"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9" name="Text Placeholder 9"/>
          <p:cNvSpPr>
            <a:spLocks noGrp="1"/>
          </p:cNvSpPr>
          <p:nvPr>
            <p:ph type="body" sz="quarter" idx="16" hasCustomPrompt="1"/>
          </p:nvPr>
        </p:nvSpPr>
        <p:spPr>
          <a:xfrm>
            <a:off x="952500" y="3619500"/>
            <a:ext cx="298840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0" name="Content Placeholder 2"/>
          <p:cNvSpPr>
            <a:spLocks noGrp="1"/>
          </p:cNvSpPr>
          <p:nvPr>
            <p:ph idx="17" hasCustomPrompt="1"/>
          </p:nvPr>
        </p:nvSpPr>
        <p:spPr>
          <a:xfrm>
            <a:off x="4606154" y="3924301"/>
            <a:ext cx="2979692"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1" name="Text Placeholder 9"/>
          <p:cNvSpPr>
            <a:spLocks noGrp="1"/>
          </p:cNvSpPr>
          <p:nvPr>
            <p:ph type="body" sz="quarter" idx="18" hasCustomPrompt="1"/>
          </p:nvPr>
        </p:nvSpPr>
        <p:spPr>
          <a:xfrm>
            <a:off x="4606109" y="3619500"/>
            <a:ext cx="297973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2" name="Content Placeholder 2"/>
          <p:cNvSpPr>
            <a:spLocks noGrp="1"/>
          </p:cNvSpPr>
          <p:nvPr>
            <p:ph idx="19" hasCustomPrompt="1"/>
          </p:nvPr>
        </p:nvSpPr>
        <p:spPr>
          <a:xfrm>
            <a:off x="8256050" y="3924301"/>
            <a:ext cx="2983450"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3" name="Text Placeholder 9"/>
          <p:cNvSpPr>
            <a:spLocks noGrp="1"/>
          </p:cNvSpPr>
          <p:nvPr>
            <p:ph type="body" sz="quarter" idx="20" hasCustomPrompt="1"/>
          </p:nvPr>
        </p:nvSpPr>
        <p:spPr>
          <a:xfrm>
            <a:off x="8257327" y="3619500"/>
            <a:ext cx="298217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4" name="Picture Placeholder 8"/>
          <p:cNvSpPr>
            <a:spLocks noGrp="1"/>
          </p:cNvSpPr>
          <p:nvPr>
            <p:ph type="pic" sz="quarter" idx="21" hasCustomPrompt="1"/>
          </p:nvPr>
        </p:nvSpPr>
        <p:spPr>
          <a:xfrm>
            <a:off x="952500" y="1181099"/>
            <a:ext cx="2988409" cy="2231135"/>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5" name="Picture Placeholder 8"/>
          <p:cNvSpPr>
            <a:spLocks noGrp="1"/>
          </p:cNvSpPr>
          <p:nvPr>
            <p:ph type="pic" sz="quarter" idx="22" hasCustomPrompt="1"/>
          </p:nvPr>
        </p:nvSpPr>
        <p:spPr>
          <a:xfrm>
            <a:off x="4606105" y="1181100"/>
            <a:ext cx="297973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6" name="Picture Placeholder 8"/>
          <p:cNvSpPr>
            <a:spLocks noGrp="1"/>
          </p:cNvSpPr>
          <p:nvPr>
            <p:ph type="pic" sz="quarter" idx="23" hasCustomPrompt="1"/>
          </p:nvPr>
        </p:nvSpPr>
        <p:spPr>
          <a:xfrm>
            <a:off x="8257323" y="1181100"/>
            <a:ext cx="298217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Tree>
    <p:extLst>
      <p:ext uri="{BB962C8B-B14F-4D97-AF65-F5344CB8AC3E}">
        <p14:creationId xmlns:p14="http://schemas.microsoft.com/office/powerpoint/2010/main" val="265973845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Column Feature, Subtitle">
    <p:spTree>
      <p:nvGrpSpPr>
        <p:cNvPr id="1" name=""/>
        <p:cNvGrpSpPr/>
        <p:nvPr/>
      </p:nvGrpSpPr>
      <p:grpSpPr>
        <a:xfrm>
          <a:off x="0" y="0"/>
          <a:ext cx="0" cy="0"/>
          <a:chOff x="0" y="0"/>
          <a:chExt cx="0" cy="0"/>
        </a:xfrm>
      </p:grpSpPr>
      <p:sp>
        <p:nvSpPr>
          <p:cNvPr id="2" name="Date Placeholder 1"/>
          <p:cNvSpPr>
            <a:spLocks noGrp="1"/>
          </p:cNvSpPr>
          <p:nvPr>
            <p:ph type="dt" sz="half" idx="24"/>
          </p:nvPr>
        </p:nvSpPr>
        <p:spPr/>
        <p:txBody>
          <a:bodyPr/>
          <a:lstStyle/>
          <a:p>
            <a:fld id="{2388361B-29AB-9F49-93E6-8FC0BFBC2CEE}" type="datetime3">
              <a:rPr lang="en-US" smtClean="0"/>
              <a:t>24 January 2023</a:t>
            </a:fld>
            <a:endParaRPr lang="en-US" dirty="0"/>
          </a:p>
        </p:txBody>
      </p:sp>
      <p:sp>
        <p:nvSpPr>
          <p:cNvPr id="4" name="Footer Placeholder 3"/>
          <p:cNvSpPr>
            <a:spLocks noGrp="1"/>
          </p:cNvSpPr>
          <p:nvPr>
            <p:ph type="ftr" sz="quarter" idx="25"/>
          </p:nvPr>
        </p:nvSpPr>
        <p:spPr/>
        <p:txBody>
          <a:bodyPr/>
          <a:lstStyle/>
          <a:p>
            <a:endParaRPr lang="en-US" dirty="0"/>
          </a:p>
        </p:txBody>
      </p:sp>
      <p:sp>
        <p:nvSpPr>
          <p:cNvPr id="5" name="Slide Number Placeholder 4"/>
          <p:cNvSpPr>
            <a:spLocks noGrp="1"/>
          </p:cNvSpPr>
          <p:nvPr>
            <p:ph type="sldNum" sz="quarter" idx="26"/>
          </p:nvPr>
        </p:nvSpPr>
        <p:spPr/>
        <p:txBody>
          <a:bodyPr/>
          <a:lstStyle/>
          <a:p>
            <a:fld id="{4EBCDCBD-78E1-0D41-A999-31B5EBF8E02C}" type="slidenum">
              <a:rPr lang="en-US" smtClean="0"/>
              <a:pPr/>
              <a:t>‹#›</a:t>
            </a:fld>
            <a:endParaRPr lang="en-US" dirty="0"/>
          </a:p>
        </p:txBody>
      </p:sp>
      <p:sp>
        <p:nvSpPr>
          <p:cNvPr id="20"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21"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cxnSp>
        <p:nvCxnSpPr>
          <p:cNvPr id="29" name="Straight Connector 28"/>
          <p:cNvCxnSpPr/>
          <p:nvPr userDrawn="1"/>
        </p:nvCxnSpPr>
        <p:spPr>
          <a:xfrm>
            <a:off x="4277927" y="1503364"/>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7914073" y="1503364"/>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277927" y="1503364"/>
            <a:ext cx="0" cy="36782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7914073" y="1503364"/>
            <a:ext cx="0" cy="36782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Content Placeholder 2"/>
          <p:cNvSpPr>
            <a:spLocks noGrp="1"/>
          </p:cNvSpPr>
          <p:nvPr>
            <p:ph idx="1" hasCustomPrompt="1"/>
          </p:nvPr>
        </p:nvSpPr>
        <p:spPr>
          <a:xfrm>
            <a:off x="952544" y="4229101"/>
            <a:ext cx="2988364"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4" name="Text Placeholder 9"/>
          <p:cNvSpPr>
            <a:spLocks noGrp="1"/>
          </p:cNvSpPr>
          <p:nvPr>
            <p:ph type="body" sz="quarter" idx="16" hasCustomPrompt="1"/>
          </p:nvPr>
        </p:nvSpPr>
        <p:spPr>
          <a:xfrm>
            <a:off x="952500" y="3924301"/>
            <a:ext cx="298840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5" name="Content Placeholder 2"/>
          <p:cNvSpPr>
            <a:spLocks noGrp="1"/>
          </p:cNvSpPr>
          <p:nvPr>
            <p:ph idx="17" hasCustomPrompt="1"/>
          </p:nvPr>
        </p:nvSpPr>
        <p:spPr>
          <a:xfrm>
            <a:off x="4606154" y="4229101"/>
            <a:ext cx="2979692"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6" name="Text Placeholder 9"/>
          <p:cNvSpPr>
            <a:spLocks noGrp="1"/>
          </p:cNvSpPr>
          <p:nvPr>
            <p:ph type="body" sz="quarter" idx="18" hasCustomPrompt="1"/>
          </p:nvPr>
        </p:nvSpPr>
        <p:spPr>
          <a:xfrm>
            <a:off x="4606109" y="3924301"/>
            <a:ext cx="297973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7" name="Content Placeholder 2"/>
          <p:cNvSpPr>
            <a:spLocks noGrp="1"/>
          </p:cNvSpPr>
          <p:nvPr>
            <p:ph idx="19" hasCustomPrompt="1"/>
          </p:nvPr>
        </p:nvSpPr>
        <p:spPr>
          <a:xfrm>
            <a:off x="8256050" y="4229101"/>
            <a:ext cx="2983450"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8" name="Text Placeholder 9"/>
          <p:cNvSpPr>
            <a:spLocks noGrp="1"/>
          </p:cNvSpPr>
          <p:nvPr>
            <p:ph type="body" sz="quarter" idx="20" hasCustomPrompt="1"/>
          </p:nvPr>
        </p:nvSpPr>
        <p:spPr>
          <a:xfrm>
            <a:off x="8257327" y="3924301"/>
            <a:ext cx="298217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9" name="Picture Placeholder 8"/>
          <p:cNvSpPr>
            <a:spLocks noGrp="1"/>
          </p:cNvSpPr>
          <p:nvPr>
            <p:ph type="pic" sz="quarter" idx="21" hasCustomPrompt="1"/>
          </p:nvPr>
        </p:nvSpPr>
        <p:spPr>
          <a:xfrm>
            <a:off x="952500" y="1485900"/>
            <a:ext cx="2988409" cy="2231135"/>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0" name="Picture Placeholder 8"/>
          <p:cNvSpPr>
            <a:spLocks noGrp="1"/>
          </p:cNvSpPr>
          <p:nvPr>
            <p:ph type="pic" sz="quarter" idx="22" hasCustomPrompt="1"/>
          </p:nvPr>
        </p:nvSpPr>
        <p:spPr>
          <a:xfrm>
            <a:off x="4606105" y="1485901"/>
            <a:ext cx="297973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1" name="Picture Placeholder 8"/>
          <p:cNvSpPr>
            <a:spLocks noGrp="1"/>
          </p:cNvSpPr>
          <p:nvPr>
            <p:ph type="pic" sz="quarter" idx="23" hasCustomPrompt="1"/>
          </p:nvPr>
        </p:nvSpPr>
        <p:spPr>
          <a:xfrm>
            <a:off x="8257323" y="1485901"/>
            <a:ext cx="298217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2" name="Text Placeholder 12"/>
          <p:cNvSpPr>
            <a:spLocks noGrp="1"/>
          </p:cNvSpPr>
          <p:nvPr>
            <p:ph type="body" sz="quarter" idx="14" hasCustomPrompt="1"/>
          </p:nvPr>
        </p:nvSpPr>
        <p:spPr>
          <a:xfrm>
            <a:off x="952500" y="5503865"/>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Tree>
    <p:extLst>
      <p:ext uri="{BB962C8B-B14F-4D97-AF65-F5344CB8AC3E}">
        <p14:creationId xmlns:p14="http://schemas.microsoft.com/office/powerpoint/2010/main" val="383405648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Column Feature">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52544" y="3924301"/>
            <a:ext cx="2301354" cy="1257299"/>
          </a:xfrm>
        </p:spPr>
        <p:txBody>
          <a:bodyPr>
            <a:normAutofit/>
          </a:bodyPr>
          <a:lstStyle>
            <a:lvl1pPr marL="0" indent="0">
              <a:spcBef>
                <a:spcPts val="600"/>
              </a:spcBef>
              <a:spcAft>
                <a:spcPts val="0"/>
              </a:spcAft>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16" name="Text Placeholder 9"/>
          <p:cNvSpPr>
            <a:spLocks noGrp="1"/>
          </p:cNvSpPr>
          <p:nvPr>
            <p:ph type="body" sz="quarter" idx="16" hasCustomPrompt="1"/>
          </p:nvPr>
        </p:nvSpPr>
        <p:spPr>
          <a:xfrm>
            <a:off x="952501" y="3619501"/>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2" name="Content Placeholder 2"/>
          <p:cNvSpPr>
            <a:spLocks noGrp="1"/>
          </p:cNvSpPr>
          <p:nvPr>
            <p:ph idx="17" hasCustomPrompt="1"/>
          </p:nvPr>
        </p:nvSpPr>
        <p:spPr>
          <a:xfrm>
            <a:off x="3592038" y="3924301"/>
            <a:ext cx="2332240" cy="1257299"/>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3" name="Text Placeholder 9"/>
          <p:cNvSpPr>
            <a:spLocks noGrp="1"/>
          </p:cNvSpPr>
          <p:nvPr>
            <p:ph type="body" sz="quarter" idx="18" hasCustomPrompt="1"/>
          </p:nvPr>
        </p:nvSpPr>
        <p:spPr>
          <a:xfrm>
            <a:off x="3591980" y="3619501"/>
            <a:ext cx="2332272"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4" name="Content Placeholder 2"/>
          <p:cNvSpPr>
            <a:spLocks noGrp="1"/>
          </p:cNvSpPr>
          <p:nvPr>
            <p:ph idx="19" hasCustomPrompt="1"/>
          </p:nvPr>
        </p:nvSpPr>
        <p:spPr>
          <a:xfrm>
            <a:off x="6260284" y="3924301"/>
            <a:ext cx="2302298" cy="1257299"/>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5" name="Text Placeholder 9"/>
          <p:cNvSpPr>
            <a:spLocks noGrp="1"/>
          </p:cNvSpPr>
          <p:nvPr>
            <p:ph type="body" sz="quarter" idx="20" hasCustomPrompt="1"/>
          </p:nvPr>
        </p:nvSpPr>
        <p:spPr>
          <a:xfrm>
            <a:off x="6262343" y="3619501"/>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9" name="Picture Placeholder 8"/>
          <p:cNvSpPr>
            <a:spLocks noGrp="1"/>
          </p:cNvSpPr>
          <p:nvPr>
            <p:ph type="pic" sz="quarter" idx="21" hasCustomPrompt="1"/>
          </p:nvPr>
        </p:nvSpPr>
        <p:spPr>
          <a:xfrm>
            <a:off x="952500" y="118555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7" name="Picture Placeholder 8"/>
          <p:cNvSpPr>
            <a:spLocks noGrp="1"/>
          </p:cNvSpPr>
          <p:nvPr>
            <p:ph type="pic" sz="quarter" idx="22" hasCustomPrompt="1"/>
          </p:nvPr>
        </p:nvSpPr>
        <p:spPr>
          <a:xfrm>
            <a:off x="3591975" y="1185550"/>
            <a:ext cx="2332275"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8" name="Picture Placeholder 8"/>
          <p:cNvSpPr>
            <a:spLocks noGrp="1"/>
          </p:cNvSpPr>
          <p:nvPr>
            <p:ph type="pic" sz="quarter" idx="23" hasCustomPrompt="1"/>
          </p:nvPr>
        </p:nvSpPr>
        <p:spPr>
          <a:xfrm>
            <a:off x="6262335" y="118555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8" name="Title 1"/>
          <p:cNvSpPr>
            <a:spLocks noGrp="1"/>
          </p:cNvSpPr>
          <p:nvPr>
            <p:ph type="title" hasCustomPrompt="1"/>
          </p:nvPr>
        </p:nvSpPr>
        <p:spPr>
          <a:xfrm>
            <a:off x="457200" y="419100"/>
            <a:ext cx="11277600" cy="766450"/>
          </a:xfrm>
        </p:spPr>
        <p:txBody>
          <a:bodyPr/>
          <a:lstStyle/>
          <a:p>
            <a:r>
              <a:rPr lang="en-US" dirty="0"/>
              <a:t>Click to add title</a:t>
            </a:r>
          </a:p>
        </p:txBody>
      </p:sp>
      <p:sp>
        <p:nvSpPr>
          <p:cNvPr id="29" name="Content Placeholder 2"/>
          <p:cNvSpPr>
            <a:spLocks noGrp="1"/>
          </p:cNvSpPr>
          <p:nvPr>
            <p:ph idx="27" hasCustomPrompt="1"/>
          </p:nvPr>
        </p:nvSpPr>
        <p:spPr>
          <a:xfrm>
            <a:off x="8899761" y="3924301"/>
            <a:ext cx="2338690" cy="1257299"/>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0" name="Text Placeholder 9"/>
          <p:cNvSpPr>
            <a:spLocks noGrp="1"/>
          </p:cNvSpPr>
          <p:nvPr>
            <p:ph type="body" sz="quarter" idx="28" hasCustomPrompt="1"/>
          </p:nvPr>
        </p:nvSpPr>
        <p:spPr>
          <a:xfrm>
            <a:off x="8901816" y="3619501"/>
            <a:ext cx="2337688"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1" name="Picture Placeholder 8"/>
          <p:cNvSpPr>
            <a:spLocks noGrp="1"/>
          </p:cNvSpPr>
          <p:nvPr>
            <p:ph type="pic" sz="quarter" idx="29" hasCustomPrompt="1"/>
          </p:nvPr>
        </p:nvSpPr>
        <p:spPr>
          <a:xfrm>
            <a:off x="8901808" y="1185550"/>
            <a:ext cx="2337691"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12"/>
          <p:cNvSpPr>
            <a:spLocks noGrp="1"/>
          </p:cNvSpPr>
          <p:nvPr>
            <p:ph type="body" sz="quarter" idx="14" hasCustomPrompt="1"/>
          </p:nvPr>
        </p:nvSpPr>
        <p:spPr>
          <a:xfrm>
            <a:off x="952500" y="55102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3" name="Date Placeholder 12"/>
          <p:cNvSpPr>
            <a:spLocks noGrp="1"/>
          </p:cNvSpPr>
          <p:nvPr>
            <p:ph type="dt" sz="half" idx="30"/>
          </p:nvPr>
        </p:nvSpPr>
        <p:spPr/>
        <p:txBody>
          <a:bodyPr/>
          <a:lstStyle/>
          <a:p>
            <a:fld id="{56992C7B-DBF6-744D-ABE9-AD69D3B61F17}" type="datetime3">
              <a:rPr lang="en-US" smtClean="0"/>
              <a:t>24 January 2023</a:t>
            </a:fld>
            <a:endParaRPr lang="en-US" dirty="0"/>
          </a:p>
        </p:txBody>
      </p:sp>
      <p:sp>
        <p:nvSpPr>
          <p:cNvPr id="14" name="Footer Placeholder 13"/>
          <p:cNvSpPr>
            <a:spLocks noGrp="1"/>
          </p:cNvSpPr>
          <p:nvPr>
            <p:ph type="ftr" sz="quarter" idx="31"/>
          </p:nvPr>
        </p:nvSpPr>
        <p:spPr/>
        <p:txBody>
          <a:bodyPr/>
          <a:lstStyle/>
          <a:p>
            <a:endParaRPr lang="en-US" dirty="0"/>
          </a:p>
        </p:txBody>
      </p:sp>
      <p:sp>
        <p:nvSpPr>
          <p:cNvPr id="15" name="Slide Number Placeholder 14"/>
          <p:cNvSpPr>
            <a:spLocks noGrp="1"/>
          </p:cNvSpPr>
          <p:nvPr>
            <p:ph type="sldNum" sz="quarter" idx="3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186787794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Column Feature, Subtitle">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52544" y="4226903"/>
            <a:ext cx="2301354" cy="954697"/>
          </a:xfrm>
        </p:spPr>
        <p:txBody>
          <a:bodyPr>
            <a:normAutofit/>
          </a:bodyPr>
          <a:lstStyle>
            <a:lvl1pPr marL="0" indent="0">
              <a:spcBef>
                <a:spcPts val="600"/>
              </a:spcBef>
              <a:spcAft>
                <a:spcPts val="0"/>
              </a:spcAft>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16" name="Text Placeholder 9"/>
          <p:cNvSpPr>
            <a:spLocks noGrp="1"/>
          </p:cNvSpPr>
          <p:nvPr>
            <p:ph type="body" sz="quarter" idx="16" hasCustomPrompt="1"/>
          </p:nvPr>
        </p:nvSpPr>
        <p:spPr>
          <a:xfrm>
            <a:off x="952501" y="3922103"/>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2" name="Content Placeholder 2"/>
          <p:cNvSpPr>
            <a:spLocks noGrp="1"/>
          </p:cNvSpPr>
          <p:nvPr>
            <p:ph idx="17" hasCustomPrompt="1"/>
          </p:nvPr>
        </p:nvSpPr>
        <p:spPr>
          <a:xfrm>
            <a:off x="3592038" y="4226903"/>
            <a:ext cx="2332240" cy="954697"/>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3" name="Text Placeholder 9"/>
          <p:cNvSpPr>
            <a:spLocks noGrp="1"/>
          </p:cNvSpPr>
          <p:nvPr>
            <p:ph type="body" sz="quarter" idx="18" hasCustomPrompt="1"/>
          </p:nvPr>
        </p:nvSpPr>
        <p:spPr>
          <a:xfrm>
            <a:off x="3591980" y="3922103"/>
            <a:ext cx="2332272"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4" name="Content Placeholder 2"/>
          <p:cNvSpPr>
            <a:spLocks noGrp="1"/>
          </p:cNvSpPr>
          <p:nvPr>
            <p:ph idx="19" hasCustomPrompt="1"/>
          </p:nvPr>
        </p:nvSpPr>
        <p:spPr>
          <a:xfrm>
            <a:off x="6259037" y="4226903"/>
            <a:ext cx="2304687" cy="954697"/>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5" name="Text Placeholder 9"/>
          <p:cNvSpPr>
            <a:spLocks noGrp="1"/>
          </p:cNvSpPr>
          <p:nvPr>
            <p:ph type="body" sz="quarter" idx="20" hasCustomPrompt="1"/>
          </p:nvPr>
        </p:nvSpPr>
        <p:spPr>
          <a:xfrm>
            <a:off x="6260184" y="3922103"/>
            <a:ext cx="230354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9" name="Picture Placeholder 8"/>
          <p:cNvSpPr>
            <a:spLocks noGrp="1"/>
          </p:cNvSpPr>
          <p:nvPr>
            <p:ph type="pic" sz="quarter" idx="21" hasCustomPrompt="1"/>
          </p:nvPr>
        </p:nvSpPr>
        <p:spPr>
          <a:xfrm>
            <a:off x="952500" y="148590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7" name="Picture Placeholder 8"/>
          <p:cNvSpPr>
            <a:spLocks noGrp="1"/>
          </p:cNvSpPr>
          <p:nvPr>
            <p:ph type="pic" sz="quarter" idx="22" hasCustomPrompt="1"/>
          </p:nvPr>
        </p:nvSpPr>
        <p:spPr>
          <a:xfrm>
            <a:off x="3591975" y="1485900"/>
            <a:ext cx="2332275"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8" name="Picture Placeholder 8"/>
          <p:cNvSpPr>
            <a:spLocks noGrp="1"/>
          </p:cNvSpPr>
          <p:nvPr>
            <p:ph type="pic" sz="quarter" idx="23" hasCustomPrompt="1"/>
          </p:nvPr>
        </p:nvSpPr>
        <p:spPr>
          <a:xfrm>
            <a:off x="6262335" y="148590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9" name="Content Placeholder 2"/>
          <p:cNvSpPr>
            <a:spLocks noGrp="1"/>
          </p:cNvSpPr>
          <p:nvPr>
            <p:ph idx="27" hasCustomPrompt="1"/>
          </p:nvPr>
        </p:nvSpPr>
        <p:spPr>
          <a:xfrm>
            <a:off x="8898514" y="4226903"/>
            <a:ext cx="2339937" cy="954697"/>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0" name="Text Placeholder 9"/>
          <p:cNvSpPr>
            <a:spLocks noGrp="1"/>
          </p:cNvSpPr>
          <p:nvPr>
            <p:ph type="body" sz="quarter" idx="28" hasCustomPrompt="1"/>
          </p:nvPr>
        </p:nvSpPr>
        <p:spPr>
          <a:xfrm>
            <a:off x="8901816" y="3922103"/>
            <a:ext cx="2337688"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1" name="Picture Placeholder 8"/>
          <p:cNvSpPr>
            <a:spLocks noGrp="1"/>
          </p:cNvSpPr>
          <p:nvPr>
            <p:ph type="pic" sz="quarter" idx="29" hasCustomPrompt="1"/>
          </p:nvPr>
        </p:nvSpPr>
        <p:spPr>
          <a:xfrm>
            <a:off x="8901808" y="1485900"/>
            <a:ext cx="2337691"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12"/>
          <p:cNvSpPr>
            <a:spLocks noGrp="1"/>
          </p:cNvSpPr>
          <p:nvPr>
            <p:ph type="body" sz="quarter" idx="14" hasCustomPrompt="1"/>
          </p:nvPr>
        </p:nvSpPr>
        <p:spPr>
          <a:xfrm>
            <a:off x="952500" y="5510050"/>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3" name="Date Placeholder 12"/>
          <p:cNvSpPr>
            <a:spLocks noGrp="1"/>
          </p:cNvSpPr>
          <p:nvPr>
            <p:ph type="dt" sz="half" idx="30"/>
          </p:nvPr>
        </p:nvSpPr>
        <p:spPr/>
        <p:txBody>
          <a:bodyPr/>
          <a:lstStyle/>
          <a:p>
            <a:fld id="{A3E529DA-21A5-C14F-BABC-49BE57657B45}" type="datetime3">
              <a:rPr lang="en-US" smtClean="0"/>
              <a:t>24 January 2023</a:t>
            </a:fld>
            <a:endParaRPr lang="en-US" dirty="0"/>
          </a:p>
        </p:txBody>
      </p:sp>
      <p:sp>
        <p:nvSpPr>
          <p:cNvPr id="14" name="Footer Placeholder 13"/>
          <p:cNvSpPr>
            <a:spLocks noGrp="1"/>
          </p:cNvSpPr>
          <p:nvPr>
            <p:ph type="ftr" sz="quarter" idx="31"/>
          </p:nvPr>
        </p:nvSpPr>
        <p:spPr/>
        <p:txBody>
          <a:bodyPr/>
          <a:lstStyle/>
          <a:p>
            <a:endParaRPr lang="en-US" dirty="0"/>
          </a:p>
        </p:txBody>
      </p:sp>
      <p:sp>
        <p:nvSpPr>
          <p:cNvPr id="15" name="Slide Number Placeholder 14"/>
          <p:cNvSpPr>
            <a:spLocks noGrp="1"/>
          </p:cNvSpPr>
          <p:nvPr>
            <p:ph type="sldNum" sz="quarter" idx="32"/>
          </p:nvPr>
        </p:nvSpPr>
        <p:spPr/>
        <p:txBody>
          <a:bodyPr/>
          <a:lstStyle/>
          <a:p>
            <a:fld id="{4EBCDCBD-78E1-0D41-A999-31B5EBF8E02C}" type="slidenum">
              <a:rPr lang="en-US" smtClean="0"/>
              <a:pPr/>
              <a:t>‹#›</a:t>
            </a:fld>
            <a:endParaRPr lang="en-US" dirty="0"/>
          </a:p>
        </p:txBody>
      </p:sp>
      <p:sp>
        <p:nvSpPr>
          <p:cNvPr id="20"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21"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spTree>
    <p:extLst>
      <p:ext uri="{BB962C8B-B14F-4D97-AF65-F5344CB8AC3E}">
        <p14:creationId xmlns:p14="http://schemas.microsoft.com/office/powerpoint/2010/main" val="111705005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Gallery">
    <p:spTree>
      <p:nvGrpSpPr>
        <p:cNvPr id="1" name=""/>
        <p:cNvGrpSpPr/>
        <p:nvPr/>
      </p:nvGrpSpPr>
      <p:grpSpPr>
        <a:xfrm>
          <a:off x="0" y="0"/>
          <a:ext cx="0" cy="0"/>
          <a:chOff x="0" y="0"/>
          <a:chExt cx="0" cy="0"/>
        </a:xfrm>
      </p:grpSpPr>
      <p:sp>
        <p:nvSpPr>
          <p:cNvPr id="16" name="Text Placeholder 9"/>
          <p:cNvSpPr>
            <a:spLocks noGrp="1"/>
          </p:cNvSpPr>
          <p:nvPr>
            <p:ph type="body" sz="quarter" idx="16" hasCustomPrompt="1"/>
          </p:nvPr>
        </p:nvSpPr>
        <p:spPr>
          <a:xfrm>
            <a:off x="952501" y="2834690"/>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9" name="Picture Placeholder 8"/>
          <p:cNvSpPr>
            <a:spLocks noGrp="1"/>
          </p:cNvSpPr>
          <p:nvPr>
            <p:ph type="pic" sz="quarter" idx="21" hasCustomPrompt="1"/>
          </p:nvPr>
        </p:nvSpPr>
        <p:spPr>
          <a:xfrm>
            <a:off x="952501" y="1185863"/>
            <a:ext cx="2463800"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9"/>
          <p:cNvSpPr>
            <a:spLocks noGrp="1"/>
          </p:cNvSpPr>
          <p:nvPr>
            <p:ph type="body" sz="quarter" idx="22" hasCustomPrompt="1"/>
          </p:nvPr>
        </p:nvSpPr>
        <p:spPr>
          <a:xfrm>
            <a:off x="3581400" y="2834690"/>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0" name="Picture Placeholder 8"/>
          <p:cNvSpPr>
            <a:spLocks noGrp="1"/>
          </p:cNvSpPr>
          <p:nvPr>
            <p:ph type="pic" sz="quarter" idx="23" hasCustomPrompt="1"/>
          </p:nvPr>
        </p:nvSpPr>
        <p:spPr>
          <a:xfrm>
            <a:off x="3577696" y="1185863"/>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1" name="Text Placeholder 9"/>
          <p:cNvSpPr>
            <a:spLocks noGrp="1"/>
          </p:cNvSpPr>
          <p:nvPr>
            <p:ph type="body" sz="quarter" idx="24" hasCustomPrompt="1"/>
          </p:nvPr>
        </p:nvSpPr>
        <p:spPr>
          <a:xfrm>
            <a:off x="6181726" y="2834690"/>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9" name="Picture Placeholder 8"/>
          <p:cNvSpPr>
            <a:spLocks noGrp="1"/>
          </p:cNvSpPr>
          <p:nvPr>
            <p:ph type="pic" sz="quarter" idx="25" hasCustomPrompt="1"/>
          </p:nvPr>
        </p:nvSpPr>
        <p:spPr>
          <a:xfrm>
            <a:off x="6185429" y="1185863"/>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0" name="Text Placeholder 9"/>
          <p:cNvSpPr>
            <a:spLocks noGrp="1"/>
          </p:cNvSpPr>
          <p:nvPr>
            <p:ph type="body" sz="quarter" idx="26" hasCustomPrompt="1"/>
          </p:nvPr>
        </p:nvSpPr>
        <p:spPr>
          <a:xfrm>
            <a:off x="8793163" y="2834690"/>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1" name="Picture Placeholder 8"/>
          <p:cNvSpPr>
            <a:spLocks noGrp="1"/>
          </p:cNvSpPr>
          <p:nvPr>
            <p:ph type="pic" sz="quarter" idx="27" hasCustomPrompt="1"/>
          </p:nvPr>
        </p:nvSpPr>
        <p:spPr>
          <a:xfrm>
            <a:off x="8793163" y="1185863"/>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2" name="Text Placeholder 9"/>
          <p:cNvSpPr>
            <a:spLocks noGrp="1"/>
          </p:cNvSpPr>
          <p:nvPr>
            <p:ph type="body" sz="quarter" idx="28" hasCustomPrompt="1"/>
          </p:nvPr>
        </p:nvSpPr>
        <p:spPr>
          <a:xfrm>
            <a:off x="952501" y="5188534"/>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3" name="Picture Placeholder 8"/>
          <p:cNvSpPr>
            <a:spLocks noGrp="1"/>
          </p:cNvSpPr>
          <p:nvPr>
            <p:ph type="pic" sz="quarter" idx="29" hasCustomPrompt="1"/>
          </p:nvPr>
        </p:nvSpPr>
        <p:spPr>
          <a:xfrm>
            <a:off x="952501" y="3548063"/>
            <a:ext cx="2463800"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4" name="Text Placeholder 9"/>
          <p:cNvSpPr>
            <a:spLocks noGrp="1"/>
          </p:cNvSpPr>
          <p:nvPr>
            <p:ph type="body" sz="quarter" idx="30" hasCustomPrompt="1"/>
          </p:nvPr>
        </p:nvSpPr>
        <p:spPr>
          <a:xfrm>
            <a:off x="3581400" y="5188534"/>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5" name="Picture Placeholder 8"/>
          <p:cNvSpPr>
            <a:spLocks noGrp="1"/>
          </p:cNvSpPr>
          <p:nvPr>
            <p:ph type="pic" sz="quarter" idx="31" hasCustomPrompt="1"/>
          </p:nvPr>
        </p:nvSpPr>
        <p:spPr>
          <a:xfrm>
            <a:off x="3577696" y="3548063"/>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6" name="Text Placeholder 9"/>
          <p:cNvSpPr>
            <a:spLocks noGrp="1"/>
          </p:cNvSpPr>
          <p:nvPr>
            <p:ph type="body" sz="quarter" idx="32" hasCustomPrompt="1"/>
          </p:nvPr>
        </p:nvSpPr>
        <p:spPr>
          <a:xfrm>
            <a:off x="6181726" y="5188534"/>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7" name="Picture Placeholder 8"/>
          <p:cNvSpPr>
            <a:spLocks noGrp="1"/>
          </p:cNvSpPr>
          <p:nvPr>
            <p:ph type="pic" sz="quarter" idx="33" hasCustomPrompt="1"/>
          </p:nvPr>
        </p:nvSpPr>
        <p:spPr>
          <a:xfrm>
            <a:off x="6185429" y="3548063"/>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8" name="Text Placeholder 9"/>
          <p:cNvSpPr>
            <a:spLocks noGrp="1"/>
          </p:cNvSpPr>
          <p:nvPr>
            <p:ph type="body" sz="quarter" idx="34" hasCustomPrompt="1"/>
          </p:nvPr>
        </p:nvSpPr>
        <p:spPr>
          <a:xfrm>
            <a:off x="8793163" y="5188534"/>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9" name="Picture Placeholder 8"/>
          <p:cNvSpPr>
            <a:spLocks noGrp="1"/>
          </p:cNvSpPr>
          <p:nvPr>
            <p:ph type="pic" sz="quarter" idx="35" hasCustomPrompt="1"/>
          </p:nvPr>
        </p:nvSpPr>
        <p:spPr>
          <a:xfrm>
            <a:off x="8793163" y="3548063"/>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3" name="Title 1"/>
          <p:cNvSpPr>
            <a:spLocks noGrp="1"/>
          </p:cNvSpPr>
          <p:nvPr>
            <p:ph type="title" hasCustomPrompt="1"/>
          </p:nvPr>
        </p:nvSpPr>
        <p:spPr>
          <a:xfrm>
            <a:off x="457200" y="419099"/>
            <a:ext cx="11277600" cy="766763"/>
          </a:xfrm>
        </p:spPr>
        <p:txBody>
          <a:bodyPr/>
          <a:lstStyle/>
          <a:p>
            <a:r>
              <a:rPr lang="en-US" dirty="0"/>
              <a:t>Click to add title</a:t>
            </a:r>
          </a:p>
        </p:txBody>
      </p:sp>
      <p:sp>
        <p:nvSpPr>
          <p:cNvPr id="2" name="Date Placeholder 1"/>
          <p:cNvSpPr>
            <a:spLocks noGrp="1"/>
          </p:cNvSpPr>
          <p:nvPr>
            <p:ph type="dt" sz="half" idx="36"/>
          </p:nvPr>
        </p:nvSpPr>
        <p:spPr/>
        <p:txBody>
          <a:bodyPr/>
          <a:lstStyle/>
          <a:p>
            <a:fld id="{1EAA674B-C75F-3244-BF86-5527D153A4B7}" type="datetime3">
              <a:rPr lang="en-US" smtClean="0"/>
              <a:t>24 January 2023</a:t>
            </a:fld>
            <a:endParaRPr lang="en-US" dirty="0"/>
          </a:p>
        </p:txBody>
      </p:sp>
      <p:sp>
        <p:nvSpPr>
          <p:cNvPr id="3" name="Footer Placeholder 2"/>
          <p:cNvSpPr>
            <a:spLocks noGrp="1"/>
          </p:cNvSpPr>
          <p:nvPr>
            <p:ph type="ftr" sz="quarter" idx="37"/>
          </p:nvPr>
        </p:nvSpPr>
        <p:spPr/>
        <p:txBody>
          <a:bodyPr/>
          <a:lstStyle/>
          <a:p>
            <a:endParaRPr lang="en-US" dirty="0"/>
          </a:p>
        </p:txBody>
      </p:sp>
      <p:sp>
        <p:nvSpPr>
          <p:cNvPr id="4" name="Slide Number Placeholder 3"/>
          <p:cNvSpPr>
            <a:spLocks noGrp="1"/>
          </p:cNvSpPr>
          <p:nvPr>
            <p:ph type="sldNum" sz="quarter" idx="38"/>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128298919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Gallery, Subtitle">
    <p:spTree>
      <p:nvGrpSpPr>
        <p:cNvPr id="1" name=""/>
        <p:cNvGrpSpPr/>
        <p:nvPr/>
      </p:nvGrpSpPr>
      <p:grpSpPr>
        <a:xfrm>
          <a:off x="0" y="0"/>
          <a:ext cx="0" cy="0"/>
          <a:chOff x="0" y="0"/>
          <a:chExt cx="0" cy="0"/>
        </a:xfrm>
      </p:grpSpPr>
      <p:sp>
        <p:nvSpPr>
          <p:cNvPr id="16" name="Text Placeholder 9"/>
          <p:cNvSpPr>
            <a:spLocks noGrp="1"/>
          </p:cNvSpPr>
          <p:nvPr>
            <p:ph type="body" sz="quarter" idx="16" hasCustomPrompt="1"/>
          </p:nvPr>
        </p:nvSpPr>
        <p:spPr>
          <a:xfrm>
            <a:off x="952501" y="3134727"/>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9" name="Picture Placeholder 8"/>
          <p:cNvSpPr>
            <a:spLocks noGrp="1"/>
          </p:cNvSpPr>
          <p:nvPr>
            <p:ph type="pic" sz="quarter" idx="21" hasCustomPrompt="1"/>
          </p:nvPr>
        </p:nvSpPr>
        <p:spPr>
          <a:xfrm>
            <a:off x="952501" y="1485900"/>
            <a:ext cx="2463800"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9"/>
          <p:cNvSpPr>
            <a:spLocks noGrp="1"/>
          </p:cNvSpPr>
          <p:nvPr>
            <p:ph type="body" sz="quarter" idx="22" hasCustomPrompt="1"/>
          </p:nvPr>
        </p:nvSpPr>
        <p:spPr>
          <a:xfrm>
            <a:off x="3581400"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0" name="Picture Placeholder 8"/>
          <p:cNvSpPr>
            <a:spLocks noGrp="1"/>
          </p:cNvSpPr>
          <p:nvPr>
            <p:ph type="pic" sz="quarter" idx="23" hasCustomPrompt="1"/>
          </p:nvPr>
        </p:nvSpPr>
        <p:spPr>
          <a:xfrm>
            <a:off x="3577696" y="1485900"/>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1" name="Text Placeholder 9"/>
          <p:cNvSpPr>
            <a:spLocks noGrp="1"/>
          </p:cNvSpPr>
          <p:nvPr>
            <p:ph type="body" sz="quarter" idx="24" hasCustomPrompt="1"/>
          </p:nvPr>
        </p:nvSpPr>
        <p:spPr>
          <a:xfrm>
            <a:off x="6181726"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9" name="Picture Placeholder 8"/>
          <p:cNvSpPr>
            <a:spLocks noGrp="1"/>
          </p:cNvSpPr>
          <p:nvPr>
            <p:ph type="pic" sz="quarter" idx="25" hasCustomPrompt="1"/>
          </p:nvPr>
        </p:nvSpPr>
        <p:spPr>
          <a:xfrm>
            <a:off x="6185429" y="1485900"/>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0" name="Text Placeholder 9"/>
          <p:cNvSpPr>
            <a:spLocks noGrp="1"/>
          </p:cNvSpPr>
          <p:nvPr>
            <p:ph type="body" sz="quarter" idx="26" hasCustomPrompt="1"/>
          </p:nvPr>
        </p:nvSpPr>
        <p:spPr>
          <a:xfrm>
            <a:off x="8793163"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1" name="Picture Placeholder 8"/>
          <p:cNvSpPr>
            <a:spLocks noGrp="1"/>
          </p:cNvSpPr>
          <p:nvPr>
            <p:ph type="pic" sz="quarter" idx="27" hasCustomPrompt="1"/>
          </p:nvPr>
        </p:nvSpPr>
        <p:spPr>
          <a:xfrm>
            <a:off x="8793163" y="1485900"/>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2" name="Text Placeholder 9"/>
          <p:cNvSpPr>
            <a:spLocks noGrp="1"/>
          </p:cNvSpPr>
          <p:nvPr>
            <p:ph type="body" sz="quarter" idx="28" hasCustomPrompt="1"/>
          </p:nvPr>
        </p:nvSpPr>
        <p:spPr>
          <a:xfrm>
            <a:off x="952501" y="5488571"/>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3" name="Picture Placeholder 8"/>
          <p:cNvSpPr>
            <a:spLocks noGrp="1"/>
          </p:cNvSpPr>
          <p:nvPr>
            <p:ph type="pic" sz="quarter" idx="29" hasCustomPrompt="1"/>
          </p:nvPr>
        </p:nvSpPr>
        <p:spPr>
          <a:xfrm>
            <a:off x="952501" y="3848100"/>
            <a:ext cx="2463800"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4" name="Text Placeholder 9"/>
          <p:cNvSpPr>
            <a:spLocks noGrp="1"/>
          </p:cNvSpPr>
          <p:nvPr>
            <p:ph type="body" sz="quarter" idx="30" hasCustomPrompt="1"/>
          </p:nvPr>
        </p:nvSpPr>
        <p:spPr>
          <a:xfrm>
            <a:off x="3581400"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5" name="Picture Placeholder 8"/>
          <p:cNvSpPr>
            <a:spLocks noGrp="1"/>
          </p:cNvSpPr>
          <p:nvPr>
            <p:ph type="pic" sz="quarter" idx="31" hasCustomPrompt="1"/>
          </p:nvPr>
        </p:nvSpPr>
        <p:spPr>
          <a:xfrm>
            <a:off x="3577696" y="3848100"/>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6" name="Text Placeholder 9"/>
          <p:cNvSpPr>
            <a:spLocks noGrp="1"/>
          </p:cNvSpPr>
          <p:nvPr>
            <p:ph type="body" sz="quarter" idx="32" hasCustomPrompt="1"/>
          </p:nvPr>
        </p:nvSpPr>
        <p:spPr>
          <a:xfrm>
            <a:off x="6181726"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7" name="Picture Placeholder 8"/>
          <p:cNvSpPr>
            <a:spLocks noGrp="1"/>
          </p:cNvSpPr>
          <p:nvPr>
            <p:ph type="pic" sz="quarter" idx="33" hasCustomPrompt="1"/>
          </p:nvPr>
        </p:nvSpPr>
        <p:spPr>
          <a:xfrm>
            <a:off x="6185429" y="3848100"/>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8" name="Text Placeholder 9"/>
          <p:cNvSpPr>
            <a:spLocks noGrp="1"/>
          </p:cNvSpPr>
          <p:nvPr>
            <p:ph type="body" sz="quarter" idx="34" hasCustomPrompt="1"/>
          </p:nvPr>
        </p:nvSpPr>
        <p:spPr>
          <a:xfrm>
            <a:off x="8793163"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9" name="Picture Placeholder 8"/>
          <p:cNvSpPr>
            <a:spLocks noGrp="1"/>
          </p:cNvSpPr>
          <p:nvPr>
            <p:ph type="pic" sz="quarter" idx="35" hasCustomPrompt="1"/>
          </p:nvPr>
        </p:nvSpPr>
        <p:spPr>
          <a:xfrm>
            <a:off x="8793163" y="3848100"/>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 name="Date Placeholder 1"/>
          <p:cNvSpPr>
            <a:spLocks noGrp="1"/>
          </p:cNvSpPr>
          <p:nvPr>
            <p:ph type="dt" sz="half" idx="36"/>
          </p:nvPr>
        </p:nvSpPr>
        <p:spPr/>
        <p:txBody>
          <a:bodyPr/>
          <a:lstStyle/>
          <a:p>
            <a:fld id="{8B89EE15-5D8D-D647-B949-DA21CFB890EC}" type="datetime3">
              <a:rPr lang="en-US" smtClean="0"/>
              <a:t>24 January 2023</a:t>
            </a:fld>
            <a:endParaRPr lang="en-US" dirty="0"/>
          </a:p>
        </p:txBody>
      </p:sp>
      <p:sp>
        <p:nvSpPr>
          <p:cNvPr id="3" name="Footer Placeholder 2"/>
          <p:cNvSpPr>
            <a:spLocks noGrp="1"/>
          </p:cNvSpPr>
          <p:nvPr>
            <p:ph type="ftr" sz="quarter" idx="37"/>
          </p:nvPr>
        </p:nvSpPr>
        <p:spPr/>
        <p:txBody>
          <a:bodyPr/>
          <a:lstStyle/>
          <a:p>
            <a:endParaRPr lang="en-US" dirty="0"/>
          </a:p>
        </p:txBody>
      </p:sp>
      <p:sp>
        <p:nvSpPr>
          <p:cNvPr id="4" name="Slide Number Placeholder 3"/>
          <p:cNvSpPr>
            <a:spLocks noGrp="1"/>
          </p:cNvSpPr>
          <p:nvPr>
            <p:ph type="sldNum" sz="quarter" idx="38"/>
          </p:nvPr>
        </p:nvSpPr>
        <p:spPr/>
        <p:txBody>
          <a:bodyPr/>
          <a:lstStyle/>
          <a:p>
            <a:fld id="{4EBCDCBD-78E1-0D41-A999-31B5EBF8E02C}" type="slidenum">
              <a:rPr lang="en-US" smtClean="0"/>
              <a:pPr/>
              <a:t>‹#›</a:t>
            </a:fld>
            <a:endParaRPr lang="en-US" dirty="0"/>
          </a:p>
        </p:txBody>
      </p:sp>
      <p:sp>
        <p:nvSpPr>
          <p:cNvPr id="22"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24"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spTree>
    <p:extLst>
      <p:ext uri="{BB962C8B-B14F-4D97-AF65-F5344CB8AC3E}">
        <p14:creationId xmlns:p14="http://schemas.microsoft.com/office/powerpoint/2010/main" val="289937060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26756"/>
            <a:ext cx="12187257" cy="6498320"/>
          </a:xfrm>
          <a:prstGeom prst="rect">
            <a:avLst/>
          </a:prstGeom>
        </p:spPr>
      </p:pic>
      <p:sp>
        <p:nvSpPr>
          <p:cNvPr id="11" name="Rectangle 10"/>
          <p:cNvSpPr/>
          <p:nvPr userDrawn="1"/>
        </p:nvSpPr>
        <p:spPr>
          <a:xfrm rot="10800000">
            <a:off x="0" y="4386808"/>
            <a:ext cx="12192000" cy="2113680"/>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1" y="1181100"/>
            <a:ext cx="10553700" cy="1143000"/>
          </a:xfrm>
        </p:spPr>
        <p:txBody>
          <a:bodyPr anchor="b">
            <a:noAutofit/>
          </a:bodyPr>
          <a:lstStyle>
            <a:lvl1pPr>
              <a:defRPr sz="4000"/>
            </a:lvl1pPr>
          </a:lstStyle>
          <a:p>
            <a:r>
              <a:rPr lang="en-US" dirty="0"/>
              <a:t>Click to add title</a:t>
            </a:r>
          </a:p>
        </p:txBody>
      </p:sp>
      <p:sp>
        <p:nvSpPr>
          <p:cNvPr id="3" name="Text Placeholder 2"/>
          <p:cNvSpPr>
            <a:spLocks noGrp="1"/>
          </p:cNvSpPr>
          <p:nvPr>
            <p:ph type="body" idx="1" hasCustomPrompt="1"/>
          </p:nvPr>
        </p:nvSpPr>
        <p:spPr>
          <a:xfrm>
            <a:off x="685800" y="2437483"/>
            <a:ext cx="10553700" cy="501371"/>
          </a:xfrm>
        </p:spPr>
        <p:txBody>
          <a:bodyPr lIns="0" tIns="0" rIns="0" bIns="0">
            <a:normAutofit/>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p:cNvSpPr>
            <a:spLocks noGrp="1"/>
          </p:cNvSpPr>
          <p:nvPr>
            <p:ph type="dt" sz="half" idx="10"/>
          </p:nvPr>
        </p:nvSpPr>
        <p:spPr/>
        <p:txBody>
          <a:bodyPr/>
          <a:lstStyle/>
          <a:p>
            <a:fld id="{9324A27A-71D7-D144-92D7-2DC26EE9771C}" type="datetime3">
              <a:rPr lang="en-US" smtClean="0"/>
              <a:t>24 January 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720202427"/>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Black">
    <p:spTree>
      <p:nvGrpSpPr>
        <p:cNvPr id="1" name=""/>
        <p:cNvGrpSpPr/>
        <p:nvPr/>
      </p:nvGrpSpPr>
      <p:grpSpPr>
        <a:xfrm>
          <a:off x="0" y="0"/>
          <a:ext cx="0" cy="0"/>
          <a:chOff x="0" y="0"/>
          <a:chExt cx="0" cy="0"/>
        </a:xfrm>
      </p:grpSpPr>
      <p:sp>
        <p:nvSpPr>
          <p:cNvPr id="5" name="Date Placeholder 4"/>
          <p:cNvSpPr>
            <a:spLocks noGrp="1"/>
          </p:cNvSpPr>
          <p:nvPr>
            <p:ph type="dt" sz="half" idx="15"/>
          </p:nvPr>
        </p:nvSpPr>
        <p:spPr/>
        <p:txBody>
          <a:bodyPr/>
          <a:lstStyle/>
          <a:p>
            <a:fld id="{29205F54-4BF1-3C49-88E8-5230A96B49D3}" type="datetime3">
              <a:rPr lang="en-US" smtClean="0"/>
              <a:t>24 January 2023</a:t>
            </a:fld>
            <a:endParaRPr lang="en-US" dirty="0"/>
          </a:p>
        </p:txBody>
      </p:sp>
      <p:sp>
        <p:nvSpPr>
          <p:cNvPr id="6" name="Footer Placeholder 5"/>
          <p:cNvSpPr>
            <a:spLocks noGrp="1"/>
          </p:cNvSpPr>
          <p:nvPr>
            <p:ph type="ftr" sz="quarter" idx="16"/>
          </p:nvPr>
        </p:nvSpPr>
        <p:spPr/>
        <p:txBody>
          <a:bodyPr/>
          <a:lstStyle/>
          <a:p>
            <a:endParaRPr lang="en-US" dirty="0"/>
          </a:p>
        </p:txBody>
      </p:sp>
      <p:sp>
        <p:nvSpPr>
          <p:cNvPr id="7" name="Slide Number Placeholder 6"/>
          <p:cNvSpPr>
            <a:spLocks noGrp="1"/>
          </p:cNvSpPr>
          <p:nvPr>
            <p:ph type="sldNum" sz="quarter" idx="17"/>
          </p:nvPr>
        </p:nvSpPr>
        <p:spPr/>
        <p:txBody>
          <a:bodyPr/>
          <a:lstStyle/>
          <a:p>
            <a:fld id="{4EBCDCBD-78E1-0D41-A999-31B5EBF8E02C}" type="slidenum">
              <a:rPr lang="en-US" smtClean="0"/>
              <a:pPr/>
              <a:t>‹#›</a:t>
            </a:fld>
            <a:endParaRPr lang="en-US" dirty="0"/>
          </a:p>
        </p:txBody>
      </p:sp>
      <p:sp>
        <p:nvSpPr>
          <p:cNvPr id="4" name="Rectangle 3"/>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84" y="1332"/>
            <a:ext cx="12187256" cy="6855332"/>
          </a:xfrm>
          <a:prstGeom prst="rect">
            <a:avLst/>
          </a:prstGeom>
        </p:spPr>
      </p:pic>
      <p:sp>
        <p:nvSpPr>
          <p:cNvPr id="10" name="Rectangle 9"/>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325600"/>
            <a:ext cx="5410200" cy="1570899"/>
          </a:xfrm>
        </p:spPr>
        <p:txBody>
          <a:bodyPr anchor="b">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85800" y="4038600"/>
            <a:ext cx="5410200" cy="838200"/>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1" name="Picture Placeholder 7"/>
          <p:cNvSpPr>
            <a:spLocks noGrp="1"/>
          </p:cNvSpPr>
          <p:nvPr>
            <p:ph type="pic" sz="quarter" idx="14" hasCustomPrompt="1"/>
          </p:nvPr>
        </p:nvSpPr>
        <p:spPr>
          <a:xfrm>
            <a:off x="6858001" y="566530"/>
            <a:ext cx="5334000" cy="573488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pic>
        <p:nvPicPr>
          <p:cNvPr id="16" name="Picture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009" y="95382"/>
            <a:ext cx="3178301" cy="1309907"/>
          </a:xfrm>
          <a:prstGeom prst="rect">
            <a:avLst/>
          </a:prstGeom>
        </p:spPr>
      </p:pic>
      <p:sp>
        <p:nvSpPr>
          <p:cNvPr id="13" name="Text Placeholder 11"/>
          <p:cNvSpPr>
            <a:spLocks noGrp="1"/>
          </p:cNvSpPr>
          <p:nvPr>
            <p:ph type="body" sz="quarter" idx="13" hasCustomPrompt="1"/>
          </p:nvPr>
        </p:nvSpPr>
        <p:spPr>
          <a:xfrm>
            <a:off x="685800" y="4876800"/>
            <a:ext cx="5410200" cy="1295400"/>
          </a:xfrm>
        </p:spPr>
        <p:txBody>
          <a:bodyPr lIns="0" tIns="0" rIns="0" bIns="0">
            <a:normAutofit/>
          </a:bodyPr>
          <a:lstStyle>
            <a:lvl1pPr marL="0" indent="0">
              <a:lnSpc>
                <a:spcPct val="100000"/>
              </a:lnSpc>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Tree>
    <p:extLst>
      <p:ext uri="{BB962C8B-B14F-4D97-AF65-F5344CB8AC3E}">
        <p14:creationId xmlns:p14="http://schemas.microsoft.com/office/powerpoint/2010/main" val="2021781836"/>
      </p:ext>
    </p:extLst>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186" y="2167"/>
            <a:ext cx="12187257" cy="6498320"/>
          </a:xfrm>
          <a:prstGeom prst="rect">
            <a:avLst/>
          </a:prstGeom>
        </p:spPr>
      </p:pic>
      <p:sp>
        <p:nvSpPr>
          <p:cNvPr id="20" name="Rectangle 19"/>
          <p:cNvSpPr/>
          <p:nvPr userDrawn="1"/>
        </p:nvSpPr>
        <p:spPr>
          <a:xfrm rot="10800000">
            <a:off x="0" y="4389089"/>
            <a:ext cx="12192000" cy="211139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0" y="3825130"/>
            <a:ext cx="10553700" cy="590344"/>
          </a:xfrm>
        </p:spPr>
        <p:txBody>
          <a:bodyPr anchor="t">
            <a:noAutofit/>
          </a:bodyPr>
          <a:lstStyle>
            <a:lvl1pPr>
              <a:defRPr sz="4000"/>
            </a:lvl1pPr>
          </a:lstStyle>
          <a:p>
            <a:r>
              <a:rPr lang="en-US" dirty="0"/>
              <a:t>Click to add title</a:t>
            </a:r>
          </a:p>
        </p:txBody>
      </p:sp>
      <p:sp>
        <p:nvSpPr>
          <p:cNvPr id="3" name="Text Placeholder 2"/>
          <p:cNvSpPr>
            <a:spLocks noGrp="1"/>
          </p:cNvSpPr>
          <p:nvPr>
            <p:ph type="body" idx="1" hasCustomPrompt="1"/>
          </p:nvPr>
        </p:nvSpPr>
        <p:spPr>
          <a:xfrm>
            <a:off x="685800" y="4415474"/>
            <a:ext cx="10553700" cy="501371"/>
          </a:xfrm>
        </p:spPr>
        <p:txBody>
          <a:bodyPr lIns="0" tIns="0" rIns="0" bIns="0">
            <a:normAutofit/>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15" name="Picture Placeholder 8"/>
          <p:cNvSpPr>
            <a:spLocks noGrp="1"/>
          </p:cNvSpPr>
          <p:nvPr>
            <p:ph type="pic" sz="quarter" idx="21" hasCustomPrompt="1"/>
          </p:nvPr>
        </p:nvSpPr>
        <p:spPr>
          <a:xfrm>
            <a:off x="0" y="0"/>
            <a:ext cx="12191999" cy="3429000"/>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7" name="Date Placeholder 6"/>
          <p:cNvSpPr>
            <a:spLocks noGrp="1"/>
          </p:cNvSpPr>
          <p:nvPr>
            <p:ph type="dt" sz="half" idx="22"/>
          </p:nvPr>
        </p:nvSpPr>
        <p:spPr/>
        <p:txBody>
          <a:bodyPr/>
          <a:lstStyle/>
          <a:p>
            <a:fld id="{6BCDC1A7-1727-0044-ADAF-FC89EAB7D439}" type="datetime3">
              <a:rPr lang="en-US" smtClean="0"/>
              <a:t>24 January 2023</a:t>
            </a:fld>
            <a:endParaRPr lang="en-US" dirty="0"/>
          </a:p>
        </p:txBody>
      </p:sp>
      <p:sp>
        <p:nvSpPr>
          <p:cNvPr id="8" name="Footer Placeholder 7"/>
          <p:cNvSpPr>
            <a:spLocks noGrp="1"/>
          </p:cNvSpPr>
          <p:nvPr>
            <p:ph type="ftr" sz="quarter" idx="23"/>
          </p:nvPr>
        </p:nvSpPr>
        <p:spPr/>
        <p:txBody>
          <a:bodyPr/>
          <a:lstStyle/>
          <a:p>
            <a:endParaRPr lang="en-US" dirty="0"/>
          </a:p>
        </p:txBody>
      </p:sp>
      <p:sp>
        <p:nvSpPr>
          <p:cNvPr id="9" name="Slide Number Placeholder 8"/>
          <p:cNvSpPr>
            <a:spLocks noGrp="1"/>
          </p:cNvSpPr>
          <p:nvPr>
            <p:ph type="sldNum" sz="quarter" idx="24"/>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531257029"/>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 with Image 1">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4229100" y="0"/>
            <a:ext cx="7962900" cy="650048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8" name="Text Placeholder 7"/>
          <p:cNvSpPr>
            <a:spLocks noGrp="1"/>
          </p:cNvSpPr>
          <p:nvPr>
            <p:ph type="body" sz="quarter" idx="22" hasCustomPrompt="1"/>
          </p:nvPr>
        </p:nvSpPr>
        <p:spPr>
          <a:xfrm>
            <a:off x="457200" y="2705100"/>
            <a:ext cx="3225800" cy="2844800"/>
          </a:xfrm>
        </p:spPr>
        <p:txBody>
          <a:bodyPr/>
          <a:lstStyle>
            <a:lvl1pPr marL="0" indent="0">
              <a:lnSpc>
                <a:spcPct val="100000"/>
              </a:lnSpc>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paragraph text</a:t>
            </a:r>
          </a:p>
        </p:txBody>
      </p:sp>
      <p:sp>
        <p:nvSpPr>
          <p:cNvPr id="10" name="Text Placeholder 7"/>
          <p:cNvSpPr>
            <a:spLocks noGrp="1"/>
          </p:cNvSpPr>
          <p:nvPr>
            <p:ph type="body" sz="quarter" idx="23" hasCustomPrompt="1"/>
          </p:nvPr>
        </p:nvSpPr>
        <p:spPr>
          <a:xfrm>
            <a:off x="457200" y="419100"/>
            <a:ext cx="3225800" cy="1905000"/>
          </a:xfrm>
        </p:spPr>
        <p:txBody>
          <a:bodyPr anchor="b">
            <a:normAutofit/>
          </a:bodyPr>
          <a:lstStyle>
            <a:lvl1pPr marL="0" indent="0">
              <a:buNone/>
              <a:defRPr sz="32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 or interesting fact</a:t>
            </a:r>
          </a:p>
        </p:txBody>
      </p:sp>
      <p:sp>
        <p:nvSpPr>
          <p:cNvPr id="2" name="Date Placeholder 1"/>
          <p:cNvSpPr>
            <a:spLocks noGrp="1"/>
          </p:cNvSpPr>
          <p:nvPr>
            <p:ph type="dt" sz="half" idx="24"/>
          </p:nvPr>
        </p:nvSpPr>
        <p:spPr/>
        <p:txBody>
          <a:bodyPr/>
          <a:lstStyle/>
          <a:p>
            <a:fld id="{6BDA206A-DC71-DE41-8C2D-33C38F2A7E5D}" type="datetime3">
              <a:rPr lang="en-US" smtClean="0"/>
              <a:t>24 January 2023</a:t>
            </a:fld>
            <a:endParaRPr lang="en-US" dirty="0"/>
          </a:p>
        </p:txBody>
      </p:sp>
      <p:sp>
        <p:nvSpPr>
          <p:cNvPr id="7" name="Footer Placeholder 6"/>
          <p:cNvSpPr>
            <a:spLocks noGrp="1"/>
          </p:cNvSpPr>
          <p:nvPr>
            <p:ph type="ftr" sz="quarter" idx="25"/>
          </p:nvPr>
        </p:nvSpPr>
        <p:spPr/>
        <p:txBody>
          <a:bodyPr/>
          <a:lstStyle/>
          <a:p>
            <a:endParaRPr lang="en-US" dirty="0"/>
          </a:p>
        </p:txBody>
      </p:sp>
      <p:sp>
        <p:nvSpPr>
          <p:cNvPr id="9" name="Slide Number Placeholder 8"/>
          <p:cNvSpPr>
            <a:spLocks noGrp="1"/>
          </p:cNvSpPr>
          <p:nvPr>
            <p:ph type="sldNum" sz="quarter" idx="26"/>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61165626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allout with Image 2">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4229100" y="-1"/>
            <a:ext cx="7962900" cy="6500489"/>
          </a:xfrm>
          <a:no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8" name="Text Placeholder 7"/>
          <p:cNvSpPr>
            <a:spLocks noGrp="1"/>
          </p:cNvSpPr>
          <p:nvPr>
            <p:ph type="body" sz="quarter" idx="22" hasCustomPrompt="1"/>
          </p:nvPr>
        </p:nvSpPr>
        <p:spPr>
          <a:xfrm>
            <a:off x="457200" y="2705100"/>
            <a:ext cx="3225800" cy="2844800"/>
          </a:xfrm>
        </p:spPr>
        <p:txBody>
          <a:bodyPr/>
          <a:lstStyle>
            <a:lvl1pPr marL="0" indent="0">
              <a:lnSpc>
                <a:spcPct val="100000"/>
              </a:lnSpc>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paragraph text</a:t>
            </a:r>
          </a:p>
        </p:txBody>
      </p:sp>
      <p:sp>
        <p:nvSpPr>
          <p:cNvPr id="9" name="Text Placeholder 7"/>
          <p:cNvSpPr>
            <a:spLocks noGrp="1"/>
          </p:cNvSpPr>
          <p:nvPr>
            <p:ph type="body" sz="quarter" idx="23" hasCustomPrompt="1"/>
          </p:nvPr>
        </p:nvSpPr>
        <p:spPr>
          <a:xfrm>
            <a:off x="457200" y="419100"/>
            <a:ext cx="3225800" cy="1905000"/>
          </a:xfrm>
        </p:spPr>
        <p:txBody>
          <a:bodyPr anchor="b">
            <a:normAutofit/>
          </a:bodyPr>
          <a:lstStyle>
            <a:lvl1pPr marL="0" indent="0">
              <a:buNone/>
              <a:defRPr sz="32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 or interesting fact</a:t>
            </a:r>
          </a:p>
        </p:txBody>
      </p:sp>
      <p:cxnSp>
        <p:nvCxnSpPr>
          <p:cNvPr id="10" name="Straight Connector 9"/>
          <p:cNvCxnSpPr/>
          <p:nvPr userDrawn="1"/>
        </p:nvCxnSpPr>
        <p:spPr>
          <a:xfrm flipV="1">
            <a:off x="4229100" y="1"/>
            <a:ext cx="0" cy="650048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24"/>
          </p:nvPr>
        </p:nvSpPr>
        <p:spPr/>
        <p:txBody>
          <a:bodyPr/>
          <a:lstStyle/>
          <a:p>
            <a:fld id="{2B4B586E-FB23-7343-A5F8-BF224083AB10}" type="datetime3">
              <a:rPr lang="en-US" smtClean="0"/>
              <a:t>24 January 2023</a:t>
            </a:fld>
            <a:endParaRPr lang="en-US" dirty="0"/>
          </a:p>
        </p:txBody>
      </p:sp>
      <p:sp>
        <p:nvSpPr>
          <p:cNvPr id="7" name="Footer Placeholder 6"/>
          <p:cNvSpPr>
            <a:spLocks noGrp="1"/>
          </p:cNvSpPr>
          <p:nvPr>
            <p:ph type="ftr" sz="quarter" idx="25"/>
          </p:nvPr>
        </p:nvSpPr>
        <p:spPr/>
        <p:txBody>
          <a:bodyPr/>
          <a:lstStyle/>
          <a:p>
            <a:endParaRPr lang="en-US" dirty="0"/>
          </a:p>
        </p:txBody>
      </p:sp>
      <p:sp>
        <p:nvSpPr>
          <p:cNvPr id="11" name="Slide Number Placeholder 10"/>
          <p:cNvSpPr>
            <a:spLocks noGrp="1"/>
          </p:cNvSpPr>
          <p:nvPr>
            <p:ph type="sldNum" sz="quarter" idx="26"/>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34401479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ull-Bleed Image with Caption">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0" y="0"/>
            <a:ext cx="12192000" cy="6500488"/>
          </a:xfrm>
          <a:solidFill>
            <a:schemeClr val="tx2"/>
          </a:solidFill>
          <a:ln>
            <a:noFill/>
          </a:ln>
        </p:spPr>
        <p:txBody>
          <a:bodyPr anchor="ctr"/>
          <a:lstStyle>
            <a:lvl1pPr marL="0" indent="0" algn="ctr">
              <a:buNone/>
              <a:defRPr>
                <a:ln>
                  <a:noFill/>
                </a:ln>
                <a:solidFill>
                  <a:schemeClr val="tx2">
                    <a:lumMod val="60000"/>
                    <a:lumOff val="40000"/>
                  </a:schemeClr>
                </a:solidFill>
              </a:defRPr>
            </a:lvl1pPr>
          </a:lstStyle>
          <a:p>
            <a:r>
              <a:rPr lang="en-US" dirty="0"/>
              <a:t>Click to add image</a:t>
            </a:r>
          </a:p>
        </p:txBody>
      </p:sp>
      <p:sp>
        <p:nvSpPr>
          <p:cNvPr id="12" name="Text Placeholder 11"/>
          <p:cNvSpPr>
            <a:spLocks noGrp="1"/>
          </p:cNvSpPr>
          <p:nvPr>
            <p:ph type="body" sz="quarter" idx="22" hasCustomPrompt="1"/>
          </p:nvPr>
        </p:nvSpPr>
        <p:spPr>
          <a:xfrm>
            <a:off x="8089900" y="5424303"/>
            <a:ext cx="3644900" cy="747897"/>
          </a:xfrm>
          <a:solidFill>
            <a:schemeClr val="bg1"/>
          </a:solidFill>
        </p:spPr>
        <p:txBody>
          <a:bodyPr lIns="365760" tIns="274320" rIns="365760" bIns="274320" anchor="t" anchorCtr="0">
            <a:spAutoFit/>
          </a:bodyPr>
          <a:lstStyle>
            <a:lvl1pPr marL="0" indent="0">
              <a:buNone/>
              <a:defRPr sz="12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image caption</a:t>
            </a:r>
          </a:p>
        </p:txBody>
      </p:sp>
      <p:sp>
        <p:nvSpPr>
          <p:cNvPr id="2" name="Date Placeholder 1"/>
          <p:cNvSpPr>
            <a:spLocks noGrp="1"/>
          </p:cNvSpPr>
          <p:nvPr>
            <p:ph type="dt" sz="half" idx="23"/>
          </p:nvPr>
        </p:nvSpPr>
        <p:spPr/>
        <p:txBody>
          <a:bodyPr/>
          <a:lstStyle/>
          <a:p>
            <a:fld id="{14D60BE6-C3EF-E248-B029-E7DCE29C4D6C}" type="datetime3">
              <a:rPr lang="en-US" smtClean="0"/>
              <a:t>24 January 2023</a:t>
            </a:fld>
            <a:endParaRPr lang="en-US" dirty="0"/>
          </a:p>
        </p:txBody>
      </p:sp>
      <p:sp>
        <p:nvSpPr>
          <p:cNvPr id="7" name="Footer Placeholder 6"/>
          <p:cNvSpPr>
            <a:spLocks noGrp="1"/>
          </p:cNvSpPr>
          <p:nvPr>
            <p:ph type="ftr" sz="quarter" idx="24"/>
          </p:nvPr>
        </p:nvSpPr>
        <p:spPr/>
        <p:txBody>
          <a:bodyPr/>
          <a:lstStyle/>
          <a:p>
            <a:endParaRPr lang="en-US" dirty="0"/>
          </a:p>
        </p:txBody>
      </p:sp>
      <p:sp>
        <p:nvSpPr>
          <p:cNvPr id="8" name="Slide Number Placeholder 7"/>
          <p:cNvSpPr>
            <a:spLocks noGrp="1"/>
          </p:cNvSpPr>
          <p:nvPr>
            <p:ph type="sldNum" sz="quarter" idx="25"/>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117692839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title</a:t>
            </a:r>
          </a:p>
        </p:txBody>
      </p:sp>
      <p:sp>
        <p:nvSpPr>
          <p:cNvPr id="6" name="Date Placeholder 5"/>
          <p:cNvSpPr>
            <a:spLocks noGrp="1"/>
          </p:cNvSpPr>
          <p:nvPr>
            <p:ph type="dt" sz="half" idx="10"/>
          </p:nvPr>
        </p:nvSpPr>
        <p:spPr/>
        <p:txBody>
          <a:bodyPr/>
          <a:lstStyle/>
          <a:p>
            <a:fld id="{4CF15612-DC24-164A-87F5-39F5D56C6380}" type="datetime3">
              <a:rPr lang="en-US" smtClean="0"/>
              <a:t>24 January 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3510739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44BB3F-4548-5848-869B-42FFD2F28F9C}" type="datetime3">
              <a:rPr lang="en-US" smtClean="0"/>
              <a:t>24 January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BCDCBD-78E1-0D41-A999-31B5EBF8E02C}" type="slidenum">
              <a:rPr lang="en-US" smtClean="0"/>
              <a:pPr/>
              <a:t>‹#›</a:t>
            </a:fld>
            <a:endParaRPr lang="en-US" dirty="0"/>
          </a:p>
        </p:txBody>
      </p:sp>
      <p:sp>
        <p:nvSpPr>
          <p:cNvPr id="6" name="Title 1"/>
          <p:cNvSpPr>
            <a:spLocks noGrp="1"/>
          </p:cNvSpPr>
          <p:nvPr>
            <p:ph type="title" hasCustomPrompt="1"/>
          </p:nvPr>
        </p:nvSpPr>
        <p:spPr>
          <a:xfrm>
            <a:off x="457200" y="415089"/>
            <a:ext cx="11277600" cy="338328"/>
          </a:xfrm>
        </p:spPr>
        <p:txBody>
          <a:bodyPr>
            <a:noAutofit/>
          </a:bodyPr>
          <a:lstStyle>
            <a:lvl1pPr>
              <a:defRPr sz="2800"/>
            </a:lvl1pPr>
          </a:lstStyle>
          <a:p>
            <a:r>
              <a:rPr lang="en-US" dirty="0"/>
              <a:t>Click to add title</a:t>
            </a:r>
          </a:p>
        </p:txBody>
      </p:sp>
      <p:sp>
        <p:nvSpPr>
          <p:cNvPr id="7" name="Text Placeholder 8"/>
          <p:cNvSpPr>
            <a:spLocks noGrp="1"/>
          </p:cNvSpPr>
          <p:nvPr>
            <p:ph type="body" sz="quarter" idx="13" hasCustomPrompt="1"/>
          </p:nvPr>
        </p:nvSpPr>
        <p:spPr>
          <a:xfrm>
            <a:off x="457200" y="794565"/>
            <a:ext cx="11277600" cy="386535"/>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spTree>
    <p:extLst>
      <p:ext uri="{BB962C8B-B14F-4D97-AF65-F5344CB8AC3E}">
        <p14:creationId xmlns:p14="http://schemas.microsoft.com/office/powerpoint/2010/main" val="1717379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Blac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C6EB3A3A-AE41-004F-92C8-3A977DC82012}" type="datetime3">
              <a:rPr lang="en-US" smtClean="0"/>
              <a:t>24 January 2023</a:t>
            </a:fld>
            <a:endParaRPr lang="en-US" dirty="0"/>
          </a:p>
        </p:txBody>
      </p:sp>
      <p:sp>
        <p:nvSpPr>
          <p:cNvPr id="3" name="Footer Placeholder 2"/>
          <p:cNvSpPr>
            <a:spLocks noGrp="1"/>
          </p:cNvSpPr>
          <p:nvPr>
            <p:ph type="ftr" sz="quarter" idx="15"/>
          </p:nvPr>
        </p:nvSpPr>
        <p:spPr/>
        <p:txBody>
          <a:bodyPr/>
          <a:lstStyle/>
          <a:p>
            <a:endParaRPr lang="en-US" dirty="0"/>
          </a:p>
        </p:txBody>
      </p:sp>
      <p:sp>
        <p:nvSpPr>
          <p:cNvPr id="4" name="Slide Number Placeholder 3"/>
          <p:cNvSpPr>
            <a:spLocks noGrp="1"/>
          </p:cNvSpPr>
          <p:nvPr>
            <p:ph type="sldNum" sz="quarter" idx="16"/>
          </p:nvPr>
        </p:nvSpPr>
        <p:spPr/>
        <p:txBody>
          <a:bodyPr/>
          <a:lstStyle/>
          <a:p>
            <a:fld id="{4EBCDCBD-78E1-0D41-A999-31B5EBF8E02C}" type="slidenum">
              <a:rPr lang="en-US" smtClean="0"/>
              <a:pPr/>
              <a:t>‹#›</a:t>
            </a:fld>
            <a:endParaRPr lang="en-US" dirty="0"/>
          </a:p>
        </p:txBody>
      </p:sp>
      <p:sp>
        <p:nvSpPr>
          <p:cNvPr id="11" name="Media Placeholder 10"/>
          <p:cNvSpPr>
            <a:spLocks noGrp="1" noChangeAspect="1"/>
          </p:cNvSpPr>
          <p:nvPr>
            <p:ph type="media" sz="quarter" idx="13" hasCustomPrompt="1"/>
          </p:nvPr>
        </p:nvSpPr>
        <p:spPr>
          <a:xfrm>
            <a:off x="0" y="0"/>
            <a:ext cx="12192000" cy="6858000"/>
          </a:xfrm>
          <a:solidFill>
            <a:schemeClr val="tx1"/>
          </a:solidFill>
        </p:spPr>
        <p:txBody>
          <a:bodyPr anchor="ctr"/>
          <a:lstStyle>
            <a:lvl1pPr marL="0" indent="0" algn="ctr">
              <a:buNone/>
              <a:defRPr>
                <a:solidFill>
                  <a:schemeClr val="tx2">
                    <a:lumMod val="60000"/>
                    <a:lumOff val="40000"/>
                  </a:schemeClr>
                </a:solidFill>
              </a:defRPr>
            </a:lvl1pPr>
          </a:lstStyle>
          <a:p>
            <a:r>
              <a:rPr lang="en-US" dirty="0"/>
              <a:t>Click to add video</a:t>
            </a:r>
          </a:p>
        </p:txBody>
      </p:sp>
    </p:spTree>
    <p:extLst>
      <p:ext uri="{BB962C8B-B14F-4D97-AF65-F5344CB8AC3E}">
        <p14:creationId xmlns:p14="http://schemas.microsoft.com/office/powerpoint/2010/main" val="1704606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E2012180-3E9D-A142-813E-5A768CF48DAD}" type="datetime3">
              <a:rPr lang="en-US" smtClean="0"/>
              <a:t>24 January 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4221147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ad Chart with Title 2">
    <p:spTree>
      <p:nvGrpSpPr>
        <p:cNvPr id="1" name=""/>
        <p:cNvGrpSpPr/>
        <p:nvPr/>
      </p:nvGrpSpPr>
      <p:grpSpPr>
        <a:xfrm>
          <a:off x="0" y="0"/>
          <a:ext cx="0" cy="0"/>
          <a:chOff x="0" y="0"/>
          <a:chExt cx="0" cy="0"/>
        </a:xfrm>
      </p:grpSpPr>
      <p:sp>
        <p:nvSpPr>
          <p:cNvPr id="28" name="Title 27"/>
          <p:cNvSpPr>
            <a:spLocks noGrp="1"/>
          </p:cNvSpPr>
          <p:nvPr userDrawn="1">
            <p:ph type="title" hasCustomPrompt="1"/>
          </p:nvPr>
        </p:nvSpPr>
        <p:spPr>
          <a:xfrm>
            <a:off x="457200" y="419100"/>
            <a:ext cx="11277600" cy="351608"/>
          </a:xfrm>
        </p:spPr>
        <p:txBody>
          <a:bodyPr>
            <a:noAutofit/>
          </a:bodyPr>
          <a:lstStyle>
            <a:lvl1pPr>
              <a:defRPr sz="2200"/>
            </a:lvl1pPr>
          </a:lstStyle>
          <a:p>
            <a:r>
              <a:rPr lang="en-US" dirty="0"/>
              <a:t>Click to add title</a:t>
            </a:r>
          </a:p>
        </p:txBody>
      </p:sp>
      <p:cxnSp>
        <p:nvCxnSpPr>
          <p:cNvPr id="49" name="Straight Connector 48"/>
          <p:cNvCxnSpPr/>
          <p:nvPr/>
        </p:nvCxnSpPr>
        <p:spPr>
          <a:xfrm>
            <a:off x="6096000" y="884420"/>
            <a:ext cx="12192" cy="56160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939" y="3695999"/>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0" y="88442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2" name="Text Placeholder 14"/>
          <p:cNvSpPr>
            <a:spLocks noGrp="1"/>
          </p:cNvSpPr>
          <p:nvPr userDrawn="1">
            <p:ph type="body" sz="quarter" idx="18" hasCustomPrompt="1"/>
          </p:nvPr>
        </p:nvSpPr>
        <p:spPr>
          <a:xfrm>
            <a:off x="457200" y="1445785"/>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Text Placeholder 16"/>
          <p:cNvSpPr>
            <a:spLocks noGrp="1"/>
          </p:cNvSpPr>
          <p:nvPr userDrawn="1">
            <p:ph type="body" sz="quarter" idx="24" hasCustomPrompt="1"/>
          </p:nvPr>
        </p:nvSpPr>
        <p:spPr>
          <a:xfrm>
            <a:off x="457200" y="1152294"/>
            <a:ext cx="5296819"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5" name="Text Placeholder 14"/>
          <p:cNvSpPr>
            <a:spLocks noGrp="1"/>
          </p:cNvSpPr>
          <p:nvPr userDrawn="1">
            <p:ph type="body" sz="quarter" idx="27" hasCustomPrompt="1"/>
          </p:nvPr>
        </p:nvSpPr>
        <p:spPr>
          <a:xfrm>
            <a:off x="453482" y="4295396"/>
            <a:ext cx="5299617"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 name="Text Placeholder 16"/>
          <p:cNvSpPr>
            <a:spLocks noGrp="1"/>
          </p:cNvSpPr>
          <p:nvPr userDrawn="1">
            <p:ph type="body" sz="quarter" idx="28" hasCustomPrompt="1"/>
          </p:nvPr>
        </p:nvSpPr>
        <p:spPr>
          <a:xfrm>
            <a:off x="453483" y="4001905"/>
            <a:ext cx="5299616"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9" name="Text Placeholder 14"/>
          <p:cNvSpPr>
            <a:spLocks noGrp="1"/>
          </p:cNvSpPr>
          <p:nvPr userDrawn="1">
            <p:ph type="body" sz="quarter" idx="31" hasCustomPrompt="1"/>
          </p:nvPr>
        </p:nvSpPr>
        <p:spPr>
          <a:xfrm>
            <a:off x="6442617" y="1442068"/>
            <a:ext cx="5292183"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Text Placeholder 16"/>
          <p:cNvSpPr>
            <a:spLocks noGrp="1"/>
          </p:cNvSpPr>
          <p:nvPr userDrawn="1">
            <p:ph type="body" sz="quarter" idx="32" hasCustomPrompt="1"/>
          </p:nvPr>
        </p:nvSpPr>
        <p:spPr>
          <a:xfrm>
            <a:off x="6442617" y="1148577"/>
            <a:ext cx="5289388"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62" name="Text Placeholder 14"/>
          <p:cNvSpPr>
            <a:spLocks noGrp="1"/>
          </p:cNvSpPr>
          <p:nvPr userDrawn="1">
            <p:ph type="body" sz="quarter" idx="35" hasCustomPrompt="1"/>
          </p:nvPr>
        </p:nvSpPr>
        <p:spPr>
          <a:xfrm>
            <a:off x="6438900" y="4291679"/>
            <a:ext cx="5293105"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ext Placeholder 16"/>
          <p:cNvSpPr>
            <a:spLocks noGrp="1"/>
          </p:cNvSpPr>
          <p:nvPr userDrawn="1">
            <p:ph type="body" sz="quarter" idx="36" hasCustomPrompt="1"/>
          </p:nvPr>
        </p:nvSpPr>
        <p:spPr>
          <a:xfrm>
            <a:off x="6438900" y="3998188"/>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 name="Date Placeholder 4"/>
          <p:cNvSpPr>
            <a:spLocks noGrp="1"/>
          </p:cNvSpPr>
          <p:nvPr>
            <p:ph type="dt" sz="half" idx="39"/>
          </p:nvPr>
        </p:nvSpPr>
        <p:spPr/>
        <p:txBody>
          <a:bodyPr/>
          <a:lstStyle/>
          <a:p>
            <a:fld id="{440C69AA-4028-2346-851C-598F8815DC41}" type="datetime3">
              <a:rPr lang="en-US" smtClean="0"/>
              <a:t>24 January 2023</a:t>
            </a:fld>
            <a:endParaRPr lang="en-US" dirty="0"/>
          </a:p>
        </p:txBody>
      </p:sp>
      <p:sp>
        <p:nvSpPr>
          <p:cNvPr id="6" name="Footer Placeholder 5"/>
          <p:cNvSpPr>
            <a:spLocks noGrp="1"/>
          </p:cNvSpPr>
          <p:nvPr>
            <p:ph type="ftr" sz="quarter" idx="40"/>
          </p:nvPr>
        </p:nvSpPr>
        <p:spPr/>
        <p:txBody>
          <a:bodyPr/>
          <a:lstStyle/>
          <a:p>
            <a:endParaRPr lang="en-US" dirty="0"/>
          </a:p>
        </p:txBody>
      </p:sp>
      <p:sp>
        <p:nvSpPr>
          <p:cNvPr id="7" name="Slide Number Placeholder 6"/>
          <p:cNvSpPr>
            <a:spLocks noGrp="1"/>
          </p:cNvSpPr>
          <p:nvPr>
            <p:ph type="sldNum" sz="quarter" idx="41"/>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406746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ad Chart 2">
    <p:spTree>
      <p:nvGrpSpPr>
        <p:cNvPr id="1" name=""/>
        <p:cNvGrpSpPr/>
        <p:nvPr/>
      </p:nvGrpSpPr>
      <p:grpSpPr>
        <a:xfrm>
          <a:off x="0" y="0"/>
          <a:ext cx="0" cy="0"/>
          <a:chOff x="0" y="0"/>
          <a:chExt cx="0" cy="0"/>
        </a:xfrm>
      </p:grpSpPr>
      <p:cxnSp>
        <p:nvCxnSpPr>
          <p:cNvPr id="6" name="Straight Connector 5"/>
          <p:cNvCxnSpPr/>
          <p:nvPr/>
        </p:nvCxnSpPr>
        <p:spPr>
          <a:xfrm>
            <a:off x="6096000" y="0"/>
            <a:ext cx="3048" cy="650048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325508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userDrawn="1">
            <p:ph type="body" sz="quarter" idx="18" hasCustomPrompt="1"/>
          </p:nvPr>
        </p:nvSpPr>
        <p:spPr>
          <a:xfrm>
            <a:off x="457200" y="712591"/>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userDrawn="1">
            <p:ph type="body" sz="quarter" idx="19" hasCustomPrompt="1"/>
          </p:nvPr>
        </p:nvSpPr>
        <p:spPr>
          <a:xfrm>
            <a:off x="457201" y="419100"/>
            <a:ext cx="5293104"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26" name="Text Placeholder 14"/>
          <p:cNvSpPr>
            <a:spLocks noGrp="1"/>
          </p:cNvSpPr>
          <p:nvPr>
            <p:ph type="body" sz="quarter" idx="27" hasCustomPrompt="1"/>
          </p:nvPr>
        </p:nvSpPr>
        <p:spPr>
          <a:xfrm>
            <a:off x="457201" y="3880422"/>
            <a:ext cx="5293104"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16"/>
          <p:cNvSpPr>
            <a:spLocks noGrp="1"/>
          </p:cNvSpPr>
          <p:nvPr>
            <p:ph type="body" sz="quarter" idx="28" hasCustomPrompt="1"/>
          </p:nvPr>
        </p:nvSpPr>
        <p:spPr>
          <a:xfrm>
            <a:off x="457203" y="3586931"/>
            <a:ext cx="5295896"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30" name="Text Placeholder 14"/>
          <p:cNvSpPr>
            <a:spLocks noGrp="1"/>
          </p:cNvSpPr>
          <p:nvPr>
            <p:ph type="body" sz="quarter" idx="31" hasCustomPrompt="1"/>
          </p:nvPr>
        </p:nvSpPr>
        <p:spPr>
          <a:xfrm>
            <a:off x="6438900" y="712591"/>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16"/>
          <p:cNvSpPr>
            <a:spLocks noGrp="1"/>
          </p:cNvSpPr>
          <p:nvPr>
            <p:ph type="body" sz="quarter" idx="32" hasCustomPrompt="1"/>
          </p:nvPr>
        </p:nvSpPr>
        <p:spPr>
          <a:xfrm>
            <a:off x="6438901" y="419100"/>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34" name="Text Placeholder 14"/>
          <p:cNvSpPr>
            <a:spLocks noGrp="1"/>
          </p:cNvSpPr>
          <p:nvPr>
            <p:ph type="body" sz="quarter" idx="35" hasCustomPrompt="1"/>
          </p:nvPr>
        </p:nvSpPr>
        <p:spPr>
          <a:xfrm>
            <a:off x="6438900" y="3876705"/>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16"/>
          <p:cNvSpPr>
            <a:spLocks noGrp="1"/>
          </p:cNvSpPr>
          <p:nvPr>
            <p:ph type="body" sz="quarter" idx="36" hasCustomPrompt="1"/>
          </p:nvPr>
        </p:nvSpPr>
        <p:spPr>
          <a:xfrm>
            <a:off x="6438900" y="3583214"/>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 name="Date Placeholder 4"/>
          <p:cNvSpPr>
            <a:spLocks noGrp="1"/>
          </p:cNvSpPr>
          <p:nvPr>
            <p:ph type="dt" sz="half" idx="37"/>
          </p:nvPr>
        </p:nvSpPr>
        <p:spPr/>
        <p:txBody>
          <a:bodyPr/>
          <a:lstStyle/>
          <a:p>
            <a:fld id="{EAD40597-9D3C-4B4A-A3D8-7DD42E93C242}" type="datetime3">
              <a:rPr lang="en-US" smtClean="0"/>
              <a:t>24 January 2023</a:t>
            </a:fld>
            <a:endParaRPr lang="en-US" dirty="0"/>
          </a:p>
        </p:txBody>
      </p:sp>
      <p:sp>
        <p:nvSpPr>
          <p:cNvPr id="7" name="Footer Placeholder 6"/>
          <p:cNvSpPr>
            <a:spLocks noGrp="1"/>
          </p:cNvSpPr>
          <p:nvPr>
            <p:ph type="ftr" sz="quarter" idx="38"/>
          </p:nvPr>
        </p:nvSpPr>
        <p:spPr/>
        <p:txBody>
          <a:bodyPr/>
          <a:lstStyle/>
          <a:p>
            <a:endParaRPr lang="en-US" dirty="0"/>
          </a:p>
        </p:txBody>
      </p:sp>
      <p:sp>
        <p:nvSpPr>
          <p:cNvPr id="9" name="Slide Number Placeholder 8"/>
          <p:cNvSpPr>
            <a:spLocks noGrp="1"/>
          </p:cNvSpPr>
          <p:nvPr>
            <p:ph type="sldNum" sz="quarter" idx="39"/>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3266503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3 Black">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fld id="{598E691F-70E6-D64F-8D4F-FAA34A0DE440}" type="datetime3">
              <a:rPr lang="en-US" smtClean="0"/>
              <a:t>24 January 2023</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Rectangle 8"/>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85" y="1332"/>
            <a:ext cx="12187256" cy="6855332"/>
          </a:xfrm>
          <a:prstGeom prst="rect">
            <a:avLst/>
          </a:prstGeom>
        </p:spPr>
      </p:pic>
      <p:sp>
        <p:nvSpPr>
          <p:cNvPr id="2" name="Title 1"/>
          <p:cNvSpPr>
            <a:spLocks noGrp="1"/>
          </p:cNvSpPr>
          <p:nvPr>
            <p:ph type="ctrTitle" hasCustomPrompt="1"/>
          </p:nvPr>
        </p:nvSpPr>
        <p:spPr>
          <a:xfrm>
            <a:off x="4267200" y="3886201"/>
            <a:ext cx="6972300" cy="609600"/>
          </a:xfrm>
        </p:spPr>
        <p:txBody>
          <a:bodyPr anchor="t">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4267200" y="4495800"/>
            <a:ext cx="6972300" cy="570163"/>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067300"/>
            <a:ext cx="4010128" cy="11049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8" name="Picture Placeholder 7"/>
          <p:cNvSpPr>
            <a:spLocks noGrp="1"/>
          </p:cNvSpPr>
          <p:nvPr>
            <p:ph type="pic" sz="quarter" idx="14" hasCustomPrompt="1"/>
          </p:nvPr>
        </p:nvSpPr>
        <p:spPr>
          <a:xfrm>
            <a:off x="-2372" y="0"/>
            <a:ext cx="12194372" cy="342900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cxnSp>
        <p:nvCxnSpPr>
          <p:cNvPr id="16" name="Straight Connector 15"/>
          <p:cNvCxnSpPr/>
          <p:nvPr/>
        </p:nvCxnSpPr>
        <p:spPr>
          <a:xfrm>
            <a:off x="3778686" y="3886200"/>
            <a:ext cx="0" cy="228600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75475" y="3411128"/>
            <a:ext cx="3030109" cy="1982102"/>
          </a:xfrm>
          <a:prstGeom prst="rect">
            <a:avLst/>
          </a:prstGeom>
        </p:spPr>
      </p:pic>
    </p:spTree>
    <p:extLst>
      <p:ext uri="{BB962C8B-B14F-4D97-AF65-F5344CB8AC3E}">
        <p14:creationId xmlns:p14="http://schemas.microsoft.com/office/powerpoint/2010/main" val="80885250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d Bl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A451E-F603-1047-B03A-D9117F2AE499}" type="datetime3">
              <a:rPr lang="en-US" smtClean="0"/>
              <a:t>24 January 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BCDCBD-78E1-0D41-A999-31B5EBF8E02C}" type="slidenum">
              <a:rPr lang="en-US" smtClean="0"/>
              <a:pPr/>
              <a:t>‹#›</a:t>
            </a:fld>
            <a:endParaRPr lang="en-US" dirty="0"/>
          </a:p>
        </p:txBody>
      </p:sp>
      <p:sp>
        <p:nvSpPr>
          <p:cNvPr id="8" name="Rectangle 7"/>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56163" y="1371600"/>
            <a:ext cx="5479673" cy="3584448"/>
          </a:xfrm>
          <a:prstGeom prst="rect">
            <a:avLst/>
          </a:prstGeom>
        </p:spPr>
      </p:pic>
      <p:sp>
        <p:nvSpPr>
          <p:cNvPr id="9" name="Rectangle 8"/>
          <p:cNvSpPr/>
          <p:nvPr userDrawn="1"/>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57" y="1332"/>
            <a:ext cx="12187256" cy="6855332"/>
          </a:xfrm>
          <a:prstGeom prst="rect">
            <a:avLst/>
          </a:prstGeom>
        </p:spPr>
      </p:pic>
      <p:sp>
        <p:nvSpPr>
          <p:cNvPr id="10" name="Rectangle 9"/>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56163" y="1371600"/>
            <a:ext cx="5479673" cy="3584448"/>
          </a:xfrm>
          <a:prstGeom prst="rect">
            <a:avLst/>
          </a:prstGeom>
        </p:spPr>
      </p:pic>
    </p:spTree>
    <p:extLst>
      <p:ext uri="{BB962C8B-B14F-4D97-AF65-F5344CB8AC3E}">
        <p14:creationId xmlns:p14="http://schemas.microsoft.com/office/powerpoint/2010/main" val="3000112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Slide 3 Black">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fld id="{6C1123CB-3959-8245-AF3D-DDDD939CF756}" type="datetime3">
              <a:rPr lang="en-US" smtClean="0"/>
              <a:t>24 January 2023</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Rectangle 8"/>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1332"/>
            <a:ext cx="12187256" cy="6855332"/>
          </a:xfrm>
          <a:prstGeom prst="rect">
            <a:avLst/>
          </a:prstGeom>
        </p:spPr>
      </p:pic>
      <p:sp>
        <p:nvSpPr>
          <p:cNvPr id="2" name="Title 1"/>
          <p:cNvSpPr>
            <a:spLocks noGrp="1"/>
          </p:cNvSpPr>
          <p:nvPr>
            <p:ph type="ctrTitle" hasCustomPrompt="1"/>
          </p:nvPr>
        </p:nvSpPr>
        <p:spPr>
          <a:xfrm>
            <a:off x="4267200" y="4509053"/>
            <a:ext cx="6972300" cy="609600"/>
          </a:xfrm>
        </p:spPr>
        <p:txBody>
          <a:bodyPr anchor="t">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4267200" y="5118652"/>
            <a:ext cx="6972300" cy="570163"/>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690152"/>
            <a:ext cx="4010128" cy="11049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8" name="Picture Placeholder 7"/>
          <p:cNvSpPr>
            <a:spLocks noGrp="1"/>
          </p:cNvSpPr>
          <p:nvPr>
            <p:ph type="pic" sz="quarter" idx="14" hasCustomPrompt="1"/>
          </p:nvPr>
        </p:nvSpPr>
        <p:spPr>
          <a:xfrm>
            <a:off x="-2372" y="0"/>
            <a:ext cx="12194372" cy="342900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cxnSp>
        <p:nvCxnSpPr>
          <p:cNvPr id="16" name="Straight Connector 15"/>
          <p:cNvCxnSpPr/>
          <p:nvPr/>
        </p:nvCxnSpPr>
        <p:spPr>
          <a:xfrm>
            <a:off x="3778686" y="4509052"/>
            <a:ext cx="0" cy="228600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475" y="4458050"/>
            <a:ext cx="3030109" cy="1982102"/>
          </a:xfrm>
          <a:prstGeom prst="rect">
            <a:avLst/>
          </a:prstGeom>
        </p:spPr>
      </p:pic>
    </p:spTree>
    <p:extLst>
      <p:ext uri="{BB962C8B-B14F-4D97-AF65-F5344CB8AC3E}">
        <p14:creationId xmlns:p14="http://schemas.microsoft.com/office/powerpoint/2010/main" val="270014789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picture containing indoor, dark, night&#10;&#10;Description automatically generated">
            <a:extLst>
              <a:ext uri="{FF2B5EF4-FFF2-40B4-BE49-F238E27FC236}">
                <a16:creationId xmlns:a16="http://schemas.microsoft.com/office/drawing/2014/main" id="{7F02D9D1-7933-054A-9B27-50AF0F298FF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22A4DF4-7C8D-6941-BA52-9D2DFA790F5C}"/>
              </a:ext>
            </a:extLst>
          </p:cNvPr>
          <p:cNvSpPr>
            <a:spLocks noGrp="1"/>
          </p:cNvSpPr>
          <p:nvPr>
            <p:ph type="title"/>
          </p:nvPr>
        </p:nvSpPr>
        <p:spPr>
          <a:xfrm>
            <a:off x="1552178" y="419100"/>
            <a:ext cx="10182621" cy="762000"/>
          </a:xfr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89E9D1EF-D553-A74F-8995-1A8DF7C03DE3}"/>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780DE6C2-CAA2-D342-BA95-07CE152CA5C0}"/>
              </a:ext>
            </a:extLst>
          </p:cNvPr>
          <p:cNvSpPr>
            <a:spLocks noGrp="1"/>
          </p:cNvSpPr>
          <p:nvPr>
            <p:ph type="dt" sz="half" idx="11"/>
          </p:nvPr>
        </p:nvSpPr>
        <p:spPr/>
        <p:txBody>
          <a:bodyPr/>
          <a:lstStyle/>
          <a:p>
            <a:fld id="{E74931B7-E6F4-684C-ACFC-44768C603396}" type="datetime3">
              <a:rPr lang="en-US" smtClean="0"/>
              <a:t>24 January 2023</a:t>
            </a:fld>
            <a:endParaRPr lang="en-US" dirty="0"/>
          </a:p>
        </p:txBody>
      </p:sp>
      <p:sp>
        <p:nvSpPr>
          <p:cNvPr id="5" name="Slide Number Placeholder 4">
            <a:extLst>
              <a:ext uri="{FF2B5EF4-FFF2-40B4-BE49-F238E27FC236}">
                <a16:creationId xmlns:a16="http://schemas.microsoft.com/office/drawing/2014/main" id="{EC9839D4-85CE-8A4A-9975-12A3ED44EA56}"/>
              </a:ext>
            </a:extLst>
          </p:cNvPr>
          <p:cNvSpPr>
            <a:spLocks noGrp="1"/>
          </p:cNvSpPr>
          <p:nvPr>
            <p:ph type="sldNum" sz="quarter" idx="12"/>
          </p:nvPr>
        </p:nvSpPr>
        <p:spPr/>
        <p:txBody>
          <a:bodyPr/>
          <a:lstStyle/>
          <a:p>
            <a:fld id="{4EBCDCBD-78E1-0D41-A999-31B5EBF8E02C}" type="slidenum">
              <a:rPr lang="en-US" smtClean="0"/>
              <a:pPr/>
              <a:t>‹#›</a:t>
            </a:fld>
            <a:endParaRPr lang="en-US" dirty="0"/>
          </a:p>
        </p:txBody>
      </p:sp>
      <p:pic>
        <p:nvPicPr>
          <p:cNvPr id="7" name="Picture 6">
            <a:extLst>
              <a:ext uri="{FF2B5EF4-FFF2-40B4-BE49-F238E27FC236}">
                <a16:creationId xmlns:a16="http://schemas.microsoft.com/office/drawing/2014/main" id="{3F75EB2D-859A-AA4B-8F9A-1A94CC80881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9703" y="6565216"/>
            <a:ext cx="212200" cy="228116"/>
          </a:xfrm>
          <a:prstGeom prst="rect">
            <a:avLst/>
          </a:prstGeom>
        </p:spPr>
      </p:pic>
      <p:pic>
        <p:nvPicPr>
          <p:cNvPr id="8" name="Picture 7">
            <a:extLst>
              <a:ext uri="{FF2B5EF4-FFF2-40B4-BE49-F238E27FC236}">
                <a16:creationId xmlns:a16="http://schemas.microsoft.com/office/drawing/2014/main" id="{474AD08A-971E-6542-A06E-C977F5CB17F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1642" y="81578"/>
            <a:ext cx="1248895" cy="1248895"/>
          </a:xfrm>
          <a:prstGeom prst="rect">
            <a:avLst/>
          </a:prstGeom>
        </p:spPr>
      </p:pic>
    </p:spTree>
    <p:extLst>
      <p:ext uri="{BB962C8B-B14F-4D97-AF65-F5344CB8AC3E}">
        <p14:creationId xmlns:p14="http://schemas.microsoft.com/office/powerpoint/2010/main" val="1011919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A picture containing indoor, dark, night&#10;&#10;Description automatically generated">
            <a:extLst>
              <a:ext uri="{FF2B5EF4-FFF2-40B4-BE49-F238E27FC236}">
                <a16:creationId xmlns:a16="http://schemas.microsoft.com/office/drawing/2014/main" id="{75EB434D-5C4E-E745-843B-1DCC4B174E30}"/>
              </a:ext>
            </a:extLst>
          </p:cNvPr>
          <p:cNvPicPr>
            <a:picLocks noChangeAspect="1"/>
          </p:cNvPicPr>
          <p:nvPr userDrawn="1"/>
        </p:nvPicPr>
        <p:blipFill>
          <a:blip r:embed="rId2">
            <a:alphaModFix amt="5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3D8C2EE-BC0E-3E46-9AA0-8073B00F842C}"/>
              </a:ext>
            </a:extLst>
          </p:cNvPr>
          <p:cNvSpPr>
            <a:spLocks noGrp="1"/>
          </p:cNvSpPr>
          <p:nvPr>
            <p:ph type="title"/>
          </p:nvPr>
        </p:nvSpPr>
        <p:spPr>
          <a:xfrm>
            <a:off x="1552178" y="419100"/>
            <a:ext cx="10182621" cy="762000"/>
          </a:xfr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2D58A432-D02C-1F41-94C6-5FE6EFCFE99D}"/>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B50A2F94-E2A3-D64E-95B3-93EF1F20DFAE}"/>
              </a:ext>
            </a:extLst>
          </p:cNvPr>
          <p:cNvSpPr>
            <a:spLocks noGrp="1"/>
          </p:cNvSpPr>
          <p:nvPr>
            <p:ph type="dt" sz="half" idx="11"/>
          </p:nvPr>
        </p:nvSpPr>
        <p:spPr/>
        <p:txBody>
          <a:bodyPr/>
          <a:lstStyle/>
          <a:p>
            <a:fld id="{E74931B7-E6F4-684C-ACFC-44768C603396}" type="datetime3">
              <a:rPr lang="en-US" smtClean="0"/>
              <a:t>24 January 2023</a:t>
            </a:fld>
            <a:endParaRPr lang="en-US" dirty="0"/>
          </a:p>
        </p:txBody>
      </p:sp>
      <p:sp>
        <p:nvSpPr>
          <p:cNvPr id="5" name="Slide Number Placeholder 4">
            <a:extLst>
              <a:ext uri="{FF2B5EF4-FFF2-40B4-BE49-F238E27FC236}">
                <a16:creationId xmlns:a16="http://schemas.microsoft.com/office/drawing/2014/main" id="{1897D0C1-A1C8-B340-A500-EA84B0D3D76D}"/>
              </a:ext>
            </a:extLst>
          </p:cNvPr>
          <p:cNvSpPr>
            <a:spLocks noGrp="1"/>
          </p:cNvSpPr>
          <p:nvPr>
            <p:ph type="sldNum" sz="quarter" idx="12"/>
          </p:nvPr>
        </p:nvSpPr>
        <p:spPr/>
        <p:txBody>
          <a:bodyPr/>
          <a:lstStyle/>
          <a:p>
            <a:fld id="{4EBCDCBD-78E1-0D41-A999-31B5EBF8E02C}" type="slidenum">
              <a:rPr lang="en-US" smtClean="0"/>
              <a:pPr/>
              <a:t>‹#›</a:t>
            </a:fld>
            <a:endParaRPr lang="en-US" dirty="0"/>
          </a:p>
        </p:txBody>
      </p:sp>
      <p:pic>
        <p:nvPicPr>
          <p:cNvPr id="7" name="Picture 6">
            <a:extLst>
              <a:ext uri="{FF2B5EF4-FFF2-40B4-BE49-F238E27FC236}">
                <a16:creationId xmlns:a16="http://schemas.microsoft.com/office/drawing/2014/main" id="{8EAA948E-841A-044B-9426-34A8665F73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1642" y="81578"/>
            <a:ext cx="1248895" cy="1248895"/>
          </a:xfrm>
          <a:prstGeom prst="rect">
            <a:avLst/>
          </a:prstGeom>
        </p:spPr>
      </p:pic>
      <p:pic>
        <p:nvPicPr>
          <p:cNvPr id="8" name="Picture 7">
            <a:extLst>
              <a:ext uri="{FF2B5EF4-FFF2-40B4-BE49-F238E27FC236}">
                <a16:creationId xmlns:a16="http://schemas.microsoft.com/office/drawing/2014/main" id="{0CC0A5C5-9C7B-3743-A1D3-72FD7EB68F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59703" y="6565216"/>
            <a:ext cx="212200" cy="228116"/>
          </a:xfrm>
          <a:prstGeom prst="rect">
            <a:avLst/>
          </a:prstGeom>
        </p:spPr>
      </p:pic>
    </p:spTree>
    <p:extLst>
      <p:ext uri="{BB962C8B-B14F-4D97-AF65-F5344CB8AC3E}">
        <p14:creationId xmlns:p14="http://schemas.microsoft.com/office/powerpoint/2010/main" val="155171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A picture containing indoor, bed, nature, dark&#10;&#10;Description automatically generated">
            <a:extLst>
              <a:ext uri="{FF2B5EF4-FFF2-40B4-BE49-F238E27FC236}">
                <a16:creationId xmlns:a16="http://schemas.microsoft.com/office/drawing/2014/main" id="{2042512C-A5A1-504F-9648-9E3C6561CFD7}"/>
              </a:ext>
            </a:extLst>
          </p:cNvPr>
          <p:cNvPicPr>
            <a:picLocks noChangeAspect="1"/>
          </p:cNvPicPr>
          <p:nvPr userDrawn="1"/>
        </p:nvPicPr>
        <p:blipFill>
          <a:blip r:embed="rId2"/>
          <a:stretch>
            <a:fillRect/>
          </a:stretch>
        </p:blipFill>
        <p:spPr>
          <a:xfrm>
            <a:off x="2" y="-1"/>
            <a:ext cx="12191998" cy="6857999"/>
          </a:xfrm>
          <a:prstGeom prst="rect">
            <a:avLst/>
          </a:prstGeom>
        </p:spPr>
      </p:pic>
      <p:sp>
        <p:nvSpPr>
          <p:cNvPr id="2" name="Title 1">
            <a:extLst>
              <a:ext uri="{FF2B5EF4-FFF2-40B4-BE49-F238E27FC236}">
                <a16:creationId xmlns:a16="http://schemas.microsoft.com/office/drawing/2014/main" id="{5B7A2AC3-ED34-4A4F-9071-934247C727BC}"/>
              </a:ext>
            </a:extLst>
          </p:cNvPr>
          <p:cNvSpPr>
            <a:spLocks noGrp="1"/>
          </p:cNvSpPr>
          <p:nvPr>
            <p:ph type="title"/>
          </p:nvPr>
        </p:nvSpPr>
        <p:spPr>
          <a:xfrm>
            <a:off x="1400536" y="419100"/>
            <a:ext cx="10334263" cy="762000"/>
          </a:xfr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4F121954-F7E3-D749-B436-55F4FC8FF264}"/>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AD1F6EDF-2180-7546-B7ED-2A02186DA729}"/>
              </a:ext>
            </a:extLst>
          </p:cNvPr>
          <p:cNvSpPr>
            <a:spLocks noGrp="1"/>
          </p:cNvSpPr>
          <p:nvPr>
            <p:ph type="dt" sz="half" idx="11"/>
          </p:nvPr>
        </p:nvSpPr>
        <p:spPr/>
        <p:txBody>
          <a:bodyPr/>
          <a:lstStyle/>
          <a:p>
            <a:fld id="{E74931B7-E6F4-684C-ACFC-44768C603396}" type="datetime3">
              <a:rPr lang="en-US" smtClean="0"/>
              <a:t>24 January 2023</a:t>
            </a:fld>
            <a:endParaRPr lang="en-US" dirty="0"/>
          </a:p>
        </p:txBody>
      </p:sp>
      <p:sp>
        <p:nvSpPr>
          <p:cNvPr id="5" name="Slide Number Placeholder 4">
            <a:extLst>
              <a:ext uri="{FF2B5EF4-FFF2-40B4-BE49-F238E27FC236}">
                <a16:creationId xmlns:a16="http://schemas.microsoft.com/office/drawing/2014/main" id="{E07102E5-04D9-2E4F-A7DF-00DDD4005317}"/>
              </a:ext>
            </a:extLst>
          </p:cNvPr>
          <p:cNvSpPr>
            <a:spLocks noGrp="1"/>
          </p:cNvSpPr>
          <p:nvPr>
            <p:ph type="sldNum" sz="quarter" idx="12"/>
          </p:nvPr>
        </p:nvSpPr>
        <p:spPr/>
        <p:txBody>
          <a:bodyPr/>
          <a:lstStyle/>
          <a:p>
            <a:fld id="{4EBCDCBD-78E1-0D41-A999-31B5EBF8E02C}" type="slidenum">
              <a:rPr lang="en-US" smtClean="0"/>
              <a:pPr/>
              <a:t>‹#›</a:t>
            </a:fld>
            <a:endParaRPr lang="en-US" dirty="0"/>
          </a:p>
        </p:txBody>
      </p:sp>
      <p:pic>
        <p:nvPicPr>
          <p:cNvPr id="7" name="Picture 6">
            <a:extLst>
              <a:ext uri="{FF2B5EF4-FFF2-40B4-BE49-F238E27FC236}">
                <a16:creationId xmlns:a16="http://schemas.microsoft.com/office/drawing/2014/main" id="{24058B96-253F-DE45-9B0B-B6F07CB3293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1642" y="81578"/>
            <a:ext cx="1248895" cy="1248895"/>
          </a:xfrm>
          <a:prstGeom prst="rect">
            <a:avLst/>
          </a:prstGeom>
        </p:spPr>
      </p:pic>
      <p:sp>
        <p:nvSpPr>
          <p:cNvPr id="9" name="Content Placeholder 8">
            <a:extLst>
              <a:ext uri="{FF2B5EF4-FFF2-40B4-BE49-F238E27FC236}">
                <a16:creationId xmlns:a16="http://schemas.microsoft.com/office/drawing/2014/main" id="{9FA8094E-CEB3-E74B-BAF4-C0AF32D7E72E}"/>
              </a:ext>
            </a:extLst>
          </p:cNvPr>
          <p:cNvSpPr>
            <a:spLocks noGrp="1"/>
          </p:cNvSpPr>
          <p:nvPr>
            <p:ph sz="quarter" idx="13"/>
          </p:nvPr>
        </p:nvSpPr>
        <p:spPr>
          <a:xfrm>
            <a:off x="1400535" y="1668463"/>
            <a:ext cx="10334263" cy="45587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D023FDE-2216-DB4F-8DE2-884B65FCEF5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59703" y="6565216"/>
            <a:ext cx="212200" cy="228116"/>
          </a:xfrm>
          <a:prstGeom prst="rect">
            <a:avLst/>
          </a:prstGeom>
        </p:spPr>
      </p:pic>
    </p:spTree>
    <p:extLst>
      <p:ext uri="{BB962C8B-B14F-4D97-AF65-F5344CB8AC3E}">
        <p14:creationId xmlns:p14="http://schemas.microsoft.com/office/powerpoint/2010/main" val="260131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Black">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0898A248-D4E4-514D-9AFD-666C05AB2873}" type="datetime3">
              <a:rPr lang="en-US" smtClean="0"/>
              <a:t>24 January 2023</a:t>
            </a:fld>
            <a:endParaRPr lang="en-US" dirty="0"/>
          </a:p>
        </p:txBody>
      </p:sp>
      <p:sp>
        <p:nvSpPr>
          <p:cNvPr id="5" name="Footer Placeholder 4"/>
          <p:cNvSpPr>
            <a:spLocks noGrp="1"/>
          </p:cNvSpPr>
          <p:nvPr>
            <p:ph type="ftr" sz="quarter" idx="19"/>
          </p:nvPr>
        </p:nvSpPr>
        <p:spPr/>
        <p:txBody>
          <a:bodyPr/>
          <a:lstStyle/>
          <a:p>
            <a:endParaRPr lang="en-US" dirty="0"/>
          </a:p>
        </p:txBody>
      </p:sp>
      <p:sp>
        <p:nvSpPr>
          <p:cNvPr id="6" name="Slide Number Placeholder 5"/>
          <p:cNvSpPr>
            <a:spLocks noGrp="1"/>
          </p:cNvSpPr>
          <p:nvPr>
            <p:ph type="sldNum" sz="quarter" idx="20"/>
          </p:nvPr>
        </p:nvSpPr>
        <p:spPr/>
        <p:txBody>
          <a:bodyPr/>
          <a:lstStyle/>
          <a:p>
            <a:fld id="{4EBCDCBD-78E1-0D41-A999-31B5EBF8E02C}" type="slidenum">
              <a:rPr lang="en-US" smtClean="0"/>
              <a:pPr/>
              <a:t>‹#›</a:t>
            </a:fld>
            <a:endParaRPr lang="en-US" dirty="0"/>
          </a:p>
        </p:txBody>
      </p:sp>
      <p:sp>
        <p:nvSpPr>
          <p:cNvPr id="13" name="Rectangle 12"/>
          <p:cNvSpPr/>
          <p:nvPr userDrawn="1"/>
        </p:nvSpPr>
        <p:spPr>
          <a:xfrm>
            <a:off x="0" y="6291470"/>
            <a:ext cx="12192000" cy="566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57" y="1332"/>
            <a:ext cx="12187256" cy="6855332"/>
          </a:xfrm>
          <a:prstGeom prst="rect">
            <a:avLst/>
          </a:prstGeom>
        </p:spPr>
      </p:pic>
      <p:sp>
        <p:nvSpPr>
          <p:cNvPr id="2" name="Title 1"/>
          <p:cNvSpPr>
            <a:spLocks noGrp="1"/>
          </p:cNvSpPr>
          <p:nvPr>
            <p:ph type="ctrTitle" hasCustomPrompt="1"/>
          </p:nvPr>
        </p:nvSpPr>
        <p:spPr>
          <a:xfrm>
            <a:off x="4267200" y="3886201"/>
            <a:ext cx="6972300" cy="609600"/>
          </a:xfrm>
        </p:spPr>
        <p:txBody>
          <a:bodyPr anchor="t">
            <a:normAutofit/>
          </a:bodyPr>
          <a:lstStyle>
            <a:lvl1pPr algn="l">
              <a:defRPr sz="4000"/>
            </a:lvl1pPr>
          </a:lstStyle>
          <a:p>
            <a:r>
              <a:rPr lang="en-US" dirty="0"/>
              <a:t>Click to add title</a:t>
            </a:r>
          </a:p>
        </p:txBody>
      </p:sp>
      <p:sp>
        <p:nvSpPr>
          <p:cNvPr id="3" name="Subtitle 2"/>
          <p:cNvSpPr>
            <a:spLocks noGrp="1"/>
          </p:cNvSpPr>
          <p:nvPr>
            <p:ph type="subTitle" idx="1" hasCustomPrompt="1"/>
          </p:nvPr>
        </p:nvSpPr>
        <p:spPr>
          <a:xfrm>
            <a:off x="4267200" y="4495800"/>
            <a:ext cx="6972300" cy="570163"/>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067300"/>
            <a:ext cx="4010128" cy="11049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7" name="Picture 1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75475" y="3411128"/>
            <a:ext cx="3030109" cy="1982102"/>
          </a:xfrm>
          <a:prstGeom prst="rect">
            <a:avLst/>
          </a:prstGeom>
        </p:spPr>
      </p:pic>
      <p:cxnSp>
        <p:nvCxnSpPr>
          <p:cNvPr id="18" name="Straight Connector 17"/>
          <p:cNvCxnSpPr/>
          <p:nvPr/>
        </p:nvCxnSpPr>
        <p:spPr>
          <a:xfrm>
            <a:off x="3778686" y="3886200"/>
            <a:ext cx="0" cy="228600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Picture Placeholder 7"/>
          <p:cNvSpPr>
            <a:spLocks noGrp="1"/>
          </p:cNvSpPr>
          <p:nvPr>
            <p:ph type="pic" sz="quarter" idx="15" hasCustomPrompt="1"/>
          </p:nvPr>
        </p:nvSpPr>
        <p:spPr>
          <a:xfrm>
            <a:off x="-2370" y="0"/>
            <a:ext cx="4063997"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
        <p:nvSpPr>
          <p:cNvPr id="25" name="Picture Placeholder 7"/>
          <p:cNvSpPr>
            <a:spLocks noGrp="1"/>
          </p:cNvSpPr>
          <p:nvPr>
            <p:ph type="pic" sz="quarter" idx="16" hasCustomPrompt="1"/>
          </p:nvPr>
        </p:nvSpPr>
        <p:spPr>
          <a:xfrm>
            <a:off x="4061628" y="0"/>
            <a:ext cx="4063996"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
        <p:nvSpPr>
          <p:cNvPr id="26" name="Picture Placeholder 7"/>
          <p:cNvSpPr>
            <a:spLocks noGrp="1"/>
          </p:cNvSpPr>
          <p:nvPr>
            <p:ph type="pic" sz="quarter" idx="17" hasCustomPrompt="1"/>
          </p:nvPr>
        </p:nvSpPr>
        <p:spPr>
          <a:xfrm>
            <a:off x="8125625" y="0"/>
            <a:ext cx="4066376"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Tree>
    <p:extLst>
      <p:ext uri="{BB962C8B-B14F-4D97-AF65-F5344CB8AC3E}">
        <p14:creationId xmlns:p14="http://schemas.microsoft.com/office/powerpoint/2010/main" val="23843072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Black">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fld id="{87EA7780-5DFD-AE4F-B1E0-892BD90D08BB}" type="datetime3">
              <a:rPr lang="en-US" smtClean="0"/>
              <a:t>24 January 2023</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Rectangle 8"/>
          <p:cNvSpPr/>
          <p:nvPr/>
        </p:nvSpPr>
        <p:spPr>
          <a:xfrm>
            <a:off x="0" y="6291470"/>
            <a:ext cx="12192000" cy="566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57" y="1332"/>
            <a:ext cx="12187256" cy="6855332"/>
          </a:xfrm>
          <a:prstGeom prst="rect">
            <a:avLst/>
          </a:prstGeom>
          <a:effectLst/>
        </p:spPr>
      </p:pic>
      <p:sp>
        <p:nvSpPr>
          <p:cNvPr id="13" name="Rectangle 12"/>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191000" y="1028700"/>
            <a:ext cx="6819900" cy="1485900"/>
          </a:xfrm>
        </p:spPr>
        <p:txBody>
          <a:bodyPr anchor="t">
            <a:normAutofit/>
          </a:bodyPr>
          <a:lstStyle>
            <a:lvl1pPr algn="l">
              <a:defRPr sz="3200">
                <a:solidFill>
                  <a:schemeClr val="bg1"/>
                </a:solidFill>
              </a:defRPr>
            </a:lvl1pPr>
          </a:lstStyle>
          <a:p>
            <a:r>
              <a:rPr lang="en-US" dirty="0"/>
              <a:t>Click to add title </a:t>
            </a:r>
            <a:br>
              <a:rPr lang="en-US" dirty="0"/>
            </a:br>
            <a:r>
              <a:rPr lang="en-US" dirty="0"/>
              <a:t>(recommended for titles that </a:t>
            </a:r>
            <a:br>
              <a:rPr lang="en-US" dirty="0"/>
            </a:br>
            <a:r>
              <a:rPr lang="en-US" dirty="0"/>
              <a:t>are 2-3 lines long)</a:t>
            </a:r>
          </a:p>
        </p:txBody>
      </p:sp>
      <p:sp>
        <p:nvSpPr>
          <p:cNvPr id="3" name="Subtitle 2"/>
          <p:cNvSpPr>
            <a:spLocks noGrp="1"/>
          </p:cNvSpPr>
          <p:nvPr>
            <p:ph type="subTitle" idx="1" hasCustomPrompt="1"/>
          </p:nvPr>
        </p:nvSpPr>
        <p:spPr>
          <a:xfrm>
            <a:off x="4191001" y="2514600"/>
            <a:ext cx="6819900" cy="341566"/>
          </a:xfrm>
        </p:spPr>
        <p:txBody>
          <a:bodyPr lIns="0" tIns="0" rIns="0" bIns="0">
            <a:normAutofit/>
          </a:bodyPr>
          <a:lstStyle>
            <a:lvl1pPr marL="0" indent="0" algn="l">
              <a:buNone/>
              <a:defRPr sz="16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191000" y="2857501"/>
            <a:ext cx="6819900" cy="775386"/>
          </a:xfrm>
        </p:spPr>
        <p:txBody>
          <a:bodyPr lIns="0" tIns="0" rIns="0" bIns="0">
            <a:normAutofit/>
          </a:bodyPr>
          <a:lstStyle>
            <a:lvl1pPr marL="0" indent="0">
              <a:spcBef>
                <a:spcPts val="0"/>
              </a:spcBef>
              <a:buNone/>
              <a:defRPr sz="12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4338" y="532082"/>
            <a:ext cx="3271029" cy="2139696"/>
          </a:xfrm>
          <a:prstGeom prst="rect">
            <a:avLst/>
          </a:prstGeom>
        </p:spPr>
      </p:pic>
      <p:cxnSp>
        <p:nvCxnSpPr>
          <p:cNvPr id="8" name="Straight Connector 7"/>
          <p:cNvCxnSpPr/>
          <p:nvPr/>
        </p:nvCxnSpPr>
        <p:spPr>
          <a:xfrm>
            <a:off x="4191000" y="3855309"/>
            <a:ext cx="68199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4" hasCustomPrompt="1"/>
          </p:nvPr>
        </p:nvSpPr>
        <p:spPr>
          <a:xfrm>
            <a:off x="4191000" y="3976707"/>
            <a:ext cx="6819900" cy="2195494"/>
          </a:xfrm>
        </p:spPr>
        <p:txBody>
          <a:bodyPr lIns="0" tIns="0" rIns="0" bIns="0">
            <a:normAutofit/>
          </a:bodyPr>
          <a:lstStyle>
            <a:lvl1pPr marL="0" indent="0">
              <a:spcBef>
                <a:spcPts val="200"/>
              </a:spcBef>
              <a:buNone/>
              <a:defRPr sz="1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effectLst/>
                <a:latin typeface="Helvetica" charset="0"/>
              </a:rPr>
              <a:t>Click to add classification text</a:t>
            </a:r>
          </a:p>
        </p:txBody>
      </p:sp>
      <p:cxnSp>
        <p:nvCxnSpPr>
          <p:cNvPr id="20" name="Straight Connector 19"/>
          <p:cNvCxnSpPr/>
          <p:nvPr/>
        </p:nvCxnSpPr>
        <p:spPr>
          <a:xfrm>
            <a:off x="4191000" y="3855309"/>
            <a:ext cx="68199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191000" y="3855309"/>
            <a:ext cx="6819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1082518" y="2541694"/>
            <a:ext cx="2210142" cy="497572"/>
          </a:xfrm>
          <a:prstGeom prst="rect">
            <a:avLst/>
          </a:prstGeom>
          <a:noFill/>
          <a:ln w="19050">
            <a:noFill/>
          </a:ln>
        </p:spPr>
        <p:txBody>
          <a:bodyPr wrap="square" rtlCol="0">
            <a:spAutoFit/>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dirty="0">
                <a:solidFill>
                  <a:schemeClr val="bg1"/>
                </a:solidFill>
                <a:latin typeface="+mn-lt"/>
                <a:ea typeface="Myriad Pro" charset="0"/>
                <a:cs typeface="Myriad Pro" charset="0"/>
              </a:rPr>
              <a:t>11100 Johns Hopkins Road </a:t>
            </a:r>
            <a:br>
              <a:rPr lang="en-US" sz="1200" dirty="0">
                <a:solidFill>
                  <a:schemeClr val="bg1"/>
                </a:solidFill>
                <a:latin typeface="+mn-lt"/>
                <a:ea typeface="Myriad Pro" charset="0"/>
                <a:cs typeface="Myriad Pro" charset="0"/>
              </a:rPr>
            </a:br>
            <a:r>
              <a:rPr lang="en-US" sz="1200" dirty="0">
                <a:solidFill>
                  <a:schemeClr val="bg1"/>
                </a:solidFill>
                <a:latin typeface="+mn-lt"/>
                <a:ea typeface="Myriad Pro" charset="0"/>
                <a:cs typeface="Myriad Pro" charset="0"/>
              </a:rPr>
              <a:t>Laurel, MD 20723-6099</a:t>
            </a:r>
          </a:p>
        </p:txBody>
      </p:sp>
      <p:cxnSp>
        <p:nvCxnSpPr>
          <p:cNvPr id="19" name="Straight Connector 18"/>
          <p:cNvCxnSpPr/>
          <p:nvPr userDrawn="1"/>
        </p:nvCxnSpPr>
        <p:spPr>
          <a:xfrm>
            <a:off x="1082518" y="2387995"/>
            <a:ext cx="22101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604778"/>
      </p:ext>
    </p:extLst>
  </p:cSld>
  <p:clrMapOvr>
    <a:masterClrMapping/>
  </p:clrMapOvr>
  <p:extLst>
    <p:ext uri="{DCECCB84-F9BA-43D5-87BE-67443E8EF086}">
      <p15:sldGuideLst xmlns:p15="http://schemas.microsoft.com/office/powerpoint/2012/main">
        <p15:guide id="5" pos="69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add title</a:t>
            </a:r>
          </a:p>
        </p:txBody>
      </p:sp>
      <p:sp>
        <p:nvSpPr>
          <p:cNvPr id="3" name="Content Placeholder 2"/>
          <p:cNvSpPr>
            <a:spLocks noGrp="1"/>
          </p:cNvSpPr>
          <p:nvPr>
            <p:ph idx="1" hasCustomPrompt="1"/>
          </p:nvPr>
        </p:nvSpPr>
        <p:spPr>
          <a:xfrm>
            <a:off x="952500" y="1185863"/>
            <a:ext cx="10287000" cy="4986338"/>
          </a:xfrm>
        </p:spPr>
        <p:txBody>
          <a:bodyPr lIns="0" tIns="0" rIns="0"/>
          <a:lstStyle>
            <a:lvl1pPr>
              <a:defRPr sz="20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B93144-C76E-764F-93FB-58C67DB58A80}" type="datetime3">
              <a:rPr lang="en-US" smtClean="0"/>
              <a:t>24 January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a:t>
            </a:fld>
            <a:endParaRPr lang="en-US" dirty="0"/>
          </a:p>
        </p:txBody>
      </p:sp>
      <p:pic>
        <p:nvPicPr>
          <p:cNvPr id="7" name="Picture 6">
            <a:extLst>
              <a:ext uri="{FF2B5EF4-FFF2-40B4-BE49-F238E27FC236}">
                <a16:creationId xmlns:a16="http://schemas.microsoft.com/office/drawing/2014/main" id="{D03D63BA-95B7-2B4C-AEF6-CD82AC95336D}"/>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1678443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_for_Missions">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4951540-E53C-E74E-9A92-C692D230033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6687967" y="1307364"/>
            <a:ext cx="5055650" cy="5078321"/>
          </a:xfrm>
        </p:spPr>
        <p:txBody>
          <a:bodyPr lIns="0" tIns="0" rIns="0"/>
          <a:lstStyle>
            <a:lvl1pPr>
              <a:defRPr sz="20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CE6B4E2-F6A1-AB41-B966-6EB53929315C}" type="datetime3">
              <a:rPr lang="en-US" smtClean="0"/>
              <a:t>24 January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a:t>
            </a:fld>
            <a:endParaRPr lang="en-US" dirty="0"/>
          </a:p>
        </p:txBody>
      </p:sp>
      <p:pic>
        <p:nvPicPr>
          <p:cNvPr id="8" name="Picture 7">
            <a:extLst>
              <a:ext uri="{FF2B5EF4-FFF2-40B4-BE49-F238E27FC236}">
                <a16:creationId xmlns:a16="http://schemas.microsoft.com/office/drawing/2014/main" id="{78B22182-A2A4-CB46-9920-A744C95DAC6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9703" y="6565216"/>
            <a:ext cx="212200" cy="228116"/>
          </a:xfrm>
          <a:prstGeom prst="rect">
            <a:avLst/>
          </a:prstGeom>
        </p:spPr>
      </p:pic>
      <p:cxnSp>
        <p:nvCxnSpPr>
          <p:cNvPr id="9" name="Straight Connector 8">
            <a:extLst>
              <a:ext uri="{FF2B5EF4-FFF2-40B4-BE49-F238E27FC236}">
                <a16:creationId xmlns:a16="http://schemas.microsoft.com/office/drawing/2014/main" id="{C493A17E-A766-8A4A-85E7-BE709339B9D1}"/>
              </a:ext>
            </a:extLst>
          </p:cNvPr>
          <p:cNvCxnSpPr/>
          <p:nvPr userDrawn="1"/>
        </p:nvCxnSpPr>
        <p:spPr>
          <a:xfrm>
            <a:off x="0" y="6500488"/>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37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9100"/>
            <a:ext cx="11277600" cy="338328"/>
          </a:xfrm>
        </p:spPr>
        <p:txBody>
          <a:bodyPr>
            <a:noAutofit/>
          </a:bodyPr>
          <a:lstStyle>
            <a:lvl1pPr algn="ctr">
              <a:defRPr sz="2800"/>
            </a:lvl1pPr>
          </a:lstStyle>
          <a:p>
            <a:r>
              <a:rPr lang="en-US" dirty="0"/>
              <a:t>Click to add title</a:t>
            </a:r>
          </a:p>
        </p:txBody>
      </p:sp>
      <p:sp>
        <p:nvSpPr>
          <p:cNvPr id="3" name="Content Placeholder 2"/>
          <p:cNvSpPr>
            <a:spLocks noGrp="1"/>
          </p:cNvSpPr>
          <p:nvPr>
            <p:ph idx="1" hasCustomPrompt="1"/>
          </p:nvPr>
        </p:nvSpPr>
        <p:spPr>
          <a:xfrm>
            <a:off x="952500" y="1485900"/>
            <a:ext cx="10287000" cy="4686301"/>
          </a:xfrm>
        </p:spPr>
        <p:txBody>
          <a:body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798576"/>
            <a:ext cx="11277600" cy="382524"/>
          </a:xfrm>
        </p:spPr>
        <p:txBody>
          <a:bodyPr>
            <a:normAutofit/>
          </a:bodyPr>
          <a:lstStyle>
            <a:lvl1pPr marL="0" indent="0" algn="ctr">
              <a:buNone/>
              <a:defRPr sz="2000" baseline="0">
                <a:solidFill>
                  <a:schemeClr val="accent2"/>
                </a:solidFill>
              </a:defRPr>
            </a:lvl1pPr>
          </a:lstStyle>
          <a:p>
            <a:r>
              <a:rPr lang="en-US" sz="2000" b="0" dirty="0"/>
              <a:t>Click to add subtitle</a:t>
            </a:r>
            <a:endParaRPr lang="en-US" sz="1600" b="0" dirty="0"/>
          </a:p>
        </p:txBody>
      </p:sp>
      <p:sp>
        <p:nvSpPr>
          <p:cNvPr id="4" name="Date Placeholder 3"/>
          <p:cNvSpPr>
            <a:spLocks noGrp="1"/>
          </p:cNvSpPr>
          <p:nvPr>
            <p:ph type="dt" sz="half" idx="14"/>
          </p:nvPr>
        </p:nvSpPr>
        <p:spPr/>
        <p:txBody>
          <a:bodyPr/>
          <a:lstStyle/>
          <a:p>
            <a:fld id="{312B8C9E-6C25-9D45-BD6C-30504F0142BB}" type="datetime3">
              <a:rPr lang="en-US" smtClean="0"/>
              <a:t>24 January 2023</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a:t>
            </a:fld>
            <a:endParaRPr lang="en-US" dirty="0"/>
          </a:p>
        </p:txBody>
      </p:sp>
      <p:pic>
        <p:nvPicPr>
          <p:cNvPr id="8" name="Picture 7">
            <a:extLst>
              <a:ext uri="{FF2B5EF4-FFF2-40B4-BE49-F238E27FC236}">
                <a16:creationId xmlns:a16="http://schemas.microsoft.com/office/drawing/2014/main" id="{36AABFF6-8C79-B046-899C-AE63F4762B79}"/>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344684997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add title </a:t>
            </a:r>
          </a:p>
        </p:txBody>
      </p:sp>
      <p:sp>
        <p:nvSpPr>
          <p:cNvPr id="3" name="Content Placeholder 2"/>
          <p:cNvSpPr>
            <a:spLocks noGrp="1"/>
          </p:cNvSpPr>
          <p:nvPr>
            <p:ph idx="1" hasCustomPrompt="1"/>
          </p:nvPr>
        </p:nvSpPr>
        <p:spPr>
          <a:xfrm>
            <a:off x="952500" y="1185864"/>
            <a:ext cx="4952999" cy="4171494"/>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1" y="5486400"/>
            <a:ext cx="10286999"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0" y="1185864"/>
            <a:ext cx="4953000" cy="4171494"/>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5"/>
          </p:nvPr>
        </p:nvSpPr>
        <p:spPr/>
        <p:txBody>
          <a:bodyPr/>
          <a:lstStyle/>
          <a:p>
            <a:fld id="{A0C16241-9A65-974E-97DB-275BDA682FC7}" type="datetime3">
              <a:rPr lang="en-US" smtClean="0"/>
              <a:t>24 January 2023</a:t>
            </a:fld>
            <a:endParaRPr lang="en-US" dirty="0"/>
          </a:p>
        </p:txBody>
      </p:sp>
      <p:sp>
        <p:nvSpPr>
          <p:cNvPr id="8" name="Footer Placeholder 7"/>
          <p:cNvSpPr>
            <a:spLocks noGrp="1"/>
          </p:cNvSpPr>
          <p:nvPr>
            <p:ph type="ftr" sz="quarter" idx="16"/>
          </p:nvPr>
        </p:nvSpPr>
        <p:spPr/>
        <p:txBody>
          <a:bodyPr/>
          <a:lstStyle/>
          <a:p>
            <a:endParaRPr lang="en-US" dirty="0"/>
          </a:p>
        </p:txBody>
      </p:sp>
      <p:sp>
        <p:nvSpPr>
          <p:cNvPr id="9" name="Slide Number Placeholder 8"/>
          <p:cNvSpPr>
            <a:spLocks noGrp="1"/>
          </p:cNvSpPr>
          <p:nvPr>
            <p:ph type="sldNum" sz="quarter" idx="17"/>
          </p:nvPr>
        </p:nvSpPr>
        <p:spPr/>
        <p:txBody>
          <a:bodyPr/>
          <a:lstStyle/>
          <a:p>
            <a:fld id="{4EBCDCBD-78E1-0D41-A999-31B5EBF8E02C}" type="slidenum">
              <a:rPr lang="en-US" smtClean="0"/>
              <a:pPr/>
              <a:t>‹#›</a:t>
            </a:fld>
            <a:endParaRPr lang="en-US" dirty="0"/>
          </a:p>
        </p:txBody>
      </p:sp>
      <p:pic>
        <p:nvPicPr>
          <p:cNvPr id="10" name="Picture 9">
            <a:extLst>
              <a:ext uri="{FF2B5EF4-FFF2-40B4-BE49-F238E27FC236}">
                <a16:creationId xmlns:a16="http://schemas.microsoft.com/office/drawing/2014/main" id="{067B7A62-5ED3-6B46-B894-351377ED03D1}"/>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237218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6500488"/>
            <a:ext cx="12192000" cy="356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419100"/>
            <a:ext cx="11277600" cy="762000"/>
          </a:xfrm>
          <a:prstGeom prst="rect">
            <a:avLst/>
          </a:prstGeom>
        </p:spPr>
        <p:txBody>
          <a:bodyPr vert="horz" lIns="0" tIns="0" rIns="0" bIns="0" rtlCol="0" anchor="t" anchorCtr="0">
            <a:normAutofit/>
          </a:bodyPr>
          <a:lstStyle/>
          <a:p>
            <a:r>
              <a:rPr lang="en-US" dirty="0"/>
              <a:t>Click to add title</a:t>
            </a:r>
          </a:p>
        </p:txBody>
      </p:sp>
      <p:sp>
        <p:nvSpPr>
          <p:cNvPr id="3" name="Text Placeholder 2"/>
          <p:cNvSpPr>
            <a:spLocks noGrp="1"/>
          </p:cNvSpPr>
          <p:nvPr>
            <p:ph type="body" idx="1"/>
          </p:nvPr>
        </p:nvSpPr>
        <p:spPr>
          <a:xfrm>
            <a:off x="952500" y="1181100"/>
            <a:ext cx="10287000" cy="4991099"/>
          </a:xfrm>
          <a:prstGeom prst="rect">
            <a:avLst/>
          </a:prstGeom>
        </p:spPr>
        <p:txBody>
          <a:bodyPr vert="horz" lIns="0" tIns="0" rIns="0" bIns="0" rtlCol="0">
            <a:normAutofit/>
          </a:bodyPr>
          <a:lstStyle/>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2000" b="0" i="0" u="none" strike="noStrike" kern="1200" cap="none" spc="0" normalizeH="0" baseline="0" noProof="0" dirty="0">
                <a:ln>
                  <a:noFill/>
                </a:ln>
                <a:solidFill>
                  <a:srgbClr val="FFFFFF"/>
                </a:solidFill>
                <a:effectLst/>
                <a:uLnTx/>
                <a:uFillTx/>
                <a:latin typeface="+mn-lt"/>
                <a:ea typeface="+mn-ea"/>
                <a:cs typeface="+mn-cs"/>
              </a:rPr>
              <a:t>Click to add text</a:t>
            </a:r>
          </a:p>
          <a:p>
            <a:pPr marL="693738" marR="0" lvl="1" indent="-246063" algn="l" defTabSz="914400" rtl="0" eaLnBrk="1" fontAlgn="auto" latinLnBrk="0" hangingPunct="1">
              <a:lnSpc>
                <a:spcPct val="100000"/>
              </a:lnSpc>
              <a:spcBef>
                <a:spcPts val="400"/>
              </a:spcBef>
              <a:spcAft>
                <a:spcPts val="0"/>
              </a:spcAft>
              <a:buClrTx/>
              <a:buSzTx/>
              <a:buFont typeface=".AppleSystemUIFont" charset="-120"/>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Second level</a:t>
            </a:r>
          </a:p>
          <a:p>
            <a:pPr marL="1150938" marR="0" lvl="2" indent="-228600" algn="l" defTabSz="914400" rtl="0" eaLnBrk="1" fontAlgn="auto" latinLnBrk="0" hangingPunct="1">
              <a:lnSpc>
                <a:spcPct val="100000"/>
              </a:lnSpc>
              <a:spcBef>
                <a:spcPts val="400"/>
              </a:spcBef>
              <a:spcAft>
                <a:spcPts val="0"/>
              </a:spcAft>
              <a:buClrTx/>
              <a:buSzPct val="80000"/>
              <a:buFont typeface="Wingdings" charset="2"/>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Third level</a:t>
            </a:r>
          </a:p>
          <a:p>
            <a:pPr marL="1606550" marR="0" lvl="3" indent="-227013" algn="l" defTabSz="914400" rtl="0" eaLnBrk="1" fontAlgn="auto" latinLnBrk="0" hangingPunct="1">
              <a:lnSpc>
                <a:spcPct val="100000"/>
              </a:lnSpc>
              <a:spcBef>
                <a:spcPts val="400"/>
              </a:spcBef>
              <a:spcAft>
                <a:spcPts val="0"/>
              </a:spcAft>
              <a:buClrTx/>
              <a:buSzPct val="80000"/>
              <a:buFont typeface="Courier New" charset="0"/>
              <a:buChar char="o"/>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Fourth level</a:t>
            </a:r>
          </a:p>
          <a:p>
            <a:pPr marL="2063750" marR="0" lvl="4" indent="-228600" algn="l" defTabSz="914400" rtl="0" eaLnBrk="1" fontAlgn="auto" latinLnBrk="0" hangingPunct="1">
              <a:lnSpc>
                <a:spcPct val="100000"/>
              </a:lnSpc>
              <a:spcBef>
                <a:spcPts val="400"/>
              </a:spcBef>
              <a:spcAft>
                <a:spcPts val="0"/>
              </a:spcAft>
              <a:buClrTx/>
              <a:buSzTx/>
              <a:buFont typeface="Arial"/>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Fifth level</a:t>
            </a:r>
          </a:p>
        </p:txBody>
      </p:sp>
      <p:cxnSp>
        <p:nvCxnSpPr>
          <p:cNvPr id="10" name="Straight Connector 9"/>
          <p:cNvCxnSpPr/>
          <p:nvPr/>
        </p:nvCxnSpPr>
        <p:spPr>
          <a:xfrm>
            <a:off x="0" y="6500488"/>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1428508" y="6604000"/>
            <a:ext cx="0" cy="15514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742416" y="6500488"/>
            <a:ext cx="3203942" cy="357511"/>
          </a:xfrm>
          <a:prstGeom prst="rect">
            <a:avLst/>
          </a:prstGeom>
        </p:spPr>
        <p:txBody>
          <a:bodyPr vert="horz" lIns="91440" tIns="0" rIns="91440" bIns="0" rtlCol="0" anchor="ctr"/>
          <a:lstStyle>
            <a:lvl1pPr algn="l">
              <a:defRPr sz="1000">
                <a:solidFill>
                  <a:schemeClr val="bg1"/>
                </a:solidFill>
              </a:defRPr>
            </a:lvl1pPr>
          </a:lstStyle>
          <a:p>
            <a:endParaRPr lang="en-US" dirty="0"/>
          </a:p>
        </p:txBody>
      </p:sp>
      <p:sp>
        <p:nvSpPr>
          <p:cNvPr id="4" name="Date Placeholder 3"/>
          <p:cNvSpPr>
            <a:spLocks noGrp="1"/>
          </p:cNvSpPr>
          <p:nvPr>
            <p:ph type="dt" sz="half" idx="2"/>
          </p:nvPr>
        </p:nvSpPr>
        <p:spPr>
          <a:xfrm>
            <a:off x="10039845" y="6500488"/>
            <a:ext cx="1373855" cy="357511"/>
          </a:xfrm>
          <a:prstGeom prst="rect">
            <a:avLst/>
          </a:prstGeom>
        </p:spPr>
        <p:txBody>
          <a:bodyPr vert="horz" lIns="91440" tIns="0" rIns="91440" bIns="0" rtlCol="0" anchor="ctr"/>
          <a:lstStyle>
            <a:lvl1pPr algn="r">
              <a:defRPr sz="1000">
                <a:solidFill>
                  <a:schemeClr val="bg1"/>
                </a:solidFill>
              </a:defRPr>
            </a:lvl1pPr>
          </a:lstStyle>
          <a:p>
            <a:fld id="{E74931B7-E6F4-684C-ACFC-44768C603396}" type="datetime3">
              <a:rPr lang="en-US" smtClean="0"/>
              <a:t>24 January 2023</a:t>
            </a:fld>
            <a:endParaRPr lang="en-US" dirty="0"/>
          </a:p>
        </p:txBody>
      </p:sp>
      <p:sp>
        <p:nvSpPr>
          <p:cNvPr id="6" name="Slide Number Placeholder 5"/>
          <p:cNvSpPr>
            <a:spLocks noGrp="1"/>
          </p:cNvSpPr>
          <p:nvPr>
            <p:ph type="sldNum" sz="quarter" idx="4"/>
          </p:nvPr>
        </p:nvSpPr>
        <p:spPr>
          <a:xfrm>
            <a:off x="11438221" y="6500488"/>
            <a:ext cx="369465" cy="357511"/>
          </a:xfrm>
          <a:prstGeom prst="rect">
            <a:avLst/>
          </a:prstGeom>
        </p:spPr>
        <p:txBody>
          <a:bodyPr vert="horz" lIns="0" tIns="0" rIns="0" bIns="0" rtlCol="0" anchor="ctr"/>
          <a:lstStyle>
            <a:lvl1pPr algn="ctr">
              <a:defRPr sz="1000" b="1">
                <a:solidFill>
                  <a:schemeClr val="accent2"/>
                </a:solidFill>
              </a:defRPr>
            </a:lvl1pPr>
          </a:lstStyle>
          <a:p>
            <a:fld id="{4EBCDCBD-78E1-0D41-A999-31B5EBF8E02C}" type="slidenum">
              <a:rPr lang="en-US" smtClean="0"/>
              <a:pPr/>
              <a:t>‹#›</a:t>
            </a:fld>
            <a:endParaRPr lang="en-US" dirty="0"/>
          </a:p>
        </p:txBody>
      </p:sp>
      <p:pic>
        <p:nvPicPr>
          <p:cNvPr id="11" name="Picture 10"/>
          <p:cNvPicPr>
            <a:picLocks noChangeAspect="1"/>
          </p:cNvPicPr>
          <p:nvPr userDrawn="1"/>
        </p:nvPicPr>
        <p:blipFill>
          <a:blip r:embed="rId36">
            <a:extLst>
              <a:ext uri="{28A0092B-C50C-407E-A947-70E740481C1C}">
                <a14:useLocalDpi xmlns:a14="http://schemas.microsoft.com/office/drawing/2010/main"/>
              </a:ext>
            </a:extLst>
          </a:blip>
          <a:stretch>
            <a:fillRect/>
          </a:stretch>
        </p:blipFill>
        <p:spPr>
          <a:xfrm>
            <a:off x="459703" y="6565216"/>
            <a:ext cx="212200" cy="228116"/>
          </a:xfrm>
          <a:prstGeom prst="rect">
            <a:avLst/>
          </a:prstGeom>
        </p:spPr>
      </p:pic>
    </p:spTree>
    <p:extLst>
      <p:ext uri="{BB962C8B-B14F-4D97-AF65-F5344CB8AC3E}">
        <p14:creationId xmlns:p14="http://schemas.microsoft.com/office/powerpoint/2010/main" val="335390220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806" r:id="rId31"/>
    <p:sldLayoutId id="2147483808" r:id="rId32"/>
    <p:sldLayoutId id="2147483809" r:id="rId33"/>
    <p:sldLayoutId id="2147483810" r:id="rId34"/>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000" kern="1200">
          <a:solidFill>
            <a:schemeClr val="bg1"/>
          </a:solidFill>
          <a:latin typeface="+mn-lt"/>
          <a:ea typeface="+mn-ea"/>
          <a:cs typeface="+mn-cs"/>
        </a:defRPr>
      </a:lvl1pPr>
      <a:lvl2pPr marL="693738" marR="0" indent="-246063" algn="l" defTabSz="914400" rtl="0" eaLnBrk="1" fontAlgn="auto" latinLnBrk="0" hangingPunct="1">
        <a:lnSpc>
          <a:spcPct val="100000"/>
        </a:lnSpc>
        <a:spcBef>
          <a:spcPts val="400"/>
        </a:spcBef>
        <a:spcAft>
          <a:spcPts val="0"/>
        </a:spcAft>
        <a:buClrTx/>
        <a:buSzTx/>
        <a:buFont typeface=".AppleSystemUIFont" charset="-120"/>
        <a:buChar char="-"/>
        <a:tabLst/>
        <a:defRPr sz="1600" kern="1200">
          <a:solidFill>
            <a:schemeClr val="bg1"/>
          </a:solidFill>
          <a:latin typeface="+mn-lt"/>
          <a:ea typeface="+mn-ea"/>
          <a:cs typeface="+mn-cs"/>
        </a:defRPr>
      </a:lvl2pPr>
      <a:lvl3pPr marL="1150938" marR="0" indent="-228600" algn="l" defTabSz="914400" rtl="0" eaLnBrk="1" fontAlgn="auto" latinLnBrk="0" hangingPunct="1">
        <a:lnSpc>
          <a:spcPct val="100000"/>
        </a:lnSpc>
        <a:spcBef>
          <a:spcPts val="400"/>
        </a:spcBef>
        <a:spcAft>
          <a:spcPts val="0"/>
        </a:spcAft>
        <a:buClrTx/>
        <a:buSzPct val="80000"/>
        <a:buFont typeface="Wingdings" charset="2"/>
        <a:buChar char="§"/>
        <a:tabLst/>
        <a:defRPr sz="1600" kern="1200">
          <a:solidFill>
            <a:schemeClr val="bg1"/>
          </a:solidFill>
          <a:latin typeface="+mn-lt"/>
          <a:ea typeface="+mn-ea"/>
          <a:cs typeface="+mn-cs"/>
        </a:defRPr>
      </a:lvl3pPr>
      <a:lvl4pPr marL="1606550" marR="0" indent="-227013" algn="l" defTabSz="914400" rtl="0" eaLnBrk="1" fontAlgn="auto" latinLnBrk="0" hangingPunct="1">
        <a:lnSpc>
          <a:spcPct val="100000"/>
        </a:lnSpc>
        <a:spcBef>
          <a:spcPts val="400"/>
        </a:spcBef>
        <a:spcAft>
          <a:spcPts val="0"/>
        </a:spcAft>
        <a:buClrTx/>
        <a:buSzPct val="80000"/>
        <a:buFont typeface="Courier New" charset="0"/>
        <a:buChar char="o"/>
        <a:tabLst/>
        <a:defRPr sz="1600" kern="1200">
          <a:solidFill>
            <a:schemeClr val="bg1"/>
          </a:solidFill>
          <a:latin typeface="+mn-lt"/>
          <a:ea typeface="+mn-ea"/>
          <a:cs typeface="+mn-cs"/>
        </a:defRPr>
      </a:lvl4pPr>
      <a:lvl5pPr marL="2063750" marR="0" indent="-228600" algn="l" defTabSz="914400" rtl="0" eaLnBrk="1" fontAlgn="auto" latinLnBrk="0" hangingPunct="1">
        <a:lnSpc>
          <a:spcPct val="100000"/>
        </a:lnSpc>
        <a:spcBef>
          <a:spcPts val="400"/>
        </a:spcBef>
        <a:spcAft>
          <a:spcPts val="0"/>
        </a:spcAft>
        <a:buClrTx/>
        <a:buSzTx/>
        <a:buFont typeface="Arial"/>
        <a:buChar char="•"/>
        <a:tabLst/>
        <a:defRPr sz="16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p15:clr>
            <a:srgbClr val="F26B43"/>
          </p15:clr>
        </p15:guide>
        <p15:guide id="2" pos="288">
          <p15:clr>
            <a:srgbClr val="F26B43"/>
          </p15:clr>
        </p15:guide>
        <p15:guide id="3" pos="7392">
          <p15:clr>
            <a:srgbClr val="F26B43"/>
          </p15:clr>
        </p15:guide>
        <p15:guide id="4" orient="horz" pos="3888">
          <p15:clr>
            <a:srgbClr val="F26B43"/>
          </p15:clr>
        </p15:guide>
        <p15:guide id="5" pos="3840">
          <p15:clr>
            <a:srgbClr val="F26B43"/>
          </p15:clr>
        </p15:guide>
        <p15:guide id="7" orient="horz" pos="744">
          <p15:clr>
            <a:srgbClr val="F26B43"/>
          </p15:clr>
        </p15:guide>
        <p15:guide id="8" pos="600">
          <p15:clr>
            <a:srgbClr val="F26B43"/>
          </p15:clr>
        </p15:guide>
        <p15:guide id="9" pos="7080">
          <p15:clr>
            <a:srgbClr val="F26B43"/>
          </p15:clr>
        </p15:guide>
        <p15:guide id="10" pos="4056">
          <p15:clr>
            <a:srgbClr val="F26B43"/>
          </p15:clr>
        </p15:guide>
        <p15:guide id="11" pos="3624">
          <p15:clr>
            <a:srgbClr val="F26B43"/>
          </p15:clr>
        </p15:guide>
        <p15:guide id="13" orient="horz" pos="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78B7B73-6D3F-2141-AE53-76213E3E8534}"/>
              </a:ext>
            </a:extLst>
          </p:cNvPr>
          <p:cNvSpPr>
            <a:spLocks noGrp="1"/>
          </p:cNvSpPr>
          <p:nvPr>
            <p:ph type="ctrTitle"/>
          </p:nvPr>
        </p:nvSpPr>
        <p:spPr>
          <a:xfrm>
            <a:off x="4267199" y="3020165"/>
            <a:ext cx="7449671" cy="2098488"/>
          </a:xfrm>
        </p:spPr>
        <p:txBody>
          <a:bodyPr>
            <a:normAutofit/>
          </a:bodyPr>
          <a:lstStyle/>
          <a:p>
            <a:r>
              <a:rPr lang="en-US" sz="3600" b="0" dirty="0" smtClean="0">
                <a:solidFill>
                  <a:srgbClr val="F9E180"/>
                </a:solidFill>
              </a:rPr>
              <a:t>Open Source Open Standards </a:t>
            </a:r>
            <a:r>
              <a:rPr lang="en-US" sz="3600" b="0" dirty="0" err="1" smtClean="0">
                <a:solidFill>
                  <a:srgbClr val="F9E180"/>
                </a:solidFill>
              </a:rPr>
              <a:t>Telecon</a:t>
            </a:r>
            <a:endParaRPr lang="en-US" sz="3600" dirty="0">
              <a:solidFill>
                <a:srgbClr val="F9E180"/>
              </a:solidFill>
            </a:endParaRPr>
          </a:p>
        </p:txBody>
      </p:sp>
      <p:sp>
        <p:nvSpPr>
          <p:cNvPr id="10" name="Subtitle 9">
            <a:extLst>
              <a:ext uri="{FF2B5EF4-FFF2-40B4-BE49-F238E27FC236}">
                <a16:creationId xmlns:a16="http://schemas.microsoft.com/office/drawing/2014/main" id="{892D2B11-4A5A-0F48-A09B-2049DFA29B13}"/>
              </a:ext>
            </a:extLst>
          </p:cNvPr>
          <p:cNvSpPr>
            <a:spLocks noGrp="1"/>
          </p:cNvSpPr>
          <p:nvPr>
            <p:ph type="subTitle" idx="1"/>
          </p:nvPr>
        </p:nvSpPr>
        <p:spPr>
          <a:xfrm>
            <a:off x="4267199" y="4342770"/>
            <a:ext cx="8373035" cy="570163"/>
          </a:xfrm>
        </p:spPr>
        <p:txBody>
          <a:bodyPr>
            <a:normAutofit/>
          </a:bodyPr>
          <a:lstStyle/>
          <a:p>
            <a:r>
              <a:rPr lang="en-US" dirty="0" smtClean="0"/>
              <a:t>1 – 3 pm ET January 24, 2023</a:t>
            </a:r>
            <a:endParaRPr lang="en-US" dirty="0"/>
          </a:p>
        </p:txBody>
      </p:sp>
      <p:sp>
        <p:nvSpPr>
          <p:cNvPr id="11" name="Text Placeholder 10">
            <a:extLst>
              <a:ext uri="{FF2B5EF4-FFF2-40B4-BE49-F238E27FC236}">
                <a16:creationId xmlns:a16="http://schemas.microsoft.com/office/drawing/2014/main" id="{BB4E7F7B-E3BF-B24F-83D2-7C2B841658D5}"/>
              </a:ext>
            </a:extLst>
          </p:cNvPr>
          <p:cNvSpPr>
            <a:spLocks noGrp="1"/>
          </p:cNvSpPr>
          <p:nvPr>
            <p:ph type="body" sz="quarter" idx="13"/>
          </p:nvPr>
        </p:nvSpPr>
        <p:spPr>
          <a:xfrm>
            <a:off x="4267199" y="5118652"/>
            <a:ext cx="6570690" cy="1031135"/>
          </a:xfrm>
        </p:spPr>
        <p:txBody>
          <a:bodyPr>
            <a:normAutofit/>
          </a:bodyPr>
          <a:lstStyle/>
          <a:p>
            <a:r>
              <a:rPr lang="en-US" sz="1800" dirty="0" smtClean="0">
                <a:solidFill>
                  <a:srgbClr val="F9E180"/>
                </a:solidFill>
              </a:rPr>
              <a:t>Extreme Access and MOSA</a:t>
            </a:r>
            <a:endParaRPr lang="en-US" sz="1800" dirty="0">
              <a:solidFill>
                <a:srgbClr val="F9E180"/>
              </a:solidFill>
            </a:endParaRPr>
          </a:p>
          <a:p>
            <a:r>
              <a:rPr lang="en-US" sz="1800" dirty="0">
                <a:solidFill>
                  <a:srgbClr val="F9E180"/>
                </a:solidFill>
              </a:rPr>
              <a:t>JHU Applied Physics Laboratory</a:t>
            </a:r>
          </a:p>
          <a:p>
            <a:endParaRPr lang="en-US" sz="1600" dirty="0">
              <a:solidFill>
                <a:srgbClr val="F9E180"/>
              </a:solidFill>
            </a:endParaRPr>
          </a:p>
          <a:p>
            <a:endParaRPr lang="en-US" sz="1600" dirty="0">
              <a:solidFill>
                <a:srgbClr val="F9E180"/>
              </a:solidFill>
            </a:endParaRPr>
          </a:p>
        </p:txBody>
      </p:sp>
      <p:sp>
        <p:nvSpPr>
          <p:cNvPr id="2" name="Footer Placeholder 1">
            <a:extLst>
              <a:ext uri="{FF2B5EF4-FFF2-40B4-BE49-F238E27FC236}">
                <a16:creationId xmlns:a16="http://schemas.microsoft.com/office/drawing/2014/main" id="{0F52FB44-F512-2D49-909D-E0CF8B92FAB8}"/>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66B9B02F-0B17-2241-AFE4-C932307C5A40}"/>
              </a:ext>
            </a:extLst>
          </p:cNvPr>
          <p:cNvSpPr>
            <a:spLocks noGrp="1"/>
          </p:cNvSpPr>
          <p:nvPr>
            <p:ph type="dt" sz="half" idx="15"/>
          </p:nvPr>
        </p:nvSpPr>
        <p:spPr/>
        <p:txBody>
          <a:bodyPr/>
          <a:lstStyle/>
          <a:p>
            <a:fld id="{414BEFFC-0DE2-E945-8CAC-3B69AA567AA5}" type="datetime3">
              <a:rPr lang="en-US" smtClean="0"/>
              <a:t>24 January 2023</a:t>
            </a:fld>
            <a:endParaRPr lang="en-US" dirty="0"/>
          </a:p>
        </p:txBody>
      </p:sp>
      <p:sp>
        <p:nvSpPr>
          <p:cNvPr id="4" name="Slide Number Placeholder 3">
            <a:extLst>
              <a:ext uri="{FF2B5EF4-FFF2-40B4-BE49-F238E27FC236}">
                <a16:creationId xmlns:a16="http://schemas.microsoft.com/office/drawing/2014/main" id="{8427FDAF-F2DA-044A-BB36-DE26408679A6}"/>
              </a:ext>
            </a:extLst>
          </p:cNvPr>
          <p:cNvSpPr>
            <a:spLocks noGrp="1"/>
          </p:cNvSpPr>
          <p:nvPr>
            <p:ph type="sldNum" sz="quarter" idx="17"/>
          </p:nvPr>
        </p:nvSpPr>
        <p:spPr/>
        <p:txBody>
          <a:bodyPr/>
          <a:lstStyle/>
          <a:p>
            <a:fld id="{4EBCDCBD-78E1-0D41-A999-31B5EBF8E02C}" type="slidenum">
              <a:rPr lang="en-US" smtClean="0"/>
              <a:pPr/>
              <a:t>1</a:t>
            </a:fld>
            <a:endParaRPr lang="en-US" dirty="0"/>
          </a:p>
        </p:txBody>
      </p:sp>
      <p:pic>
        <p:nvPicPr>
          <p:cNvPr id="12" name="Picture 11">
            <a:extLst>
              <a:ext uri="{FF2B5EF4-FFF2-40B4-BE49-F238E27FC236}">
                <a16:creationId xmlns:a16="http://schemas.microsoft.com/office/drawing/2014/main" id="{7C35AC17-D72A-F14A-B7F6-24B805D5D479}"/>
              </a:ext>
            </a:extLst>
          </p:cNvPr>
          <p:cNvPicPr>
            <a:picLocks noChangeAspect="1"/>
          </p:cNvPicPr>
          <p:nvPr/>
        </p:nvPicPr>
        <p:blipFill rotWithShape="1">
          <a:blip r:embed="rId3"/>
          <a:srcRect r="28000"/>
          <a:stretch/>
        </p:blipFill>
        <p:spPr>
          <a:xfrm>
            <a:off x="78551" y="230300"/>
            <a:ext cx="8778240" cy="2032000"/>
          </a:xfrm>
          <a:prstGeom prst="rect">
            <a:avLst/>
          </a:prstGeom>
        </p:spPr>
      </p:pic>
    </p:spTree>
    <p:extLst>
      <p:ext uri="{BB962C8B-B14F-4D97-AF65-F5344CB8AC3E}">
        <p14:creationId xmlns:p14="http://schemas.microsoft.com/office/powerpoint/2010/main" val="732774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679A-F2A4-5840-A5F5-DB52EFF00899}"/>
              </a:ext>
            </a:extLst>
          </p:cNvPr>
          <p:cNvSpPr>
            <a:spLocks noGrp="1"/>
          </p:cNvSpPr>
          <p:nvPr>
            <p:ph type="title"/>
          </p:nvPr>
        </p:nvSpPr>
        <p:spPr/>
        <p:txBody>
          <a:bodyPr/>
          <a:lstStyle/>
          <a:p>
            <a:r>
              <a:rPr lang="en-US" dirty="0" smtClean="0"/>
              <a:t>Program</a:t>
            </a:r>
            <a:endParaRPr lang="en-US" dirty="0"/>
          </a:p>
        </p:txBody>
      </p:sp>
      <p:sp>
        <p:nvSpPr>
          <p:cNvPr id="4" name="Date Placeholder 3">
            <a:extLst>
              <a:ext uri="{FF2B5EF4-FFF2-40B4-BE49-F238E27FC236}">
                <a16:creationId xmlns:a16="http://schemas.microsoft.com/office/drawing/2014/main" id="{3CF73F19-0875-AF45-BF7E-CF66C98A265F}"/>
              </a:ext>
            </a:extLst>
          </p:cNvPr>
          <p:cNvSpPr>
            <a:spLocks noGrp="1"/>
          </p:cNvSpPr>
          <p:nvPr>
            <p:ph type="dt" sz="half" idx="11"/>
          </p:nvPr>
        </p:nvSpPr>
        <p:spPr/>
        <p:txBody>
          <a:bodyPr/>
          <a:lstStyle/>
          <a:p>
            <a:fld id="{E74931B7-E6F4-684C-ACFC-44768C603396}" type="datetime3">
              <a:rPr lang="en-US" smtClean="0"/>
              <a:t>24 January 2023</a:t>
            </a:fld>
            <a:endParaRPr lang="en-US" dirty="0"/>
          </a:p>
        </p:txBody>
      </p:sp>
      <p:sp>
        <p:nvSpPr>
          <p:cNvPr id="5" name="Slide Number Placeholder 4">
            <a:extLst>
              <a:ext uri="{FF2B5EF4-FFF2-40B4-BE49-F238E27FC236}">
                <a16:creationId xmlns:a16="http://schemas.microsoft.com/office/drawing/2014/main" id="{56C3E212-BBB7-8E46-AF63-B1A8728B156C}"/>
              </a:ext>
            </a:extLst>
          </p:cNvPr>
          <p:cNvSpPr>
            <a:spLocks noGrp="1"/>
          </p:cNvSpPr>
          <p:nvPr>
            <p:ph type="sldNum" sz="quarter" idx="12"/>
          </p:nvPr>
        </p:nvSpPr>
        <p:spPr/>
        <p:txBody>
          <a:bodyPr/>
          <a:lstStyle/>
          <a:p>
            <a:fld id="{4EBCDCBD-78E1-0D41-A999-31B5EBF8E02C}" type="slidenum">
              <a:rPr lang="en-US" smtClean="0"/>
              <a:pPr/>
              <a:t>2</a:t>
            </a:fld>
            <a:endParaRPr lang="en-US" dirty="0"/>
          </a:p>
        </p:txBody>
      </p:sp>
      <p:sp>
        <p:nvSpPr>
          <p:cNvPr id="6" name="Content Placeholder 5">
            <a:extLst>
              <a:ext uri="{FF2B5EF4-FFF2-40B4-BE49-F238E27FC236}">
                <a16:creationId xmlns:a16="http://schemas.microsoft.com/office/drawing/2014/main" id="{1D6F54A6-6D4E-D646-8D66-BDA579FED87F}"/>
              </a:ext>
            </a:extLst>
          </p:cNvPr>
          <p:cNvSpPr>
            <a:spLocks noGrp="1"/>
          </p:cNvSpPr>
          <p:nvPr>
            <p:ph sz="quarter" idx="13"/>
          </p:nvPr>
        </p:nvSpPr>
        <p:spPr>
          <a:xfrm>
            <a:off x="1400536" y="1668463"/>
            <a:ext cx="6909452" cy="4558717"/>
          </a:xfrm>
        </p:spPr>
        <p:txBody>
          <a:bodyPr>
            <a:normAutofit fontScale="92500" lnSpcReduction="20000"/>
          </a:bodyPr>
          <a:lstStyle/>
          <a:p>
            <a:r>
              <a:rPr lang="en-US" dirty="0" smtClean="0"/>
              <a:t>Introduction 1:00 – 1:10 pm ET</a:t>
            </a:r>
          </a:p>
          <a:p>
            <a:r>
              <a:rPr lang="en-US" dirty="0" smtClean="0"/>
              <a:t>Schedule</a:t>
            </a:r>
          </a:p>
          <a:p>
            <a:pPr lvl="1"/>
            <a:r>
              <a:rPr lang="en-US" dirty="0" smtClean="0"/>
              <a:t>1:10 - 1:20 pm ET Chelsea </a:t>
            </a:r>
            <a:r>
              <a:rPr lang="en-US" dirty="0"/>
              <a:t>McMahon, </a:t>
            </a:r>
            <a:r>
              <a:rPr lang="en-US" dirty="0" smtClean="0"/>
              <a:t>“Open </a:t>
            </a:r>
            <a:r>
              <a:rPr lang="en-US" dirty="0"/>
              <a:t>collaboration in the space industry: case studies, barriers and </a:t>
            </a:r>
            <a:r>
              <a:rPr lang="en-US" dirty="0" smtClean="0"/>
              <a:t>recommendations” </a:t>
            </a:r>
          </a:p>
          <a:p>
            <a:pPr lvl="1"/>
            <a:r>
              <a:rPr lang="en-US" dirty="0" smtClean="0"/>
              <a:t>1:20 -  1:30 pm ET Ryan Melton, “</a:t>
            </a:r>
            <a:r>
              <a:rPr lang="en-US" dirty="0"/>
              <a:t>Why Open Source? - Selling Open Sourcing to </a:t>
            </a:r>
            <a:r>
              <a:rPr lang="en-US" dirty="0" smtClean="0"/>
              <a:t>Management”</a:t>
            </a:r>
          </a:p>
          <a:p>
            <a:pPr lvl="1"/>
            <a:r>
              <a:rPr lang="en-US" dirty="0" smtClean="0"/>
              <a:t>1:30 – 1:40 pm ET Terry Fong, “</a:t>
            </a:r>
            <a:r>
              <a:rPr lang="en-US" dirty="0">
                <a:ea typeface="Calibri" panose="020F0502020204030204" pitchFamily="34" charset="0"/>
                <a:cs typeface="Times New Roman" panose="02020603050405020304" pitchFamily="18" charset="0"/>
              </a:rPr>
              <a:t>Open source at NASA: A practitioner's </a:t>
            </a:r>
            <a:r>
              <a:rPr lang="en-US" dirty="0" smtClean="0">
                <a:ea typeface="Calibri" panose="020F0502020204030204" pitchFamily="34" charset="0"/>
                <a:cs typeface="Times New Roman" panose="02020603050405020304" pitchFamily="18" charset="0"/>
              </a:rPr>
              <a:t>perspective”</a:t>
            </a:r>
          </a:p>
          <a:p>
            <a:pPr lvl="1"/>
            <a:r>
              <a:rPr lang="en-US" dirty="0" smtClean="0">
                <a:ea typeface="Calibri" panose="020F0502020204030204" pitchFamily="34" charset="0"/>
                <a:cs typeface="Times New Roman" panose="02020603050405020304" pitchFamily="18" charset="0"/>
              </a:rPr>
              <a:t>1:40 – 1:50 q &amp; a on preceding three presentations</a:t>
            </a:r>
          </a:p>
          <a:p>
            <a:pPr lvl="1"/>
            <a:r>
              <a:rPr lang="en-US" dirty="0" smtClean="0">
                <a:cs typeface="Times New Roman" panose="02020603050405020304" pitchFamily="18" charset="0"/>
              </a:rPr>
              <a:t>1:50 – 2:00 pm ET Kat Scott, “Robot Operating System, History, Community, and Future Plans”</a:t>
            </a:r>
          </a:p>
          <a:p>
            <a:pPr lvl="1"/>
            <a:r>
              <a:rPr lang="en-US" dirty="0" smtClean="0">
                <a:cs typeface="Times New Roman" panose="02020603050405020304" pitchFamily="18" charset="0"/>
              </a:rPr>
              <a:t>2:00 pm – 2:10 pm Sean Kolk, “</a:t>
            </a:r>
            <a:r>
              <a:rPr lang="en-US" dirty="0">
                <a:ea typeface="Calibri" panose="020F0502020204030204" pitchFamily="34" charset="0"/>
              </a:rPr>
              <a:t>Incremental trust in complex robotic </a:t>
            </a:r>
            <a:r>
              <a:rPr lang="en-US" dirty="0" smtClean="0">
                <a:ea typeface="Calibri" panose="020F0502020204030204" pitchFamily="34" charset="0"/>
              </a:rPr>
              <a:t>systems”</a:t>
            </a:r>
          </a:p>
          <a:p>
            <a:pPr lvl="1"/>
            <a:r>
              <a:rPr lang="en-US" dirty="0" smtClean="0"/>
              <a:t>2:10 – 2:20 Chris Rabotin</a:t>
            </a:r>
            <a:r>
              <a:rPr lang="en-US" smtClean="0"/>
              <a:t>, </a:t>
            </a:r>
            <a:r>
              <a:rPr lang="en-US" smtClean="0"/>
              <a:t>“</a:t>
            </a:r>
            <a:r>
              <a:rPr lang="en-US">
                <a:ea typeface="Calibri" panose="020F0502020204030204" pitchFamily="34" charset="0"/>
              </a:rPr>
              <a:t>Open source software for the democratization of </a:t>
            </a:r>
            <a:r>
              <a:rPr lang="en-US">
                <a:ea typeface="Calibri" panose="020F0502020204030204" pitchFamily="34" charset="0"/>
              </a:rPr>
              <a:t>space </a:t>
            </a:r>
            <a:r>
              <a:rPr lang="en-US" smtClean="0">
                <a:ea typeface="Calibri" panose="020F0502020204030204" pitchFamily="34" charset="0"/>
              </a:rPr>
              <a:t>exploration</a:t>
            </a:r>
            <a:r>
              <a:rPr lang="en-US" smtClean="0"/>
              <a:t>”</a:t>
            </a:r>
            <a:endParaRPr lang="en-US" dirty="0" smtClean="0"/>
          </a:p>
          <a:p>
            <a:pPr lvl="1"/>
            <a:r>
              <a:rPr lang="en-US" dirty="0" smtClean="0"/>
              <a:t>2:20 – 2:30 pm q &amp; a on Kat Scott, Sean Kolk, Chris Rabotin presentations</a:t>
            </a:r>
          </a:p>
          <a:p>
            <a:pPr lvl="1"/>
            <a:r>
              <a:rPr lang="en-US" dirty="0" smtClean="0"/>
              <a:t>2:30 – 2:55 pm Panel discussion</a:t>
            </a:r>
          </a:p>
          <a:p>
            <a:pPr lvl="1"/>
            <a:r>
              <a:rPr lang="en-US" dirty="0" smtClean="0"/>
              <a:t>2:55 pm Wrap up and final remarks</a:t>
            </a:r>
          </a:p>
          <a:p>
            <a:pPr lvl="1"/>
            <a:r>
              <a:rPr lang="en-US" dirty="0" smtClean="0"/>
              <a:t>3:00 pm adjourn</a:t>
            </a:r>
            <a:endParaRPr lang="en-US" dirty="0"/>
          </a:p>
          <a:p>
            <a:pPr lvl="1"/>
            <a:endParaRPr lang="en-US" dirty="0"/>
          </a:p>
          <a:p>
            <a:pPr lvl="1"/>
            <a:endParaRPr lang="en-US" dirty="0" smtClean="0"/>
          </a:p>
        </p:txBody>
      </p:sp>
      <p:sp>
        <p:nvSpPr>
          <p:cNvPr id="12" name="Rectangle 11"/>
          <p:cNvSpPr/>
          <p:nvPr/>
        </p:nvSpPr>
        <p:spPr>
          <a:xfrm>
            <a:off x="3894115"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05324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6000" dirty="0" smtClean="0"/>
          </a:p>
          <a:p>
            <a:pPr marL="0" indent="0" algn="ctr">
              <a:buNone/>
            </a:pPr>
            <a:r>
              <a:rPr lang="en-US" sz="6000" dirty="0" smtClean="0"/>
              <a:t>Open Collaboration in the Space Industry</a:t>
            </a:r>
          </a:p>
          <a:p>
            <a:pPr marL="0" indent="0" algn="ctr">
              <a:buNone/>
            </a:pPr>
            <a:r>
              <a:rPr lang="en-US" sz="3200" dirty="0" smtClean="0"/>
              <a:t>Chelsea McMahon, Open Lunar Foundation</a:t>
            </a:r>
          </a:p>
        </p:txBody>
      </p:sp>
      <p:sp>
        <p:nvSpPr>
          <p:cNvPr id="4" name="Date Placeholder 3"/>
          <p:cNvSpPr>
            <a:spLocks noGrp="1"/>
          </p:cNvSpPr>
          <p:nvPr>
            <p:ph type="dt" sz="half" idx="10"/>
          </p:nvPr>
        </p:nvSpPr>
        <p:spPr/>
        <p:txBody>
          <a:bodyPr/>
          <a:lstStyle/>
          <a:p>
            <a:fld id="{24B93144-C76E-764F-93FB-58C67DB58A80}" type="datetime3">
              <a:rPr lang="en-US" smtClean="0"/>
              <a:t>24 January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3</a:t>
            </a:fld>
            <a:endParaRPr lang="en-US" dirty="0"/>
          </a:p>
        </p:txBody>
      </p:sp>
    </p:spTree>
    <p:extLst>
      <p:ext uri="{BB962C8B-B14F-4D97-AF65-F5344CB8AC3E}">
        <p14:creationId xmlns:p14="http://schemas.microsoft.com/office/powerpoint/2010/main" val="725836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6000" dirty="0" smtClean="0"/>
          </a:p>
          <a:p>
            <a:pPr marL="0" indent="0" algn="ctr">
              <a:buNone/>
            </a:pPr>
            <a:r>
              <a:rPr lang="en-US" sz="6000" dirty="0"/>
              <a:t>Why Open Source? - Selling Open Sourcing to Management </a:t>
            </a:r>
            <a:endParaRPr lang="en-US" sz="6000" dirty="0" smtClean="0"/>
          </a:p>
          <a:p>
            <a:pPr marL="0" indent="0" algn="ctr">
              <a:buNone/>
            </a:pPr>
            <a:r>
              <a:rPr lang="en-US" sz="3200" dirty="0" smtClean="0"/>
              <a:t>Ryan Melton, CEO Open C3</a:t>
            </a:r>
          </a:p>
        </p:txBody>
      </p:sp>
      <p:sp>
        <p:nvSpPr>
          <p:cNvPr id="4" name="Date Placeholder 3"/>
          <p:cNvSpPr>
            <a:spLocks noGrp="1"/>
          </p:cNvSpPr>
          <p:nvPr>
            <p:ph type="dt" sz="half" idx="10"/>
          </p:nvPr>
        </p:nvSpPr>
        <p:spPr/>
        <p:txBody>
          <a:bodyPr/>
          <a:lstStyle/>
          <a:p>
            <a:fld id="{24B93144-C76E-764F-93FB-58C67DB58A80}" type="datetime3">
              <a:rPr lang="en-US" smtClean="0"/>
              <a:t>24 January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4</a:t>
            </a:fld>
            <a:endParaRPr lang="en-US" dirty="0"/>
          </a:p>
        </p:txBody>
      </p:sp>
    </p:spTree>
    <p:extLst>
      <p:ext uri="{BB962C8B-B14F-4D97-AF65-F5344CB8AC3E}">
        <p14:creationId xmlns:p14="http://schemas.microsoft.com/office/powerpoint/2010/main" val="1475740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6000" dirty="0" smtClean="0"/>
          </a:p>
          <a:p>
            <a:pPr marL="0" indent="0" algn="ctr">
              <a:buNone/>
            </a:pPr>
            <a:r>
              <a:rPr lang="en-US" sz="6000" dirty="0" smtClean="0"/>
              <a:t>Open Source at NASA: A Practitioner’s Perspective</a:t>
            </a:r>
          </a:p>
          <a:p>
            <a:pPr marL="0" indent="0" algn="ctr">
              <a:buNone/>
            </a:pPr>
            <a:r>
              <a:rPr lang="en-US" sz="3200" dirty="0" smtClean="0"/>
              <a:t>Terry Fong, NASA Ames Research Center</a:t>
            </a:r>
          </a:p>
        </p:txBody>
      </p:sp>
      <p:sp>
        <p:nvSpPr>
          <p:cNvPr id="4" name="Date Placeholder 3"/>
          <p:cNvSpPr>
            <a:spLocks noGrp="1"/>
          </p:cNvSpPr>
          <p:nvPr>
            <p:ph type="dt" sz="half" idx="10"/>
          </p:nvPr>
        </p:nvSpPr>
        <p:spPr/>
        <p:txBody>
          <a:bodyPr/>
          <a:lstStyle/>
          <a:p>
            <a:fld id="{24B93144-C76E-764F-93FB-58C67DB58A80}" type="datetime3">
              <a:rPr lang="en-US" smtClean="0"/>
              <a:t>24 January 2023</a:t>
            </a:fld>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5</a:t>
            </a:fld>
            <a:endParaRPr lang="en-US" dirty="0"/>
          </a:p>
        </p:txBody>
      </p:sp>
    </p:spTree>
    <p:extLst>
      <p:ext uri="{BB962C8B-B14F-4D97-AF65-F5344CB8AC3E}">
        <p14:creationId xmlns:p14="http://schemas.microsoft.com/office/powerpoint/2010/main" val="3424351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6000" dirty="0" smtClean="0"/>
          </a:p>
          <a:p>
            <a:pPr marL="0" indent="0" algn="ctr">
              <a:buNone/>
            </a:pPr>
            <a:r>
              <a:rPr lang="en-US" sz="6000" dirty="0" smtClean="0"/>
              <a:t>Robot Operating System (ROS)</a:t>
            </a:r>
          </a:p>
          <a:p>
            <a:pPr marL="0" indent="0" algn="ctr">
              <a:buNone/>
            </a:pPr>
            <a:r>
              <a:rPr lang="en-US" sz="3200" dirty="0" smtClean="0"/>
              <a:t>Kat Scott, </a:t>
            </a:r>
            <a:r>
              <a:rPr lang="en-US" sz="3200" dirty="0">
                <a:ea typeface="Calibri" panose="020F0502020204030204" pitchFamily="34" charset="0"/>
              </a:rPr>
              <a:t>Intrinsic, a Google-X company (formerly Open Robotics).</a:t>
            </a:r>
            <a:r>
              <a:rPr lang="en-US" sz="3200" dirty="0">
                <a:latin typeface="Times New Roman" panose="02020603050405020304" pitchFamily="18" charset="0"/>
                <a:ea typeface="Calibri" panose="020F0502020204030204" pitchFamily="34" charset="0"/>
              </a:rPr>
              <a:t>  </a:t>
            </a:r>
            <a:endParaRPr lang="en-US" sz="3200" dirty="0"/>
          </a:p>
          <a:p>
            <a:pPr marL="0" indent="0" algn="ctr">
              <a:buNone/>
            </a:pPr>
            <a:endParaRPr lang="en-US" sz="3200" dirty="0" smtClean="0"/>
          </a:p>
        </p:txBody>
      </p:sp>
      <p:sp>
        <p:nvSpPr>
          <p:cNvPr id="4" name="Date Placeholder 3"/>
          <p:cNvSpPr>
            <a:spLocks noGrp="1"/>
          </p:cNvSpPr>
          <p:nvPr>
            <p:ph type="dt" sz="half" idx="10"/>
          </p:nvPr>
        </p:nvSpPr>
        <p:spPr/>
        <p:txBody>
          <a:bodyPr/>
          <a:lstStyle/>
          <a:p>
            <a:fld id="{24B93144-C76E-764F-93FB-58C67DB58A80}" type="datetime3">
              <a:rPr lang="en-US" smtClean="0"/>
              <a:t>24 January 2023</a:t>
            </a:fld>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6</a:t>
            </a:fld>
            <a:endParaRPr lang="en-US" dirty="0"/>
          </a:p>
        </p:txBody>
      </p:sp>
    </p:spTree>
    <p:extLst>
      <p:ext uri="{BB962C8B-B14F-4D97-AF65-F5344CB8AC3E}">
        <p14:creationId xmlns:p14="http://schemas.microsoft.com/office/powerpoint/2010/main" val="214643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a:ea typeface="Calibri" panose="020F0502020204030204" pitchFamily="34" charset="0"/>
              </a:rPr>
              <a:t>Incremental trust in complex robotic systems </a:t>
            </a:r>
            <a:endParaRPr lang="en-US" sz="6000" dirty="0" smtClean="0">
              <a:ea typeface="Calibri" panose="020F0502020204030204" pitchFamily="34" charset="0"/>
            </a:endParaRPr>
          </a:p>
          <a:p>
            <a:pPr marL="0" indent="0" algn="ctr">
              <a:buNone/>
            </a:pPr>
            <a:r>
              <a:rPr lang="en-US" sz="6000" dirty="0">
                <a:latin typeface="Times New Roman" panose="02020603050405020304" pitchFamily="18" charset="0"/>
                <a:ea typeface="Calibri" panose="020F0502020204030204" pitchFamily="34" charset="0"/>
              </a:rPr>
              <a:t> </a:t>
            </a:r>
            <a:endParaRPr lang="en-US" sz="6000" dirty="0" smtClean="0"/>
          </a:p>
          <a:p>
            <a:pPr marL="0" indent="0" algn="ctr">
              <a:buNone/>
            </a:pPr>
            <a:r>
              <a:rPr lang="en-US" sz="3200" dirty="0" smtClean="0"/>
              <a:t>Sean Kolk, </a:t>
            </a:r>
            <a:r>
              <a:rPr lang="en-US" sz="3200" dirty="0" err="1" smtClean="0"/>
              <a:t>PickNik</a:t>
            </a:r>
            <a:r>
              <a:rPr lang="en-US" sz="3200" dirty="0" smtClean="0"/>
              <a:t> Robotics</a:t>
            </a:r>
          </a:p>
        </p:txBody>
      </p:sp>
      <p:sp>
        <p:nvSpPr>
          <p:cNvPr id="4" name="Date Placeholder 3"/>
          <p:cNvSpPr>
            <a:spLocks noGrp="1"/>
          </p:cNvSpPr>
          <p:nvPr>
            <p:ph type="dt" sz="half" idx="10"/>
          </p:nvPr>
        </p:nvSpPr>
        <p:spPr/>
        <p:txBody>
          <a:bodyPr/>
          <a:lstStyle/>
          <a:p>
            <a:fld id="{24B93144-C76E-764F-93FB-58C67DB58A80}" type="datetime3">
              <a:rPr lang="en-US" smtClean="0"/>
              <a:t>24 January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7</a:t>
            </a:fld>
            <a:endParaRPr lang="en-US" dirty="0"/>
          </a:p>
        </p:txBody>
      </p:sp>
    </p:spTree>
    <p:extLst>
      <p:ext uri="{BB962C8B-B14F-4D97-AF65-F5344CB8AC3E}">
        <p14:creationId xmlns:p14="http://schemas.microsoft.com/office/powerpoint/2010/main" val="2328305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a:ea typeface="Calibri" panose="020F0502020204030204" pitchFamily="34" charset="0"/>
              </a:rPr>
              <a:t>Open source software for the democratization of space exploration</a:t>
            </a:r>
            <a:endParaRPr lang="en-US" sz="6000" dirty="0"/>
          </a:p>
          <a:p>
            <a:pPr marL="0" indent="0" algn="ctr">
              <a:buNone/>
            </a:pPr>
            <a:endParaRPr lang="en-US" sz="6000" dirty="0" smtClean="0"/>
          </a:p>
          <a:p>
            <a:pPr marL="0" indent="0" algn="ctr">
              <a:buNone/>
            </a:pPr>
            <a:r>
              <a:rPr lang="en-US" sz="3200" dirty="0" smtClean="0"/>
              <a:t>Christopher Rabotin</a:t>
            </a:r>
          </a:p>
        </p:txBody>
      </p:sp>
      <p:sp>
        <p:nvSpPr>
          <p:cNvPr id="4" name="Date Placeholder 3"/>
          <p:cNvSpPr>
            <a:spLocks noGrp="1"/>
          </p:cNvSpPr>
          <p:nvPr>
            <p:ph type="dt" sz="half" idx="10"/>
          </p:nvPr>
        </p:nvSpPr>
        <p:spPr/>
        <p:txBody>
          <a:bodyPr/>
          <a:lstStyle/>
          <a:p>
            <a:fld id="{24B93144-C76E-764F-93FB-58C67DB58A80}" type="datetime3">
              <a:rPr lang="en-US" smtClean="0"/>
              <a:t>24 January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8</a:t>
            </a:fld>
            <a:endParaRPr lang="en-US" dirty="0"/>
          </a:p>
        </p:txBody>
      </p:sp>
      <p:sp>
        <p:nvSpPr>
          <p:cNvPr id="7" name="Rectangle 6"/>
          <p:cNvSpPr/>
          <p:nvPr/>
        </p:nvSpPr>
        <p:spPr>
          <a:xfrm>
            <a:off x="3048000" y="3105835"/>
            <a:ext cx="6096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3537739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04AF523-3DD9-F84C-A2AD-FC88BA03DF4A}"/>
              </a:ext>
            </a:extLst>
          </p:cNvPr>
          <p:cNvSpPr>
            <a:spLocks noGrp="1"/>
          </p:cNvSpPr>
          <p:nvPr>
            <p:ph type="ftr" sz="quarter" idx="11"/>
          </p:nvPr>
        </p:nvSpPr>
        <p:spPr/>
        <p:txBody>
          <a:bodyPr/>
          <a:lstStyle/>
          <a:p>
            <a:endParaRPr lang="en-US" dirty="0"/>
          </a:p>
        </p:txBody>
      </p:sp>
      <p:sp>
        <p:nvSpPr>
          <p:cNvPr id="3" name="Date Placeholder 2">
            <a:extLst>
              <a:ext uri="{FF2B5EF4-FFF2-40B4-BE49-F238E27FC236}">
                <a16:creationId xmlns:a16="http://schemas.microsoft.com/office/drawing/2014/main" id="{0C25A8B9-E900-6F45-8D69-BBE104D2D7DB}"/>
              </a:ext>
            </a:extLst>
          </p:cNvPr>
          <p:cNvSpPr>
            <a:spLocks noGrp="1"/>
          </p:cNvSpPr>
          <p:nvPr>
            <p:ph type="dt" sz="half" idx="10"/>
          </p:nvPr>
        </p:nvSpPr>
        <p:spPr/>
        <p:txBody>
          <a:bodyPr/>
          <a:lstStyle/>
          <a:p>
            <a:fld id="{620B5DCA-DB20-2549-A57D-CD96182CA25D}" type="datetime3">
              <a:rPr lang="en-US" smtClean="0"/>
              <a:t>24 January 2023</a:t>
            </a:fld>
            <a:endParaRPr lang="en-US" dirty="0"/>
          </a:p>
        </p:txBody>
      </p:sp>
      <p:sp>
        <p:nvSpPr>
          <p:cNvPr id="4" name="Slide Number Placeholder 3">
            <a:extLst>
              <a:ext uri="{FF2B5EF4-FFF2-40B4-BE49-F238E27FC236}">
                <a16:creationId xmlns:a16="http://schemas.microsoft.com/office/drawing/2014/main" id="{9F360861-339E-5446-BF6F-F165F684F274}"/>
              </a:ext>
            </a:extLst>
          </p:cNvPr>
          <p:cNvSpPr>
            <a:spLocks noGrp="1"/>
          </p:cNvSpPr>
          <p:nvPr>
            <p:ph type="sldNum" sz="quarter" idx="12"/>
          </p:nvPr>
        </p:nvSpPr>
        <p:spPr/>
        <p:txBody>
          <a:bodyPr/>
          <a:lstStyle/>
          <a:p>
            <a:fld id="{4EBCDCBD-78E1-0D41-A999-31B5EBF8E02C}" type="slidenum">
              <a:rPr lang="en-US" smtClean="0"/>
              <a:pPr/>
              <a:t>9</a:t>
            </a:fld>
            <a:endParaRPr lang="en-US" dirty="0"/>
          </a:p>
        </p:txBody>
      </p:sp>
    </p:spTree>
    <p:extLst>
      <p:ext uri="{BB962C8B-B14F-4D97-AF65-F5344CB8AC3E}">
        <p14:creationId xmlns:p14="http://schemas.microsoft.com/office/powerpoint/2010/main" val="428578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PL-PowerPoint-Theme_dark">
  <a:themeElements>
    <a:clrScheme name="APL PPT Template Palette">
      <a:dk1>
        <a:srgbClr val="000000"/>
      </a:dk1>
      <a:lt1>
        <a:srgbClr val="FFFFFF"/>
      </a:lt1>
      <a:dk2>
        <a:srgbClr val="44546A"/>
      </a:dk2>
      <a:lt2>
        <a:srgbClr val="E7E6E6"/>
      </a:lt2>
      <a:accent1>
        <a:srgbClr val="002C73"/>
      </a:accent1>
      <a:accent2>
        <a:srgbClr val="3E8EDE"/>
      </a:accent2>
      <a:accent3>
        <a:srgbClr val="74AA50"/>
      </a:accent3>
      <a:accent4>
        <a:srgbClr val="D2D755"/>
      </a:accent4>
      <a:accent5>
        <a:srgbClr val="FF9E16"/>
      </a:accent5>
      <a:accent6>
        <a:srgbClr val="E03C30"/>
      </a:accent6>
      <a:hlink>
        <a:srgbClr val="0537FF"/>
      </a:hlink>
      <a:folHlink>
        <a:srgbClr val="953A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bg1"/>
          </a:solidFill>
        </a:ln>
      </a:spPr>
      <a:bodyPr rtlCol="0" anchor="ctr">
        <a:norm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ln w="19050">
          <a:noFill/>
        </a:ln>
      </a:spPr>
      <a:bodyPr wrap="square" rtlCol="0">
        <a:spAutoFit/>
      </a:bodyPr>
      <a:lstStyle>
        <a:defPPr>
          <a:defRPr sz="2000" dirty="0" err="1" smtClean="0">
            <a:solidFill>
              <a:schemeClr val="bg1"/>
            </a:solidFill>
          </a:defRPr>
        </a:defPPr>
      </a:lstStyle>
    </a:txDef>
  </a:objectDefaults>
  <a:extraClrSchemeLst/>
  <a:extLst>
    <a:ext uri="{05A4C25C-085E-4340-85A3-A5531E510DB2}">
      <thm15:themeFamily xmlns:thm15="http://schemas.microsoft.com/office/thememl/2012/main" name="Presentation7" id="{D68E3EF3-C6FA-1E42-A977-969D056CF3F3}" vid="{09EF0690-C9A7-EB48-8012-9DFA8E0590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57BFD2CB1E744298C1AF8AA7379FF3" ma:contentTypeVersion="2" ma:contentTypeDescription="Create a new document." ma:contentTypeScope="" ma:versionID="15c23ae1aff2a31a8746ac30c25ad53f">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0ebe41797ef7d785f7ee00a308cc1d4d"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705E72-33D2-49FE-82C1-AC4E719A7179}">
  <ds:schemaRefs>
    <ds:schemaRef ds:uri="http://schemas.microsoft.com/sharepoint/v3/contenttype/forms"/>
  </ds:schemaRefs>
</ds:datastoreItem>
</file>

<file path=customXml/itemProps2.xml><?xml version="1.0" encoding="utf-8"?>
<ds:datastoreItem xmlns:ds="http://schemas.openxmlformats.org/officeDocument/2006/customXml" ds:itemID="{E67E9159-B4E5-458F-AE2E-4A186E1ACA1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microsoft.com/sharepoint/v4"/>
    <ds:schemaRef ds:uri="http://www.w3.org/XML/1998/namespace"/>
    <ds:schemaRef ds:uri="http://purl.org/dc/dcmitype/"/>
  </ds:schemaRefs>
</ds:datastoreItem>
</file>

<file path=customXml/itemProps3.xml><?xml version="1.0" encoding="utf-8"?>
<ds:datastoreItem xmlns:ds="http://schemas.openxmlformats.org/officeDocument/2006/customXml" ds:itemID="{48A0430C-6753-4A49-8EA6-EB015BBD90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APL-PowerPoint-Theme_light</Template>
  <TotalTime>19957</TotalTime>
  <Words>824</Words>
  <Application>Microsoft Office PowerPoint</Application>
  <PresentationFormat>Widescreen</PresentationFormat>
  <Paragraphs>68</Paragraphs>
  <Slides>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.AppleSystemUIFont</vt:lpstr>
      <vt:lpstr>Arial</vt:lpstr>
      <vt:lpstr>Calibri</vt:lpstr>
      <vt:lpstr>Courier New</vt:lpstr>
      <vt:lpstr>Helvetica</vt:lpstr>
      <vt:lpstr>Myriad Pro</vt:lpstr>
      <vt:lpstr>Times New Roman</vt:lpstr>
      <vt:lpstr>Wingdings</vt:lpstr>
      <vt:lpstr>APL-PowerPoint-Theme_dark</vt:lpstr>
      <vt:lpstr>Open Source Open Standards Telecon</vt:lpstr>
      <vt:lpstr>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Space Update</dc:title>
  <dc:subject/>
  <dc:creator>Microsoft Office User</dc:creator>
  <cp:keywords/>
  <dc:description>Version 1.0</dc:description>
  <cp:lastModifiedBy>Withee, Sarah</cp:lastModifiedBy>
  <cp:revision>958</cp:revision>
  <cp:lastPrinted>2019-02-27T12:13:48Z</cp:lastPrinted>
  <dcterms:created xsi:type="dcterms:W3CDTF">2019-01-21T11:32:32Z</dcterms:created>
  <dcterms:modified xsi:type="dcterms:W3CDTF">2023-01-24T15:41:59Z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0x0101009757BFD2CB1E744298C1AF8AA7379FF3</vt:lpwstr>
  </property>
</Properties>
</file>