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8" r:id="rId4"/>
  </p:sldMasterIdLst>
  <p:notesMasterIdLst>
    <p:notesMasterId r:id="rId12"/>
  </p:notesMasterIdLst>
  <p:sldIdLst>
    <p:sldId id="275" r:id="rId5"/>
    <p:sldId id="298" r:id="rId6"/>
    <p:sldId id="15900" r:id="rId7"/>
    <p:sldId id="15899" r:id="rId8"/>
    <p:sldId id="15894" r:id="rId9"/>
    <p:sldId id="15897" r:id="rId10"/>
    <p:sldId id="26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8CD8"/>
    <a:srgbClr val="F9E180"/>
    <a:srgbClr val="F9EC95"/>
    <a:srgbClr val="0099FF"/>
    <a:srgbClr val="73FEFF"/>
    <a:srgbClr val="73A950"/>
    <a:srgbClr val="002060"/>
    <a:srgbClr val="B2D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49" autoAdjust="0"/>
    <p:restoredTop sz="82784"/>
  </p:normalViewPr>
  <p:slideViewPr>
    <p:cSldViewPr snapToGrid="0" snapToObjects="1" showGuides="1">
      <p:cViewPr varScale="1">
        <p:scale>
          <a:sx n="97" d="100"/>
          <a:sy n="97" d="100"/>
        </p:scale>
        <p:origin x="850" y="67"/>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showGuides="1">
      <p:cViewPr varScale="1">
        <p:scale>
          <a:sx n="99" d="100"/>
          <a:sy n="99" d="100"/>
        </p:scale>
        <p:origin x="427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59A375-B218-184B-B243-CB7E0F1616A7}" type="datetimeFigureOut">
              <a:rPr lang="en-US" smtClean="0"/>
              <a:t>4/5/2023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D5F0F0-3408-9F4A-9B24-898CD7F5D4E4}" type="slidenum">
              <a:rPr lang="en-US" smtClean="0"/>
              <a:t>‹#›</a:t>
            </a:fld>
            <a:endParaRPr lang="en-US" dirty="0"/>
          </a:p>
        </p:txBody>
      </p:sp>
    </p:spTree>
    <p:extLst>
      <p:ext uri="{BB962C8B-B14F-4D97-AF65-F5344CB8AC3E}">
        <p14:creationId xmlns:p14="http://schemas.microsoft.com/office/powerpoint/2010/main" val="1727006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D5F0F0-3408-9F4A-9B24-898CD7F5D4E4}" type="slidenum">
              <a:rPr lang="en-US" smtClean="0"/>
              <a:t>1</a:t>
            </a:fld>
            <a:endParaRPr lang="en-US" dirty="0"/>
          </a:p>
        </p:txBody>
      </p:sp>
    </p:spTree>
    <p:extLst>
      <p:ext uri="{BB962C8B-B14F-4D97-AF65-F5344CB8AC3E}">
        <p14:creationId xmlns:p14="http://schemas.microsoft.com/office/powerpoint/2010/main" val="1864137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Chuck is currently a Senior Professional Staff engineer with the JHU-APL Force Projection Sector. During his 40-year career, he has worked on space based, airborne and surface-based RF systems for remote sensing, electronic warfare, and communications at companies including: SRI International, Northrop Grumman, L3Harris, and Lockheed Martin. Among his many duties, he was the Chief Systems Architect on the Space Fence program for the Space Surveillance Network. He has an MSEE from the University of Pennsylvania and an SB from the Massachusetts Institute of Technology. Chuck is an avid astronomer, STEM lecturer for the NASA Jet Propulsion Laboratory. Chuck has published and presented papers on satellite constellation design, space surveillance, multi-channel high bandwidth RF Systems and both airborne and surface based radar.  This work was funded as part of an internal research and </a:t>
            </a:r>
            <a:r>
              <a:rPr lang="en-US" sz="1200" kern="1200" smtClean="0">
                <a:solidFill>
                  <a:schemeClr val="tx1"/>
                </a:solidFill>
                <a:effectLst/>
                <a:latin typeface="+mn-lt"/>
                <a:ea typeface="+mn-ea"/>
                <a:cs typeface="+mn-cs"/>
              </a:rPr>
              <a:t>development program.</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DD5F0F0-3408-9F4A-9B24-898CD7F5D4E4}" type="slidenum">
              <a:rPr lang="en-US" smtClean="0"/>
              <a:t>6</a:t>
            </a:fld>
            <a:endParaRPr lang="en-US" dirty="0"/>
          </a:p>
        </p:txBody>
      </p:sp>
    </p:spTree>
    <p:extLst>
      <p:ext uri="{BB962C8B-B14F-4D97-AF65-F5344CB8AC3E}">
        <p14:creationId xmlns:p14="http://schemas.microsoft.com/office/powerpoint/2010/main" val="2185352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5F0F0-3408-9F4A-9B24-898CD7F5D4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05640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1 Black">
    <p:spTree>
      <p:nvGrpSpPr>
        <p:cNvPr id="1" name=""/>
        <p:cNvGrpSpPr/>
        <p:nvPr/>
      </p:nvGrpSpPr>
      <p:grpSpPr>
        <a:xfrm>
          <a:off x="0" y="0"/>
          <a:ext cx="0" cy="0"/>
          <a:chOff x="0" y="0"/>
          <a:chExt cx="0" cy="0"/>
        </a:xfrm>
      </p:grpSpPr>
      <p:sp>
        <p:nvSpPr>
          <p:cNvPr id="4" name="Date Placeholder 3"/>
          <p:cNvSpPr>
            <a:spLocks noGrp="1"/>
          </p:cNvSpPr>
          <p:nvPr>
            <p:ph type="dt" sz="half" idx="14"/>
          </p:nvPr>
        </p:nvSpPr>
        <p:spPr/>
        <p:txBody>
          <a:bodyPr/>
          <a:lstStyle/>
          <a:p>
            <a:fld id="{54ABF7FA-8EA1-F742-871A-FEAB06A59929}" type="datetime3">
              <a:rPr lang="en-US" smtClean="0"/>
              <a:t>5 April 2023</a:t>
            </a:fld>
            <a:endParaRPr lang="en-US" dirty="0"/>
          </a:p>
        </p:txBody>
      </p:sp>
      <p:sp>
        <p:nvSpPr>
          <p:cNvPr id="5" name="Footer Placeholder 4"/>
          <p:cNvSpPr>
            <a:spLocks noGrp="1"/>
          </p:cNvSpPr>
          <p:nvPr>
            <p:ph type="ftr" sz="quarter" idx="15"/>
          </p:nvPr>
        </p:nvSpPr>
        <p:spPr/>
        <p:txBody>
          <a:bodyPr/>
          <a:lstStyle/>
          <a:p>
            <a:endParaRPr lang="en-US" dirty="0"/>
          </a:p>
        </p:txBody>
      </p:sp>
      <p:sp>
        <p:nvSpPr>
          <p:cNvPr id="6" name="Slide Number Placeholder 5"/>
          <p:cNvSpPr>
            <a:spLocks noGrp="1"/>
          </p:cNvSpPr>
          <p:nvPr>
            <p:ph type="sldNum" sz="quarter" idx="16"/>
          </p:nvPr>
        </p:nvSpPr>
        <p:spPr/>
        <p:txBody>
          <a:bodyPr/>
          <a:lstStyle/>
          <a:p>
            <a:fld id="{4EBCDCBD-78E1-0D41-A999-31B5EBF8E02C}" type="slidenum">
              <a:rPr lang="en-US" smtClean="0"/>
              <a:pPr/>
              <a:t>‹#›</a:t>
            </a:fld>
            <a:endParaRPr lang="en-US" dirty="0"/>
          </a:p>
        </p:txBody>
      </p:sp>
      <p:sp>
        <p:nvSpPr>
          <p:cNvPr id="13" name="Rectangle 12"/>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557" y="1333"/>
            <a:ext cx="12187256" cy="6855332"/>
          </a:xfrm>
          <a:prstGeom prst="rect">
            <a:avLst/>
          </a:prstGeom>
        </p:spPr>
      </p:pic>
      <p:sp>
        <p:nvSpPr>
          <p:cNvPr id="10" name="Rectangle 9"/>
          <p:cNvSpPr/>
          <p:nvPr userDrawn="1"/>
        </p:nvSpPr>
        <p:spPr>
          <a:xfrm rot="10800000">
            <a:off x="0" y="4358639"/>
            <a:ext cx="12192000" cy="2499359"/>
          </a:xfrm>
          <a:prstGeom prst="rect">
            <a:avLst/>
          </a:prstGeom>
          <a:gradFill>
            <a:gsLst>
              <a:gs pos="0">
                <a:srgbClr val="000000">
                  <a:alpha val="40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685800" y="2325600"/>
            <a:ext cx="9144000" cy="1570899"/>
          </a:xfrm>
        </p:spPr>
        <p:txBody>
          <a:bodyPr anchor="b">
            <a:normAutofit/>
          </a:bodyPr>
          <a:lstStyle>
            <a:lvl1pPr algn="l">
              <a:defRPr sz="4000">
                <a:solidFill>
                  <a:schemeClr val="bg1"/>
                </a:solidFill>
              </a:defRPr>
            </a:lvl1pPr>
          </a:lstStyle>
          <a:p>
            <a:r>
              <a:rPr lang="en-US" dirty="0"/>
              <a:t>Click to add title</a:t>
            </a:r>
          </a:p>
        </p:txBody>
      </p:sp>
      <p:sp>
        <p:nvSpPr>
          <p:cNvPr id="3" name="Subtitle 2"/>
          <p:cNvSpPr>
            <a:spLocks noGrp="1"/>
          </p:cNvSpPr>
          <p:nvPr>
            <p:ph type="subTitle" idx="1" hasCustomPrompt="1"/>
          </p:nvPr>
        </p:nvSpPr>
        <p:spPr>
          <a:xfrm>
            <a:off x="685800" y="4038600"/>
            <a:ext cx="9144000" cy="838200"/>
          </a:xfrm>
        </p:spPr>
        <p:txBody>
          <a:bodyPr lIns="0" tIns="0" rIns="0" bIns="0"/>
          <a:lstStyle>
            <a:lvl1pPr marL="0" indent="0" algn="l">
              <a:buNone/>
              <a:defRPr sz="2400" b="1"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2" name="Text Placeholder 11"/>
          <p:cNvSpPr>
            <a:spLocks noGrp="1"/>
          </p:cNvSpPr>
          <p:nvPr>
            <p:ph type="body" sz="quarter" idx="13" hasCustomPrompt="1"/>
          </p:nvPr>
        </p:nvSpPr>
        <p:spPr>
          <a:xfrm>
            <a:off x="685800" y="4876800"/>
            <a:ext cx="5410200" cy="1295400"/>
          </a:xfrm>
        </p:spPr>
        <p:txBody>
          <a:bodyPr lIns="0" tIns="0" rIns="0" bIns="0">
            <a:normAutofit/>
          </a:bodyPr>
          <a:lstStyle>
            <a:lvl1pPr marL="0" indent="0">
              <a:lnSpc>
                <a:spcPct val="100000"/>
              </a:lnSpc>
              <a:spcBef>
                <a:spcPts val="0"/>
              </a:spcBef>
              <a:buNone/>
              <a:defRPr sz="140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br>
              <a:rPr lang="en-US" dirty="0"/>
            </a:br>
            <a:r>
              <a:rPr lang="en-US" dirty="0"/>
              <a:t>Title</a:t>
            </a:r>
            <a:br>
              <a:rPr lang="en-US" dirty="0"/>
            </a:br>
            <a:r>
              <a:rPr lang="en-US" dirty="0"/>
              <a:t>Contact information</a:t>
            </a:r>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7009" y="95382"/>
            <a:ext cx="3178301" cy="1309907"/>
          </a:xfrm>
          <a:prstGeom prst="rect">
            <a:avLst/>
          </a:prstGeom>
        </p:spPr>
      </p:pic>
    </p:spTree>
    <p:extLst>
      <p:ext uri="{BB962C8B-B14F-4D97-AF65-F5344CB8AC3E}">
        <p14:creationId xmlns:p14="http://schemas.microsoft.com/office/powerpoint/2010/main" val="2059821802"/>
      </p:ext>
    </p:extLst>
  </p:cSld>
  <p:clrMapOvr>
    <a:masterClrMapping/>
  </p:clrMapOvr>
  <p:extLst>
    <p:ext uri="{DCECCB84-F9BA-43D5-87BE-67443E8EF086}">
      <p15:sldGuideLst xmlns:p15="http://schemas.microsoft.com/office/powerpoint/2012/main">
        <p15:guide id="2" pos="43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Column, Sub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952500" y="1485900"/>
            <a:ext cx="4952999" cy="3871457"/>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952501" y="5486400"/>
            <a:ext cx="10286999" cy="685800"/>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callout text</a:t>
            </a:r>
          </a:p>
        </p:txBody>
      </p:sp>
      <p:sp>
        <p:nvSpPr>
          <p:cNvPr id="11" name="Content Placeholder 2"/>
          <p:cNvSpPr>
            <a:spLocks noGrp="1"/>
          </p:cNvSpPr>
          <p:nvPr>
            <p:ph idx="13" hasCustomPrompt="1"/>
          </p:nvPr>
        </p:nvSpPr>
        <p:spPr>
          <a:xfrm>
            <a:off x="6286500" y="1485900"/>
            <a:ext cx="4953000" cy="3871457"/>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5"/>
          </p:nvPr>
        </p:nvSpPr>
        <p:spPr/>
        <p:txBody>
          <a:bodyPr/>
          <a:lstStyle/>
          <a:p>
            <a:fld id="{DB9F7AC3-90A0-EF49-AE42-0519FF59C2D5}" type="datetime3">
              <a:rPr lang="en-US" smtClean="0"/>
              <a:t>5 April 2023</a:t>
            </a:fld>
            <a:endParaRPr lang="en-US" dirty="0"/>
          </a:p>
        </p:txBody>
      </p:sp>
      <p:sp>
        <p:nvSpPr>
          <p:cNvPr id="8" name="Footer Placeholder 7"/>
          <p:cNvSpPr>
            <a:spLocks noGrp="1"/>
          </p:cNvSpPr>
          <p:nvPr>
            <p:ph type="ftr" sz="quarter" idx="16"/>
          </p:nvPr>
        </p:nvSpPr>
        <p:spPr/>
        <p:txBody>
          <a:bodyPr/>
          <a:lstStyle/>
          <a:p>
            <a:endParaRPr lang="en-US" dirty="0"/>
          </a:p>
        </p:txBody>
      </p:sp>
      <p:sp>
        <p:nvSpPr>
          <p:cNvPr id="9" name="Slide Number Placeholder 8"/>
          <p:cNvSpPr>
            <a:spLocks noGrp="1"/>
          </p:cNvSpPr>
          <p:nvPr>
            <p:ph type="sldNum" sz="quarter" idx="17"/>
          </p:nvPr>
        </p:nvSpPr>
        <p:spPr/>
        <p:txBody>
          <a:bodyPr/>
          <a:lstStyle/>
          <a:p>
            <a:fld id="{4EBCDCBD-78E1-0D41-A999-31B5EBF8E02C}" type="slidenum">
              <a:rPr lang="en-US" smtClean="0"/>
              <a:pPr/>
              <a:t>‹#›</a:t>
            </a:fld>
            <a:endParaRPr lang="en-US" dirty="0"/>
          </a:p>
        </p:txBody>
      </p:sp>
      <p:sp>
        <p:nvSpPr>
          <p:cNvPr id="10" name="Title 1"/>
          <p:cNvSpPr>
            <a:spLocks noGrp="1"/>
          </p:cNvSpPr>
          <p:nvPr>
            <p:ph type="title" hasCustomPrompt="1"/>
          </p:nvPr>
        </p:nvSpPr>
        <p:spPr>
          <a:xfrm>
            <a:off x="457200" y="419100"/>
            <a:ext cx="11277600" cy="338328"/>
          </a:xfrm>
        </p:spPr>
        <p:txBody>
          <a:bodyPr>
            <a:noAutofit/>
          </a:bodyPr>
          <a:lstStyle>
            <a:lvl1pPr algn="ctr">
              <a:defRPr sz="2800"/>
            </a:lvl1pPr>
          </a:lstStyle>
          <a:p>
            <a:r>
              <a:rPr lang="en-US" dirty="0"/>
              <a:t>Click to add title</a:t>
            </a:r>
          </a:p>
        </p:txBody>
      </p:sp>
      <p:sp>
        <p:nvSpPr>
          <p:cNvPr id="12" name="Text Placeholder 8"/>
          <p:cNvSpPr>
            <a:spLocks noGrp="1"/>
          </p:cNvSpPr>
          <p:nvPr>
            <p:ph type="body" sz="quarter" idx="18" hasCustomPrompt="1"/>
          </p:nvPr>
        </p:nvSpPr>
        <p:spPr>
          <a:xfrm>
            <a:off x="457200" y="798576"/>
            <a:ext cx="11277600" cy="382524"/>
          </a:xfrm>
        </p:spPr>
        <p:txBody>
          <a:bodyPr>
            <a:normAutofit/>
          </a:bodyPr>
          <a:lstStyle>
            <a:lvl1pPr marL="0" indent="0" algn="ctr">
              <a:buNone/>
              <a:defRPr sz="2000" baseline="0">
                <a:solidFill>
                  <a:schemeClr val="accent2"/>
                </a:solidFill>
              </a:defRPr>
            </a:lvl1pPr>
          </a:lstStyle>
          <a:p>
            <a:r>
              <a:rPr lang="en-US" sz="2000" b="0" dirty="0"/>
              <a:t>Click to add subtitle</a:t>
            </a:r>
            <a:endParaRPr lang="en-US" sz="1600" b="0" dirty="0"/>
          </a:p>
        </p:txBody>
      </p:sp>
      <p:pic>
        <p:nvPicPr>
          <p:cNvPr id="14" name="Picture 13">
            <a:extLst>
              <a:ext uri="{FF2B5EF4-FFF2-40B4-BE49-F238E27FC236}">
                <a16:creationId xmlns:a16="http://schemas.microsoft.com/office/drawing/2014/main" id="{A82927BC-A840-7041-BA16-52B5A3F64FC8}"/>
              </a:ext>
            </a:extLst>
          </p:cNvPr>
          <p:cNvPicPr>
            <a:picLocks noChangeAspect="1"/>
          </p:cNvPicPr>
          <p:nvPr userDrawn="1"/>
        </p:nvPicPr>
        <p:blipFill rotWithShape="1">
          <a:blip r:embed="rId2"/>
          <a:srcRect r="21179"/>
          <a:stretch/>
        </p:blipFill>
        <p:spPr>
          <a:xfrm>
            <a:off x="0" y="0"/>
            <a:ext cx="4324422" cy="914400"/>
          </a:xfrm>
          <a:prstGeom prst="rect">
            <a:avLst/>
          </a:prstGeom>
        </p:spPr>
      </p:pic>
    </p:spTree>
    <p:extLst>
      <p:ext uri="{BB962C8B-B14F-4D97-AF65-F5344CB8AC3E}">
        <p14:creationId xmlns:p14="http://schemas.microsoft.com/office/powerpoint/2010/main" val="551641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t 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a:lvl1pPr>
          </a:lstStyle>
          <a:p>
            <a:r>
              <a:rPr lang="en-US" dirty="0"/>
              <a:t>Click to add title</a:t>
            </a:r>
          </a:p>
        </p:txBody>
      </p:sp>
      <p:sp>
        <p:nvSpPr>
          <p:cNvPr id="9" name="Chart Placeholder 8"/>
          <p:cNvSpPr>
            <a:spLocks noGrp="1"/>
          </p:cNvSpPr>
          <p:nvPr>
            <p:ph type="chart" sz="quarter" idx="16" hasCustomPrompt="1"/>
          </p:nvPr>
        </p:nvSpPr>
        <p:spPr>
          <a:xfrm>
            <a:off x="952500" y="1181100"/>
            <a:ext cx="4952999" cy="4176257"/>
          </a:xfrm>
        </p:spPr>
        <p:txBody>
          <a:bodyPr anchor="ctr"/>
          <a:lstStyle>
            <a:lvl1pPr marL="0" indent="0" algn="ctr">
              <a:buNone/>
              <a:defRPr>
                <a:solidFill>
                  <a:schemeClr val="tx2">
                    <a:lumMod val="60000"/>
                    <a:lumOff val="40000"/>
                  </a:schemeClr>
                </a:solidFill>
              </a:defRPr>
            </a:lvl1pPr>
          </a:lstStyle>
          <a:p>
            <a:r>
              <a:rPr lang="en-US" dirty="0"/>
              <a:t>Click to add chart</a:t>
            </a:r>
          </a:p>
        </p:txBody>
      </p:sp>
      <p:sp>
        <p:nvSpPr>
          <p:cNvPr id="15" name="Chart Placeholder 8"/>
          <p:cNvSpPr>
            <a:spLocks noGrp="1"/>
          </p:cNvSpPr>
          <p:nvPr>
            <p:ph type="chart" sz="quarter" idx="17" hasCustomPrompt="1"/>
          </p:nvPr>
        </p:nvSpPr>
        <p:spPr>
          <a:xfrm>
            <a:off x="6286500" y="1181100"/>
            <a:ext cx="4953000" cy="4176257"/>
          </a:xfrm>
        </p:spPr>
        <p:txBody>
          <a:bodyPr anchor="ctr"/>
          <a:lstStyle>
            <a:lvl1pPr marL="0" indent="0" algn="ctr">
              <a:buNone/>
              <a:defRPr>
                <a:solidFill>
                  <a:schemeClr val="tx2">
                    <a:lumMod val="60000"/>
                    <a:lumOff val="40000"/>
                  </a:schemeClr>
                </a:solidFill>
              </a:defRPr>
            </a:lvl1pPr>
          </a:lstStyle>
          <a:p>
            <a:r>
              <a:rPr lang="en-US" dirty="0"/>
              <a:t>Click to add chart</a:t>
            </a:r>
          </a:p>
        </p:txBody>
      </p:sp>
      <p:sp>
        <p:nvSpPr>
          <p:cNvPr id="11" name="Text Placeholder 12"/>
          <p:cNvSpPr>
            <a:spLocks noGrp="1"/>
          </p:cNvSpPr>
          <p:nvPr>
            <p:ph type="body" sz="quarter" idx="14" hasCustomPrompt="1"/>
          </p:nvPr>
        </p:nvSpPr>
        <p:spPr>
          <a:xfrm>
            <a:off x="1602235" y="5486400"/>
            <a:ext cx="3653528" cy="685800"/>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chart label</a:t>
            </a:r>
          </a:p>
        </p:txBody>
      </p:sp>
      <p:sp>
        <p:nvSpPr>
          <p:cNvPr id="12" name="Text Placeholder 12"/>
          <p:cNvSpPr>
            <a:spLocks noGrp="1"/>
          </p:cNvSpPr>
          <p:nvPr>
            <p:ph type="body" sz="quarter" idx="15" hasCustomPrompt="1"/>
          </p:nvPr>
        </p:nvSpPr>
        <p:spPr>
          <a:xfrm>
            <a:off x="6936236" y="5486400"/>
            <a:ext cx="3653528" cy="685800"/>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chart label</a:t>
            </a:r>
          </a:p>
        </p:txBody>
      </p:sp>
      <p:sp>
        <p:nvSpPr>
          <p:cNvPr id="3" name="Date Placeholder 2"/>
          <p:cNvSpPr>
            <a:spLocks noGrp="1"/>
          </p:cNvSpPr>
          <p:nvPr>
            <p:ph type="dt" sz="half" idx="18"/>
          </p:nvPr>
        </p:nvSpPr>
        <p:spPr/>
        <p:txBody>
          <a:bodyPr/>
          <a:lstStyle/>
          <a:p>
            <a:fld id="{609B5394-2291-2344-AD63-E8F25A62D56E}" type="datetime3">
              <a:rPr lang="en-US" smtClean="0"/>
              <a:t>5 April 2023</a:t>
            </a:fld>
            <a:endParaRPr lang="en-US" dirty="0"/>
          </a:p>
        </p:txBody>
      </p:sp>
      <p:sp>
        <p:nvSpPr>
          <p:cNvPr id="7" name="Footer Placeholder 6"/>
          <p:cNvSpPr>
            <a:spLocks noGrp="1"/>
          </p:cNvSpPr>
          <p:nvPr>
            <p:ph type="ftr" sz="quarter" idx="19"/>
          </p:nvPr>
        </p:nvSpPr>
        <p:spPr/>
        <p:txBody>
          <a:bodyPr/>
          <a:lstStyle/>
          <a:p>
            <a:endParaRPr lang="en-US" dirty="0"/>
          </a:p>
        </p:txBody>
      </p:sp>
      <p:sp>
        <p:nvSpPr>
          <p:cNvPr id="8" name="Slide Number Placeholder 7"/>
          <p:cNvSpPr>
            <a:spLocks noGrp="1"/>
          </p:cNvSpPr>
          <p:nvPr>
            <p:ph type="sldNum" sz="quarter" idx="20"/>
          </p:nvPr>
        </p:nvSpPr>
        <p:spPr/>
        <p:txBody>
          <a:bodyPr/>
          <a:lstStyle/>
          <a:p>
            <a:fld id="{4EBCDCBD-78E1-0D41-A999-31B5EBF8E02C}" type="slidenum">
              <a:rPr lang="en-US" smtClean="0"/>
              <a:pPr/>
              <a:t>‹#›</a:t>
            </a:fld>
            <a:endParaRPr lang="en-US" dirty="0"/>
          </a:p>
        </p:txBody>
      </p:sp>
      <p:pic>
        <p:nvPicPr>
          <p:cNvPr id="10" name="Picture 9">
            <a:extLst>
              <a:ext uri="{FF2B5EF4-FFF2-40B4-BE49-F238E27FC236}">
                <a16:creationId xmlns:a16="http://schemas.microsoft.com/office/drawing/2014/main" id="{2F3A485B-147C-8D4B-9DC2-3A389CDB5362}"/>
              </a:ext>
            </a:extLst>
          </p:cNvPr>
          <p:cNvPicPr>
            <a:picLocks noChangeAspect="1"/>
          </p:cNvPicPr>
          <p:nvPr userDrawn="1"/>
        </p:nvPicPr>
        <p:blipFill rotWithShape="1">
          <a:blip r:embed="rId2"/>
          <a:srcRect r="21179"/>
          <a:stretch/>
        </p:blipFill>
        <p:spPr>
          <a:xfrm>
            <a:off x="0" y="0"/>
            <a:ext cx="4324422" cy="914400"/>
          </a:xfrm>
          <a:prstGeom prst="rect">
            <a:avLst/>
          </a:prstGeom>
        </p:spPr>
      </p:pic>
    </p:spTree>
    <p:extLst>
      <p:ext uri="{BB962C8B-B14F-4D97-AF65-F5344CB8AC3E}">
        <p14:creationId xmlns:p14="http://schemas.microsoft.com/office/powerpoint/2010/main" val="1732237507"/>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Comparison, Subtitle">
    <p:spTree>
      <p:nvGrpSpPr>
        <p:cNvPr id="1" name=""/>
        <p:cNvGrpSpPr/>
        <p:nvPr/>
      </p:nvGrpSpPr>
      <p:grpSpPr>
        <a:xfrm>
          <a:off x="0" y="0"/>
          <a:ext cx="0" cy="0"/>
          <a:chOff x="0" y="0"/>
          <a:chExt cx="0" cy="0"/>
        </a:xfrm>
      </p:grpSpPr>
      <p:sp>
        <p:nvSpPr>
          <p:cNvPr id="9" name="Chart Placeholder 8"/>
          <p:cNvSpPr>
            <a:spLocks noGrp="1"/>
          </p:cNvSpPr>
          <p:nvPr>
            <p:ph type="chart" sz="quarter" idx="16" hasCustomPrompt="1"/>
          </p:nvPr>
        </p:nvSpPr>
        <p:spPr>
          <a:xfrm>
            <a:off x="952500" y="1485900"/>
            <a:ext cx="4952999" cy="3871457"/>
          </a:xfrm>
        </p:spPr>
        <p:txBody>
          <a:bodyPr anchor="ctr"/>
          <a:lstStyle>
            <a:lvl1pPr marL="0" indent="0" algn="ctr">
              <a:buNone/>
              <a:defRPr>
                <a:solidFill>
                  <a:schemeClr val="tx2">
                    <a:lumMod val="60000"/>
                    <a:lumOff val="40000"/>
                  </a:schemeClr>
                </a:solidFill>
              </a:defRPr>
            </a:lvl1pPr>
          </a:lstStyle>
          <a:p>
            <a:r>
              <a:rPr lang="en-US" dirty="0"/>
              <a:t>Click to add chart</a:t>
            </a:r>
          </a:p>
        </p:txBody>
      </p:sp>
      <p:sp>
        <p:nvSpPr>
          <p:cNvPr id="15" name="Chart Placeholder 8"/>
          <p:cNvSpPr>
            <a:spLocks noGrp="1"/>
          </p:cNvSpPr>
          <p:nvPr>
            <p:ph type="chart" sz="quarter" idx="17" hasCustomPrompt="1"/>
          </p:nvPr>
        </p:nvSpPr>
        <p:spPr>
          <a:xfrm>
            <a:off x="6286500" y="1485900"/>
            <a:ext cx="4953000" cy="3871457"/>
          </a:xfrm>
        </p:spPr>
        <p:txBody>
          <a:bodyPr anchor="ctr"/>
          <a:lstStyle>
            <a:lvl1pPr marL="0" indent="0" algn="ctr">
              <a:buNone/>
              <a:defRPr>
                <a:solidFill>
                  <a:schemeClr val="tx2">
                    <a:lumMod val="60000"/>
                    <a:lumOff val="40000"/>
                  </a:schemeClr>
                </a:solidFill>
              </a:defRPr>
            </a:lvl1pPr>
          </a:lstStyle>
          <a:p>
            <a:r>
              <a:rPr lang="en-US" dirty="0"/>
              <a:t>Click to add chart</a:t>
            </a:r>
          </a:p>
        </p:txBody>
      </p:sp>
      <p:sp>
        <p:nvSpPr>
          <p:cNvPr id="11" name="Text Placeholder 12"/>
          <p:cNvSpPr>
            <a:spLocks noGrp="1"/>
          </p:cNvSpPr>
          <p:nvPr>
            <p:ph type="body" sz="quarter" idx="14" hasCustomPrompt="1"/>
          </p:nvPr>
        </p:nvSpPr>
        <p:spPr>
          <a:xfrm>
            <a:off x="1602235" y="5486400"/>
            <a:ext cx="3653528" cy="685800"/>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chart label</a:t>
            </a:r>
          </a:p>
        </p:txBody>
      </p:sp>
      <p:sp>
        <p:nvSpPr>
          <p:cNvPr id="12" name="Text Placeholder 12"/>
          <p:cNvSpPr>
            <a:spLocks noGrp="1"/>
          </p:cNvSpPr>
          <p:nvPr>
            <p:ph type="body" sz="quarter" idx="15" hasCustomPrompt="1"/>
          </p:nvPr>
        </p:nvSpPr>
        <p:spPr>
          <a:xfrm>
            <a:off x="6936236" y="5486400"/>
            <a:ext cx="3653528" cy="685800"/>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chart label</a:t>
            </a:r>
          </a:p>
        </p:txBody>
      </p:sp>
      <p:sp>
        <p:nvSpPr>
          <p:cNvPr id="3" name="Date Placeholder 2"/>
          <p:cNvSpPr>
            <a:spLocks noGrp="1"/>
          </p:cNvSpPr>
          <p:nvPr>
            <p:ph type="dt" sz="half" idx="18"/>
          </p:nvPr>
        </p:nvSpPr>
        <p:spPr/>
        <p:txBody>
          <a:bodyPr/>
          <a:lstStyle/>
          <a:p>
            <a:fld id="{9C87B870-43DB-4042-A4E4-58FA209A6C0D}" type="datetime3">
              <a:rPr lang="en-US" smtClean="0"/>
              <a:t>5 April 2023</a:t>
            </a:fld>
            <a:endParaRPr lang="en-US" dirty="0"/>
          </a:p>
        </p:txBody>
      </p:sp>
      <p:sp>
        <p:nvSpPr>
          <p:cNvPr id="7" name="Footer Placeholder 6"/>
          <p:cNvSpPr>
            <a:spLocks noGrp="1"/>
          </p:cNvSpPr>
          <p:nvPr>
            <p:ph type="ftr" sz="quarter" idx="19"/>
          </p:nvPr>
        </p:nvSpPr>
        <p:spPr/>
        <p:txBody>
          <a:bodyPr/>
          <a:lstStyle/>
          <a:p>
            <a:endParaRPr lang="en-US" dirty="0"/>
          </a:p>
        </p:txBody>
      </p:sp>
      <p:sp>
        <p:nvSpPr>
          <p:cNvPr id="8" name="Slide Number Placeholder 7"/>
          <p:cNvSpPr>
            <a:spLocks noGrp="1"/>
          </p:cNvSpPr>
          <p:nvPr>
            <p:ph type="sldNum" sz="quarter" idx="20"/>
          </p:nvPr>
        </p:nvSpPr>
        <p:spPr/>
        <p:txBody>
          <a:bodyPr/>
          <a:lstStyle/>
          <a:p>
            <a:fld id="{4EBCDCBD-78E1-0D41-A999-31B5EBF8E02C}" type="slidenum">
              <a:rPr lang="en-US" smtClean="0"/>
              <a:pPr/>
              <a:t>‹#›</a:t>
            </a:fld>
            <a:endParaRPr lang="en-US" dirty="0"/>
          </a:p>
        </p:txBody>
      </p:sp>
      <p:sp>
        <p:nvSpPr>
          <p:cNvPr id="10" name="Title 1"/>
          <p:cNvSpPr>
            <a:spLocks noGrp="1"/>
          </p:cNvSpPr>
          <p:nvPr>
            <p:ph type="title" hasCustomPrompt="1"/>
          </p:nvPr>
        </p:nvSpPr>
        <p:spPr>
          <a:xfrm>
            <a:off x="457200" y="419100"/>
            <a:ext cx="11277600" cy="338328"/>
          </a:xfrm>
        </p:spPr>
        <p:txBody>
          <a:bodyPr>
            <a:noAutofit/>
          </a:bodyPr>
          <a:lstStyle>
            <a:lvl1pPr algn="ctr">
              <a:defRPr sz="2800"/>
            </a:lvl1pPr>
          </a:lstStyle>
          <a:p>
            <a:r>
              <a:rPr lang="en-US" dirty="0"/>
              <a:t>Click to add title</a:t>
            </a:r>
          </a:p>
        </p:txBody>
      </p:sp>
      <p:sp>
        <p:nvSpPr>
          <p:cNvPr id="13" name="Text Placeholder 8"/>
          <p:cNvSpPr>
            <a:spLocks noGrp="1"/>
          </p:cNvSpPr>
          <p:nvPr>
            <p:ph type="body" sz="quarter" idx="13" hasCustomPrompt="1"/>
          </p:nvPr>
        </p:nvSpPr>
        <p:spPr>
          <a:xfrm>
            <a:off x="457200" y="798576"/>
            <a:ext cx="11277600" cy="382524"/>
          </a:xfrm>
        </p:spPr>
        <p:txBody>
          <a:bodyPr>
            <a:normAutofit/>
          </a:bodyPr>
          <a:lstStyle>
            <a:lvl1pPr marL="0" indent="0" algn="ctr">
              <a:buNone/>
              <a:defRPr sz="2000" baseline="0">
                <a:solidFill>
                  <a:schemeClr val="accent2"/>
                </a:solidFill>
              </a:defRPr>
            </a:lvl1pPr>
          </a:lstStyle>
          <a:p>
            <a:r>
              <a:rPr lang="en-US" sz="2000" b="0" dirty="0"/>
              <a:t>Click to add subtitle</a:t>
            </a:r>
            <a:endParaRPr lang="en-US" sz="1600" b="0" dirty="0"/>
          </a:p>
        </p:txBody>
      </p:sp>
      <p:pic>
        <p:nvPicPr>
          <p:cNvPr id="14" name="Picture 13">
            <a:extLst>
              <a:ext uri="{FF2B5EF4-FFF2-40B4-BE49-F238E27FC236}">
                <a16:creationId xmlns:a16="http://schemas.microsoft.com/office/drawing/2014/main" id="{0298A9D8-6900-CC41-B62F-078D78C2856C}"/>
              </a:ext>
            </a:extLst>
          </p:cNvPr>
          <p:cNvPicPr>
            <a:picLocks noChangeAspect="1"/>
          </p:cNvPicPr>
          <p:nvPr userDrawn="1"/>
        </p:nvPicPr>
        <p:blipFill rotWithShape="1">
          <a:blip r:embed="rId2"/>
          <a:srcRect r="21179"/>
          <a:stretch/>
        </p:blipFill>
        <p:spPr>
          <a:xfrm>
            <a:off x="0" y="0"/>
            <a:ext cx="4324422" cy="914400"/>
          </a:xfrm>
          <a:prstGeom prst="rect">
            <a:avLst/>
          </a:prstGeom>
        </p:spPr>
      </p:pic>
    </p:spTree>
    <p:extLst>
      <p:ext uri="{BB962C8B-B14F-4D97-AF65-F5344CB8AC3E}">
        <p14:creationId xmlns:p14="http://schemas.microsoft.com/office/powerpoint/2010/main" val="1190986929"/>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Column Feature">
    <p:spTree>
      <p:nvGrpSpPr>
        <p:cNvPr id="1" name=""/>
        <p:cNvGrpSpPr/>
        <p:nvPr/>
      </p:nvGrpSpPr>
      <p:grpSpPr>
        <a:xfrm>
          <a:off x="0" y="0"/>
          <a:ext cx="0" cy="0"/>
          <a:chOff x="0" y="0"/>
          <a:chExt cx="0" cy="0"/>
        </a:xfrm>
      </p:grpSpPr>
      <p:cxnSp>
        <p:nvCxnSpPr>
          <p:cNvPr id="3" name="Straight Connector 2"/>
          <p:cNvCxnSpPr/>
          <p:nvPr/>
        </p:nvCxnSpPr>
        <p:spPr>
          <a:xfrm>
            <a:off x="4277927" y="1198563"/>
            <a:ext cx="0" cy="364490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914073" y="1198563"/>
            <a:ext cx="0" cy="364490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8" name="Title 1"/>
          <p:cNvSpPr>
            <a:spLocks noGrp="1"/>
          </p:cNvSpPr>
          <p:nvPr>
            <p:ph type="title" hasCustomPrompt="1"/>
          </p:nvPr>
        </p:nvSpPr>
        <p:spPr>
          <a:xfrm>
            <a:off x="457200" y="419099"/>
            <a:ext cx="11277600" cy="766763"/>
          </a:xfrm>
        </p:spPr>
        <p:txBody>
          <a:bodyPr/>
          <a:lstStyle/>
          <a:p>
            <a:r>
              <a:rPr lang="en-US" dirty="0"/>
              <a:t>Click to add title</a:t>
            </a:r>
          </a:p>
        </p:txBody>
      </p:sp>
      <p:cxnSp>
        <p:nvCxnSpPr>
          <p:cNvPr id="17" name="Straight Connector 16"/>
          <p:cNvCxnSpPr/>
          <p:nvPr userDrawn="1"/>
        </p:nvCxnSpPr>
        <p:spPr>
          <a:xfrm>
            <a:off x="4277927" y="1198563"/>
            <a:ext cx="0" cy="398303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7914073" y="1198563"/>
            <a:ext cx="0" cy="398303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24"/>
          </p:nvPr>
        </p:nvSpPr>
        <p:spPr/>
        <p:txBody>
          <a:bodyPr/>
          <a:lstStyle/>
          <a:p>
            <a:fld id="{60F22523-A4FD-5E4E-A847-52BFBA31415E}" type="datetime3">
              <a:rPr lang="en-US" smtClean="0"/>
              <a:t>5 April 2023</a:t>
            </a:fld>
            <a:endParaRPr lang="en-US" dirty="0"/>
          </a:p>
        </p:txBody>
      </p:sp>
      <p:sp>
        <p:nvSpPr>
          <p:cNvPr id="4" name="Footer Placeholder 3"/>
          <p:cNvSpPr>
            <a:spLocks noGrp="1"/>
          </p:cNvSpPr>
          <p:nvPr>
            <p:ph type="ftr" sz="quarter" idx="25"/>
          </p:nvPr>
        </p:nvSpPr>
        <p:spPr/>
        <p:txBody>
          <a:bodyPr/>
          <a:lstStyle/>
          <a:p>
            <a:endParaRPr lang="en-US" dirty="0"/>
          </a:p>
        </p:txBody>
      </p:sp>
      <p:sp>
        <p:nvSpPr>
          <p:cNvPr id="5" name="Slide Number Placeholder 4"/>
          <p:cNvSpPr>
            <a:spLocks noGrp="1"/>
          </p:cNvSpPr>
          <p:nvPr>
            <p:ph type="sldNum" sz="quarter" idx="26"/>
          </p:nvPr>
        </p:nvSpPr>
        <p:spPr/>
        <p:txBody>
          <a:bodyPr/>
          <a:lstStyle/>
          <a:p>
            <a:fld id="{4EBCDCBD-78E1-0D41-A999-31B5EBF8E02C}" type="slidenum">
              <a:rPr lang="en-US" smtClean="0"/>
              <a:pPr/>
              <a:t>‹#›</a:t>
            </a:fld>
            <a:endParaRPr lang="en-US" dirty="0"/>
          </a:p>
        </p:txBody>
      </p:sp>
      <p:sp>
        <p:nvSpPr>
          <p:cNvPr id="20" name="Text Placeholder 12"/>
          <p:cNvSpPr>
            <a:spLocks noGrp="1"/>
          </p:cNvSpPr>
          <p:nvPr>
            <p:ph type="body" sz="quarter" idx="14" hasCustomPrompt="1"/>
          </p:nvPr>
        </p:nvSpPr>
        <p:spPr>
          <a:xfrm>
            <a:off x="952500" y="5510212"/>
            <a:ext cx="10286999" cy="661988"/>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callout text</a:t>
            </a:r>
          </a:p>
        </p:txBody>
      </p:sp>
      <p:sp>
        <p:nvSpPr>
          <p:cNvPr id="21" name="Content Placeholder 2"/>
          <p:cNvSpPr>
            <a:spLocks noGrp="1"/>
          </p:cNvSpPr>
          <p:nvPr>
            <p:ph idx="1" hasCustomPrompt="1"/>
          </p:nvPr>
        </p:nvSpPr>
        <p:spPr>
          <a:xfrm>
            <a:off x="952544" y="3924301"/>
            <a:ext cx="2988364" cy="1257300"/>
          </a:xfrm>
        </p:spPr>
        <p:txBody>
          <a:bodyPr>
            <a:normAutofit/>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29" name="Text Placeholder 9"/>
          <p:cNvSpPr>
            <a:spLocks noGrp="1"/>
          </p:cNvSpPr>
          <p:nvPr>
            <p:ph type="body" sz="quarter" idx="16" hasCustomPrompt="1"/>
          </p:nvPr>
        </p:nvSpPr>
        <p:spPr>
          <a:xfrm>
            <a:off x="952500" y="3619500"/>
            <a:ext cx="2988405"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30" name="Content Placeholder 2"/>
          <p:cNvSpPr>
            <a:spLocks noGrp="1"/>
          </p:cNvSpPr>
          <p:nvPr>
            <p:ph idx="17" hasCustomPrompt="1"/>
          </p:nvPr>
        </p:nvSpPr>
        <p:spPr>
          <a:xfrm>
            <a:off x="4606154" y="3924301"/>
            <a:ext cx="2979692" cy="1257300"/>
          </a:xfrm>
        </p:spPr>
        <p:txBody>
          <a:bodyPr>
            <a:normAutofit/>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31" name="Text Placeholder 9"/>
          <p:cNvSpPr>
            <a:spLocks noGrp="1"/>
          </p:cNvSpPr>
          <p:nvPr>
            <p:ph type="body" sz="quarter" idx="18" hasCustomPrompt="1"/>
          </p:nvPr>
        </p:nvSpPr>
        <p:spPr>
          <a:xfrm>
            <a:off x="4606109" y="3619500"/>
            <a:ext cx="2979733"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32" name="Content Placeholder 2"/>
          <p:cNvSpPr>
            <a:spLocks noGrp="1"/>
          </p:cNvSpPr>
          <p:nvPr>
            <p:ph idx="19" hasCustomPrompt="1"/>
          </p:nvPr>
        </p:nvSpPr>
        <p:spPr>
          <a:xfrm>
            <a:off x="8256050" y="3924301"/>
            <a:ext cx="2983450" cy="1257300"/>
          </a:xfrm>
        </p:spPr>
        <p:txBody>
          <a:bodyPr>
            <a:normAutofit/>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33" name="Text Placeholder 9"/>
          <p:cNvSpPr>
            <a:spLocks noGrp="1"/>
          </p:cNvSpPr>
          <p:nvPr>
            <p:ph type="body" sz="quarter" idx="20" hasCustomPrompt="1"/>
          </p:nvPr>
        </p:nvSpPr>
        <p:spPr>
          <a:xfrm>
            <a:off x="8257327" y="3619500"/>
            <a:ext cx="2982173"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34" name="Picture Placeholder 8"/>
          <p:cNvSpPr>
            <a:spLocks noGrp="1"/>
          </p:cNvSpPr>
          <p:nvPr>
            <p:ph type="pic" sz="quarter" idx="21" hasCustomPrompt="1"/>
          </p:nvPr>
        </p:nvSpPr>
        <p:spPr>
          <a:xfrm>
            <a:off x="952500" y="1181099"/>
            <a:ext cx="2988409" cy="2231135"/>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35" name="Picture Placeholder 8"/>
          <p:cNvSpPr>
            <a:spLocks noGrp="1"/>
          </p:cNvSpPr>
          <p:nvPr>
            <p:ph type="pic" sz="quarter" idx="22" hasCustomPrompt="1"/>
          </p:nvPr>
        </p:nvSpPr>
        <p:spPr>
          <a:xfrm>
            <a:off x="4606105" y="1181100"/>
            <a:ext cx="2979737" cy="2228936"/>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36" name="Picture Placeholder 8"/>
          <p:cNvSpPr>
            <a:spLocks noGrp="1"/>
          </p:cNvSpPr>
          <p:nvPr>
            <p:ph type="pic" sz="quarter" idx="23" hasCustomPrompt="1"/>
          </p:nvPr>
        </p:nvSpPr>
        <p:spPr>
          <a:xfrm>
            <a:off x="8257323" y="1181100"/>
            <a:ext cx="2982177" cy="2228936"/>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Tree>
    <p:extLst>
      <p:ext uri="{BB962C8B-B14F-4D97-AF65-F5344CB8AC3E}">
        <p14:creationId xmlns:p14="http://schemas.microsoft.com/office/powerpoint/2010/main" val="2659738452"/>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Column Feature, Subtitle">
    <p:spTree>
      <p:nvGrpSpPr>
        <p:cNvPr id="1" name=""/>
        <p:cNvGrpSpPr/>
        <p:nvPr/>
      </p:nvGrpSpPr>
      <p:grpSpPr>
        <a:xfrm>
          <a:off x="0" y="0"/>
          <a:ext cx="0" cy="0"/>
          <a:chOff x="0" y="0"/>
          <a:chExt cx="0" cy="0"/>
        </a:xfrm>
      </p:grpSpPr>
      <p:sp>
        <p:nvSpPr>
          <p:cNvPr id="2" name="Date Placeholder 1"/>
          <p:cNvSpPr>
            <a:spLocks noGrp="1"/>
          </p:cNvSpPr>
          <p:nvPr>
            <p:ph type="dt" sz="half" idx="24"/>
          </p:nvPr>
        </p:nvSpPr>
        <p:spPr/>
        <p:txBody>
          <a:bodyPr/>
          <a:lstStyle/>
          <a:p>
            <a:fld id="{2388361B-29AB-9F49-93E6-8FC0BFBC2CEE}" type="datetime3">
              <a:rPr lang="en-US" smtClean="0"/>
              <a:t>5 April 2023</a:t>
            </a:fld>
            <a:endParaRPr lang="en-US" dirty="0"/>
          </a:p>
        </p:txBody>
      </p:sp>
      <p:sp>
        <p:nvSpPr>
          <p:cNvPr id="4" name="Footer Placeholder 3"/>
          <p:cNvSpPr>
            <a:spLocks noGrp="1"/>
          </p:cNvSpPr>
          <p:nvPr>
            <p:ph type="ftr" sz="quarter" idx="25"/>
          </p:nvPr>
        </p:nvSpPr>
        <p:spPr/>
        <p:txBody>
          <a:bodyPr/>
          <a:lstStyle/>
          <a:p>
            <a:endParaRPr lang="en-US" dirty="0"/>
          </a:p>
        </p:txBody>
      </p:sp>
      <p:sp>
        <p:nvSpPr>
          <p:cNvPr id="5" name="Slide Number Placeholder 4"/>
          <p:cNvSpPr>
            <a:spLocks noGrp="1"/>
          </p:cNvSpPr>
          <p:nvPr>
            <p:ph type="sldNum" sz="quarter" idx="26"/>
          </p:nvPr>
        </p:nvSpPr>
        <p:spPr/>
        <p:txBody>
          <a:bodyPr/>
          <a:lstStyle/>
          <a:p>
            <a:fld id="{4EBCDCBD-78E1-0D41-A999-31B5EBF8E02C}" type="slidenum">
              <a:rPr lang="en-US" smtClean="0"/>
              <a:pPr/>
              <a:t>‹#›</a:t>
            </a:fld>
            <a:endParaRPr lang="en-US" dirty="0"/>
          </a:p>
        </p:txBody>
      </p:sp>
      <p:sp>
        <p:nvSpPr>
          <p:cNvPr id="20" name="Title 1"/>
          <p:cNvSpPr>
            <a:spLocks noGrp="1"/>
          </p:cNvSpPr>
          <p:nvPr>
            <p:ph type="title" hasCustomPrompt="1"/>
          </p:nvPr>
        </p:nvSpPr>
        <p:spPr>
          <a:xfrm>
            <a:off x="457200" y="419100"/>
            <a:ext cx="11277600" cy="338328"/>
          </a:xfrm>
        </p:spPr>
        <p:txBody>
          <a:bodyPr>
            <a:noAutofit/>
          </a:bodyPr>
          <a:lstStyle>
            <a:lvl1pPr>
              <a:defRPr sz="2800"/>
            </a:lvl1pPr>
          </a:lstStyle>
          <a:p>
            <a:r>
              <a:rPr lang="en-US" dirty="0"/>
              <a:t>Click to add title</a:t>
            </a:r>
          </a:p>
        </p:txBody>
      </p:sp>
      <p:sp>
        <p:nvSpPr>
          <p:cNvPr id="21" name="Text Placeholder 8"/>
          <p:cNvSpPr>
            <a:spLocks noGrp="1"/>
          </p:cNvSpPr>
          <p:nvPr>
            <p:ph type="body" sz="quarter" idx="13" hasCustomPrompt="1"/>
          </p:nvPr>
        </p:nvSpPr>
        <p:spPr>
          <a:xfrm>
            <a:off x="457200" y="798576"/>
            <a:ext cx="11277600" cy="382524"/>
          </a:xfrm>
        </p:spPr>
        <p:txBody>
          <a:bodyPr>
            <a:normAutofit/>
          </a:bodyPr>
          <a:lstStyle>
            <a:lvl1pPr marL="0" indent="0">
              <a:buNone/>
              <a:defRPr sz="2000" baseline="0">
                <a:solidFill>
                  <a:schemeClr val="accent2"/>
                </a:solidFill>
              </a:defRPr>
            </a:lvl1pPr>
          </a:lstStyle>
          <a:p>
            <a:r>
              <a:rPr lang="en-US" sz="2000" b="0" dirty="0"/>
              <a:t>Click to add subtitle</a:t>
            </a:r>
            <a:endParaRPr lang="en-US" sz="1600" b="0" dirty="0"/>
          </a:p>
        </p:txBody>
      </p:sp>
      <p:cxnSp>
        <p:nvCxnSpPr>
          <p:cNvPr id="29" name="Straight Connector 28"/>
          <p:cNvCxnSpPr/>
          <p:nvPr userDrawn="1"/>
        </p:nvCxnSpPr>
        <p:spPr>
          <a:xfrm>
            <a:off x="4277927" y="1503364"/>
            <a:ext cx="0" cy="364490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7914073" y="1503364"/>
            <a:ext cx="0" cy="364490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4277927" y="1503364"/>
            <a:ext cx="0" cy="367823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7914073" y="1503364"/>
            <a:ext cx="0" cy="367823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3" name="Content Placeholder 2"/>
          <p:cNvSpPr>
            <a:spLocks noGrp="1"/>
          </p:cNvSpPr>
          <p:nvPr>
            <p:ph idx="1" hasCustomPrompt="1"/>
          </p:nvPr>
        </p:nvSpPr>
        <p:spPr>
          <a:xfrm>
            <a:off x="952544" y="4229101"/>
            <a:ext cx="2988364" cy="952500"/>
          </a:xfrm>
        </p:spPr>
        <p:txBody>
          <a:bodyPr>
            <a:normAutofit/>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34" name="Text Placeholder 9"/>
          <p:cNvSpPr>
            <a:spLocks noGrp="1"/>
          </p:cNvSpPr>
          <p:nvPr>
            <p:ph type="body" sz="quarter" idx="16" hasCustomPrompt="1"/>
          </p:nvPr>
        </p:nvSpPr>
        <p:spPr>
          <a:xfrm>
            <a:off x="952500" y="3924301"/>
            <a:ext cx="2988405"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35" name="Content Placeholder 2"/>
          <p:cNvSpPr>
            <a:spLocks noGrp="1"/>
          </p:cNvSpPr>
          <p:nvPr>
            <p:ph idx="17" hasCustomPrompt="1"/>
          </p:nvPr>
        </p:nvSpPr>
        <p:spPr>
          <a:xfrm>
            <a:off x="4606154" y="4229101"/>
            <a:ext cx="2979692" cy="952500"/>
          </a:xfrm>
        </p:spPr>
        <p:txBody>
          <a:bodyPr>
            <a:normAutofit/>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36" name="Text Placeholder 9"/>
          <p:cNvSpPr>
            <a:spLocks noGrp="1"/>
          </p:cNvSpPr>
          <p:nvPr>
            <p:ph type="body" sz="quarter" idx="18" hasCustomPrompt="1"/>
          </p:nvPr>
        </p:nvSpPr>
        <p:spPr>
          <a:xfrm>
            <a:off x="4606109" y="3924301"/>
            <a:ext cx="2979733"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37" name="Content Placeholder 2"/>
          <p:cNvSpPr>
            <a:spLocks noGrp="1"/>
          </p:cNvSpPr>
          <p:nvPr>
            <p:ph idx="19" hasCustomPrompt="1"/>
          </p:nvPr>
        </p:nvSpPr>
        <p:spPr>
          <a:xfrm>
            <a:off x="8256050" y="4229101"/>
            <a:ext cx="2983450" cy="952500"/>
          </a:xfrm>
        </p:spPr>
        <p:txBody>
          <a:bodyPr>
            <a:normAutofit/>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38" name="Text Placeholder 9"/>
          <p:cNvSpPr>
            <a:spLocks noGrp="1"/>
          </p:cNvSpPr>
          <p:nvPr>
            <p:ph type="body" sz="quarter" idx="20" hasCustomPrompt="1"/>
          </p:nvPr>
        </p:nvSpPr>
        <p:spPr>
          <a:xfrm>
            <a:off x="8257327" y="3924301"/>
            <a:ext cx="2982173"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39" name="Picture Placeholder 8"/>
          <p:cNvSpPr>
            <a:spLocks noGrp="1"/>
          </p:cNvSpPr>
          <p:nvPr>
            <p:ph type="pic" sz="quarter" idx="21" hasCustomPrompt="1"/>
          </p:nvPr>
        </p:nvSpPr>
        <p:spPr>
          <a:xfrm>
            <a:off x="952500" y="1485900"/>
            <a:ext cx="2988409" cy="2231135"/>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40" name="Picture Placeholder 8"/>
          <p:cNvSpPr>
            <a:spLocks noGrp="1"/>
          </p:cNvSpPr>
          <p:nvPr>
            <p:ph type="pic" sz="quarter" idx="22" hasCustomPrompt="1"/>
          </p:nvPr>
        </p:nvSpPr>
        <p:spPr>
          <a:xfrm>
            <a:off x="4606105" y="1485901"/>
            <a:ext cx="2979737" cy="2228936"/>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41" name="Picture Placeholder 8"/>
          <p:cNvSpPr>
            <a:spLocks noGrp="1"/>
          </p:cNvSpPr>
          <p:nvPr>
            <p:ph type="pic" sz="quarter" idx="23" hasCustomPrompt="1"/>
          </p:nvPr>
        </p:nvSpPr>
        <p:spPr>
          <a:xfrm>
            <a:off x="8257323" y="1485901"/>
            <a:ext cx="2982177" cy="2228936"/>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42" name="Text Placeholder 12"/>
          <p:cNvSpPr>
            <a:spLocks noGrp="1"/>
          </p:cNvSpPr>
          <p:nvPr>
            <p:ph type="body" sz="quarter" idx="14" hasCustomPrompt="1"/>
          </p:nvPr>
        </p:nvSpPr>
        <p:spPr>
          <a:xfrm>
            <a:off x="952500" y="5503865"/>
            <a:ext cx="10286999" cy="661988"/>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callout text</a:t>
            </a:r>
          </a:p>
        </p:txBody>
      </p:sp>
    </p:spTree>
    <p:extLst>
      <p:ext uri="{BB962C8B-B14F-4D97-AF65-F5344CB8AC3E}">
        <p14:creationId xmlns:p14="http://schemas.microsoft.com/office/powerpoint/2010/main" val="3834056489"/>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ur-Column Feature">
    <p:spTree>
      <p:nvGrpSpPr>
        <p:cNvPr id="1" name=""/>
        <p:cNvGrpSpPr/>
        <p:nvPr/>
      </p:nvGrpSpPr>
      <p:grpSpPr>
        <a:xfrm>
          <a:off x="0" y="0"/>
          <a:ext cx="0" cy="0"/>
          <a:chOff x="0" y="0"/>
          <a:chExt cx="0" cy="0"/>
        </a:xfrm>
      </p:grpSpPr>
      <p:sp>
        <p:nvSpPr>
          <p:cNvPr id="11" name="Content Placeholder 2"/>
          <p:cNvSpPr>
            <a:spLocks noGrp="1"/>
          </p:cNvSpPr>
          <p:nvPr>
            <p:ph idx="1" hasCustomPrompt="1"/>
          </p:nvPr>
        </p:nvSpPr>
        <p:spPr>
          <a:xfrm>
            <a:off x="952544" y="3924301"/>
            <a:ext cx="2301354" cy="1257299"/>
          </a:xfrm>
        </p:spPr>
        <p:txBody>
          <a:bodyPr>
            <a:normAutofit/>
          </a:bodyPr>
          <a:lstStyle>
            <a:lvl1pPr marL="0" indent="0">
              <a:spcBef>
                <a:spcPts val="600"/>
              </a:spcBef>
              <a:spcAft>
                <a:spcPts val="0"/>
              </a:spcAft>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16" name="Text Placeholder 9"/>
          <p:cNvSpPr>
            <a:spLocks noGrp="1"/>
          </p:cNvSpPr>
          <p:nvPr>
            <p:ph type="body" sz="quarter" idx="16" hasCustomPrompt="1"/>
          </p:nvPr>
        </p:nvSpPr>
        <p:spPr>
          <a:xfrm>
            <a:off x="952501" y="3619501"/>
            <a:ext cx="2301386"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22" name="Content Placeholder 2"/>
          <p:cNvSpPr>
            <a:spLocks noGrp="1"/>
          </p:cNvSpPr>
          <p:nvPr>
            <p:ph idx="17" hasCustomPrompt="1"/>
          </p:nvPr>
        </p:nvSpPr>
        <p:spPr>
          <a:xfrm>
            <a:off x="3592038" y="3924301"/>
            <a:ext cx="2332240" cy="1257299"/>
          </a:xfrm>
        </p:spPr>
        <p:txBody>
          <a:bodyPr>
            <a:normAutofit/>
          </a:bodyPr>
          <a:lstStyle>
            <a:lvl1pPr marL="0" indent="0">
              <a:spcBef>
                <a:spcPts val="600"/>
              </a:spcBef>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23" name="Text Placeholder 9"/>
          <p:cNvSpPr>
            <a:spLocks noGrp="1"/>
          </p:cNvSpPr>
          <p:nvPr>
            <p:ph type="body" sz="quarter" idx="18" hasCustomPrompt="1"/>
          </p:nvPr>
        </p:nvSpPr>
        <p:spPr>
          <a:xfrm>
            <a:off x="3591980" y="3619501"/>
            <a:ext cx="2332272"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24" name="Content Placeholder 2"/>
          <p:cNvSpPr>
            <a:spLocks noGrp="1"/>
          </p:cNvSpPr>
          <p:nvPr>
            <p:ph idx="19" hasCustomPrompt="1"/>
          </p:nvPr>
        </p:nvSpPr>
        <p:spPr>
          <a:xfrm>
            <a:off x="6260284" y="3924301"/>
            <a:ext cx="2302298" cy="1257299"/>
          </a:xfrm>
        </p:spPr>
        <p:txBody>
          <a:bodyPr>
            <a:normAutofit/>
          </a:bodyPr>
          <a:lstStyle>
            <a:lvl1pPr marL="0" indent="0">
              <a:spcBef>
                <a:spcPts val="600"/>
              </a:spcBef>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25" name="Text Placeholder 9"/>
          <p:cNvSpPr>
            <a:spLocks noGrp="1"/>
          </p:cNvSpPr>
          <p:nvPr>
            <p:ph type="body" sz="quarter" idx="20" hasCustomPrompt="1"/>
          </p:nvPr>
        </p:nvSpPr>
        <p:spPr>
          <a:xfrm>
            <a:off x="6262343" y="3619501"/>
            <a:ext cx="2301386"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9" name="Picture Placeholder 8"/>
          <p:cNvSpPr>
            <a:spLocks noGrp="1"/>
          </p:cNvSpPr>
          <p:nvPr>
            <p:ph type="pic" sz="quarter" idx="21" hasCustomPrompt="1"/>
          </p:nvPr>
        </p:nvSpPr>
        <p:spPr>
          <a:xfrm>
            <a:off x="952500" y="1185550"/>
            <a:ext cx="2301389" cy="2228937"/>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27" name="Picture Placeholder 8"/>
          <p:cNvSpPr>
            <a:spLocks noGrp="1"/>
          </p:cNvSpPr>
          <p:nvPr>
            <p:ph type="pic" sz="quarter" idx="22" hasCustomPrompt="1"/>
          </p:nvPr>
        </p:nvSpPr>
        <p:spPr>
          <a:xfrm>
            <a:off x="3591975" y="1185550"/>
            <a:ext cx="2332275" cy="2228937"/>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28" name="Picture Placeholder 8"/>
          <p:cNvSpPr>
            <a:spLocks noGrp="1"/>
          </p:cNvSpPr>
          <p:nvPr>
            <p:ph type="pic" sz="quarter" idx="23" hasCustomPrompt="1"/>
          </p:nvPr>
        </p:nvSpPr>
        <p:spPr>
          <a:xfrm>
            <a:off x="6262335" y="1185550"/>
            <a:ext cx="2301389" cy="2228937"/>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18" name="Title 1"/>
          <p:cNvSpPr>
            <a:spLocks noGrp="1"/>
          </p:cNvSpPr>
          <p:nvPr>
            <p:ph type="title" hasCustomPrompt="1"/>
          </p:nvPr>
        </p:nvSpPr>
        <p:spPr>
          <a:xfrm>
            <a:off x="457200" y="419100"/>
            <a:ext cx="11277600" cy="766450"/>
          </a:xfrm>
        </p:spPr>
        <p:txBody>
          <a:bodyPr/>
          <a:lstStyle/>
          <a:p>
            <a:r>
              <a:rPr lang="en-US" dirty="0"/>
              <a:t>Click to add title</a:t>
            </a:r>
          </a:p>
        </p:txBody>
      </p:sp>
      <p:sp>
        <p:nvSpPr>
          <p:cNvPr id="29" name="Content Placeholder 2"/>
          <p:cNvSpPr>
            <a:spLocks noGrp="1"/>
          </p:cNvSpPr>
          <p:nvPr>
            <p:ph idx="27" hasCustomPrompt="1"/>
          </p:nvPr>
        </p:nvSpPr>
        <p:spPr>
          <a:xfrm>
            <a:off x="8899761" y="3924301"/>
            <a:ext cx="2338690" cy="1257299"/>
          </a:xfrm>
        </p:spPr>
        <p:txBody>
          <a:bodyPr>
            <a:normAutofit/>
          </a:bodyPr>
          <a:lstStyle>
            <a:lvl1pPr marL="0" indent="0">
              <a:spcBef>
                <a:spcPts val="600"/>
              </a:spcBef>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30" name="Text Placeholder 9"/>
          <p:cNvSpPr>
            <a:spLocks noGrp="1"/>
          </p:cNvSpPr>
          <p:nvPr>
            <p:ph type="body" sz="quarter" idx="28" hasCustomPrompt="1"/>
          </p:nvPr>
        </p:nvSpPr>
        <p:spPr>
          <a:xfrm>
            <a:off x="8901816" y="3619501"/>
            <a:ext cx="2337688"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31" name="Picture Placeholder 8"/>
          <p:cNvSpPr>
            <a:spLocks noGrp="1"/>
          </p:cNvSpPr>
          <p:nvPr>
            <p:ph type="pic" sz="quarter" idx="29" hasCustomPrompt="1"/>
          </p:nvPr>
        </p:nvSpPr>
        <p:spPr>
          <a:xfrm>
            <a:off x="8901808" y="1185550"/>
            <a:ext cx="2337691" cy="2228937"/>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19" name="Text Placeholder 12"/>
          <p:cNvSpPr>
            <a:spLocks noGrp="1"/>
          </p:cNvSpPr>
          <p:nvPr>
            <p:ph type="body" sz="quarter" idx="14" hasCustomPrompt="1"/>
          </p:nvPr>
        </p:nvSpPr>
        <p:spPr>
          <a:xfrm>
            <a:off x="952500" y="5510212"/>
            <a:ext cx="10286999" cy="661988"/>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callout text</a:t>
            </a:r>
          </a:p>
        </p:txBody>
      </p:sp>
      <p:sp>
        <p:nvSpPr>
          <p:cNvPr id="13" name="Date Placeholder 12"/>
          <p:cNvSpPr>
            <a:spLocks noGrp="1"/>
          </p:cNvSpPr>
          <p:nvPr>
            <p:ph type="dt" sz="half" idx="30"/>
          </p:nvPr>
        </p:nvSpPr>
        <p:spPr/>
        <p:txBody>
          <a:bodyPr/>
          <a:lstStyle/>
          <a:p>
            <a:fld id="{56992C7B-DBF6-744D-ABE9-AD69D3B61F17}" type="datetime3">
              <a:rPr lang="en-US" smtClean="0"/>
              <a:t>5 April 2023</a:t>
            </a:fld>
            <a:endParaRPr lang="en-US" dirty="0"/>
          </a:p>
        </p:txBody>
      </p:sp>
      <p:sp>
        <p:nvSpPr>
          <p:cNvPr id="14" name="Footer Placeholder 13"/>
          <p:cNvSpPr>
            <a:spLocks noGrp="1"/>
          </p:cNvSpPr>
          <p:nvPr>
            <p:ph type="ftr" sz="quarter" idx="31"/>
          </p:nvPr>
        </p:nvSpPr>
        <p:spPr/>
        <p:txBody>
          <a:bodyPr/>
          <a:lstStyle/>
          <a:p>
            <a:endParaRPr lang="en-US" dirty="0"/>
          </a:p>
        </p:txBody>
      </p:sp>
      <p:sp>
        <p:nvSpPr>
          <p:cNvPr id="15" name="Slide Number Placeholder 14"/>
          <p:cNvSpPr>
            <a:spLocks noGrp="1"/>
          </p:cNvSpPr>
          <p:nvPr>
            <p:ph type="sldNum" sz="quarter" idx="32"/>
          </p:nvPr>
        </p:nvSpPr>
        <p:spPr/>
        <p:txBody>
          <a:bodyPr/>
          <a:lstStyle/>
          <a:p>
            <a:fld id="{4EBCDCBD-78E1-0D41-A999-31B5EBF8E02C}" type="slidenum">
              <a:rPr lang="en-US" smtClean="0"/>
              <a:pPr/>
              <a:t>‹#›</a:t>
            </a:fld>
            <a:endParaRPr lang="en-US" dirty="0"/>
          </a:p>
        </p:txBody>
      </p:sp>
    </p:spTree>
    <p:extLst>
      <p:ext uri="{BB962C8B-B14F-4D97-AF65-F5344CB8AC3E}">
        <p14:creationId xmlns:p14="http://schemas.microsoft.com/office/powerpoint/2010/main" val="1867877940"/>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Column Feature, Subtitle">
    <p:spTree>
      <p:nvGrpSpPr>
        <p:cNvPr id="1" name=""/>
        <p:cNvGrpSpPr/>
        <p:nvPr/>
      </p:nvGrpSpPr>
      <p:grpSpPr>
        <a:xfrm>
          <a:off x="0" y="0"/>
          <a:ext cx="0" cy="0"/>
          <a:chOff x="0" y="0"/>
          <a:chExt cx="0" cy="0"/>
        </a:xfrm>
      </p:grpSpPr>
      <p:sp>
        <p:nvSpPr>
          <p:cNvPr id="11" name="Content Placeholder 2"/>
          <p:cNvSpPr>
            <a:spLocks noGrp="1"/>
          </p:cNvSpPr>
          <p:nvPr>
            <p:ph idx="1" hasCustomPrompt="1"/>
          </p:nvPr>
        </p:nvSpPr>
        <p:spPr>
          <a:xfrm>
            <a:off x="952544" y="4226903"/>
            <a:ext cx="2301354" cy="954697"/>
          </a:xfrm>
        </p:spPr>
        <p:txBody>
          <a:bodyPr>
            <a:normAutofit/>
          </a:bodyPr>
          <a:lstStyle>
            <a:lvl1pPr marL="0" indent="0">
              <a:spcBef>
                <a:spcPts val="600"/>
              </a:spcBef>
              <a:spcAft>
                <a:spcPts val="0"/>
              </a:spcAft>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16" name="Text Placeholder 9"/>
          <p:cNvSpPr>
            <a:spLocks noGrp="1"/>
          </p:cNvSpPr>
          <p:nvPr>
            <p:ph type="body" sz="quarter" idx="16" hasCustomPrompt="1"/>
          </p:nvPr>
        </p:nvSpPr>
        <p:spPr>
          <a:xfrm>
            <a:off x="952501" y="3922103"/>
            <a:ext cx="2301386"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22" name="Content Placeholder 2"/>
          <p:cNvSpPr>
            <a:spLocks noGrp="1"/>
          </p:cNvSpPr>
          <p:nvPr>
            <p:ph idx="17" hasCustomPrompt="1"/>
          </p:nvPr>
        </p:nvSpPr>
        <p:spPr>
          <a:xfrm>
            <a:off x="3592038" y="4226903"/>
            <a:ext cx="2332240" cy="954697"/>
          </a:xfrm>
        </p:spPr>
        <p:txBody>
          <a:bodyPr>
            <a:normAutofit/>
          </a:bodyPr>
          <a:lstStyle>
            <a:lvl1pPr marL="0" indent="0">
              <a:spcBef>
                <a:spcPts val="600"/>
              </a:spcBef>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23" name="Text Placeholder 9"/>
          <p:cNvSpPr>
            <a:spLocks noGrp="1"/>
          </p:cNvSpPr>
          <p:nvPr>
            <p:ph type="body" sz="quarter" idx="18" hasCustomPrompt="1"/>
          </p:nvPr>
        </p:nvSpPr>
        <p:spPr>
          <a:xfrm>
            <a:off x="3591980" y="3922103"/>
            <a:ext cx="2332272"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24" name="Content Placeholder 2"/>
          <p:cNvSpPr>
            <a:spLocks noGrp="1"/>
          </p:cNvSpPr>
          <p:nvPr>
            <p:ph idx="19" hasCustomPrompt="1"/>
          </p:nvPr>
        </p:nvSpPr>
        <p:spPr>
          <a:xfrm>
            <a:off x="6259037" y="4226903"/>
            <a:ext cx="2304687" cy="954697"/>
          </a:xfrm>
        </p:spPr>
        <p:txBody>
          <a:bodyPr>
            <a:normAutofit/>
          </a:bodyPr>
          <a:lstStyle>
            <a:lvl1pPr marL="0" indent="0">
              <a:spcBef>
                <a:spcPts val="600"/>
              </a:spcBef>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25" name="Text Placeholder 9"/>
          <p:cNvSpPr>
            <a:spLocks noGrp="1"/>
          </p:cNvSpPr>
          <p:nvPr>
            <p:ph type="body" sz="quarter" idx="20" hasCustomPrompt="1"/>
          </p:nvPr>
        </p:nvSpPr>
        <p:spPr>
          <a:xfrm>
            <a:off x="6260184" y="3922103"/>
            <a:ext cx="2303545"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9" name="Picture Placeholder 8"/>
          <p:cNvSpPr>
            <a:spLocks noGrp="1"/>
          </p:cNvSpPr>
          <p:nvPr>
            <p:ph type="pic" sz="quarter" idx="21" hasCustomPrompt="1"/>
          </p:nvPr>
        </p:nvSpPr>
        <p:spPr>
          <a:xfrm>
            <a:off x="952500" y="1485900"/>
            <a:ext cx="2301389" cy="2228937"/>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27" name="Picture Placeholder 8"/>
          <p:cNvSpPr>
            <a:spLocks noGrp="1"/>
          </p:cNvSpPr>
          <p:nvPr>
            <p:ph type="pic" sz="quarter" idx="22" hasCustomPrompt="1"/>
          </p:nvPr>
        </p:nvSpPr>
        <p:spPr>
          <a:xfrm>
            <a:off x="3591975" y="1485900"/>
            <a:ext cx="2332275" cy="2228937"/>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28" name="Picture Placeholder 8"/>
          <p:cNvSpPr>
            <a:spLocks noGrp="1"/>
          </p:cNvSpPr>
          <p:nvPr>
            <p:ph type="pic" sz="quarter" idx="23" hasCustomPrompt="1"/>
          </p:nvPr>
        </p:nvSpPr>
        <p:spPr>
          <a:xfrm>
            <a:off x="6262335" y="1485900"/>
            <a:ext cx="2301389" cy="2228937"/>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29" name="Content Placeholder 2"/>
          <p:cNvSpPr>
            <a:spLocks noGrp="1"/>
          </p:cNvSpPr>
          <p:nvPr>
            <p:ph idx="27" hasCustomPrompt="1"/>
          </p:nvPr>
        </p:nvSpPr>
        <p:spPr>
          <a:xfrm>
            <a:off x="8898514" y="4226903"/>
            <a:ext cx="2339937" cy="954697"/>
          </a:xfrm>
        </p:spPr>
        <p:txBody>
          <a:bodyPr>
            <a:normAutofit/>
          </a:bodyPr>
          <a:lstStyle>
            <a:lvl1pPr marL="0" indent="0">
              <a:spcBef>
                <a:spcPts val="600"/>
              </a:spcBef>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30" name="Text Placeholder 9"/>
          <p:cNvSpPr>
            <a:spLocks noGrp="1"/>
          </p:cNvSpPr>
          <p:nvPr>
            <p:ph type="body" sz="quarter" idx="28" hasCustomPrompt="1"/>
          </p:nvPr>
        </p:nvSpPr>
        <p:spPr>
          <a:xfrm>
            <a:off x="8901816" y="3922103"/>
            <a:ext cx="2337688"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31" name="Picture Placeholder 8"/>
          <p:cNvSpPr>
            <a:spLocks noGrp="1"/>
          </p:cNvSpPr>
          <p:nvPr>
            <p:ph type="pic" sz="quarter" idx="29" hasCustomPrompt="1"/>
          </p:nvPr>
        </p:nvSpPr>
        <p:spPr>
          <a:xfrm>
            <a:off x="8901808" y="1485900"/>
            <a:ext cx="2337691" cy="2228937"/>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19" name="Text Placeholder 12"/>
          <p:cNvSpPr>
            <a:spLocks noGrp="1"/>
          </p:cNvSpPr>
          <p:nvPr>
            <p:ph type="body" sz="quarter" idx="14" hasCustomPrompt="1"/>
          </p:nvPr>
        </p:nvSpPr>
        <p:spPr>
          <a:xfrm>
            <a:off x="952500" y="5510050"/>
            <a:ext cx="10286999" cy="661988"/>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callout text</a:t>
            </a:r>
          </a:p>
        </p:txBody>
      </p:sp>
      <p:sp>
        <p:nvSpPr>
          <p:cNvPr id="13" name="Date Placeholder 12"/>
          <p:cNvSpPr>
            <a:spLocks noGrp="1"/>
          </p:cNvSpPr>
          <p:nvPr>
            <p:ph type="dt" sz="half" idx="30"/>
          </p:nvPr>
        </p:nvSpPr>
        <p:spPr/>
        <p:txBody>
          <a:bodyPr/>
          <a:lstStyle/>
          <a:p>
            <a:fld id="{A3E529DA-21A5-C14F-BABC-49BE57657B45}" type="datetime3">
              <a:rPr lang="en-US" smtClean="0"/>
              <a:t>5 April 2023</a:t>
            </a:fld>
            <a:endParaRPr lang="en-US" dirty="0"/>
          </a:p>
        </p:txBody>
      </p:sp>
      <p:sp>
        <p:nvSpPr>
          <p:cNvPr id="14" name="Footer Placeholder 13"/>
          <p:cNvSpPr>
            <a:spLocks noGrp="1"/>
          </p:cNvSpPr>
          <p:nvPr>
            <p:ph type="ftr" sz="quarter" idx="31"/>
          </p:nvPr>
        </p:nvSpPr>
        <p:spPr/>
        <p:txBody>
          <a:bodyPr/>
          <a:lstStyle/>
          <a:p>
            <a:endParaRPr lang="en-US" dirty="0"/>
          </a:p>
        </p:txBody>
      </p:sp>
      <p:sp>
        <p:nvSpPr>
          <p:cNvPr id="15" name="Slide Number Placeholder 14"/>
          <p:cNvSpPr>
            <a:spLocks noGrp="1"/>
          </p:cNvSpPr>
          <p:nvPr>
            <p:ph type="sldNum" sz="quarter" idx="32"/>
          </p:nvPr>
        </p:nvSpPr>
        <p:spPr/>
        <p:txBody>
          <a:bodyPr/>
          <a:lstStyle/>
          <a:p>
            <a:fld id="{4EBCDCBD-78E1-0D41-A999-31B5EBF8E02C}" type="slidenum">
              <a:rPr lang="en-US" smtClean="0"/>
              <a:pPr/>
              <a:t>‹#›</a:t>
            </a:fld>
            <a:endParaRPr lang="en-US" dirty="0"/>
          </a:p>
        </p:txBody>
      </p:sp>
      <p:sp>
        <p:nvSpPr>
          <p:cNvPr id="20" name="Title 1"/>
          <p:cNvSpPr>
            <a:spLocks noGrp="1"/>
          </p:cNvSpPr>
          <p:nvPr>
            <p:ph type="title" hasCustomPrompt="1"/>
          </p:nvPr>
        </p:nvSpPr>
        <p:spPr>
          <a:xfrm>
            <a:off x="457200" y="419100"/>
            <a:ext cx="11277600" cy="338328"/>
          </a:xfrm>
        </p:spPr>
        <p:txBody>
          <a:bodyPr>
            <a:noAutofit/>
          </a:bodyPr>
          <a:lstStyle>
            <a:lvl1pPr>
              <a:defRPr sz="2800"/>
            </a:lvl1pPr>
          </a:lstStyle>
          <a:p>
            <a:r>
              <a:rPr lang="en-US" dirty="0"/>
              <a:t>Click to add title</a:t>
            </a:r>
          </a:p>
        </p:txBody>
      </p:sp>
      <p:sp>
        <p:nvSpPr>
          <p:cNvPr id="21" name="Text Placeholder 8"/>
          <p:cNvSpPr>
            <a:spLocks noGrp="1"/>
          </p:cNvSpPr>
          <p:nvPr>
            <p:ph type="body" sz="quarter" idx="13" hasCustomPrompt="1"/>
          </p:nvPr>
        </p:nvSpPr>
        <p:spPr>
          <a:xfrm>
            <a:off x="457200" y="798576"/>
            <a:ext cx="11277600" cy="382524"/>
          </a:xfrm>
        </p:spPr>
        <p:txBody>
          <a:bodyPr>
            <a:normAutofit/>
          </a:bodyPr>
          <a:lstStyle>
            <a:lvl1pPr marL="0" indent="0">
              <a:buNone/>
              <a:defRPr sz="2000" baseline="0">
                <a:solidFill>
                  <a:schemeClr val="accent2"/>
                </a:solidFill>
              </a:defRPr>
            </a:lvl1pPr>
          </a:lstStyle>
          <a:p>
            <a:r>
              <a:rPr lang="en-US" sz="2000" b="0" dirty="0"/>
              <a:t>Click to add subtitle</a:t>
            </a:r>
            <a:endParaRPr lang="en-US" sz="1600" b="0" dirty="0"/>
          </a:p>
        </p:txBody>
      </p:sp>
    </p:spTree>
    <p:extLst>
      <p:ext uri="{BB962C8B-B14F-4D97-AF65-F5344CB8AC3E}">
        <p14:creationId xmlns:p14="http://schemas.microsoft.com/office/powerpoint/2010/main" val="1117050052"/>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mage Gallery">
    <p:spTree>
      <p:nvGrpSpPr>
        <p:cNvPr id="1" name=""/>
        <p:cNvGrpSpPr/>
        <p:nvPr/>
      </p:nvGrpSpPr>
      <p:grpSpPr>
        <a:xfrm>
          <a:off x="0" y="0"/>
          <a:ext cx="0" cy="0"/>
          <a:chOff x="0" y="0"/>
          <a:chExt cx="0" cy="0"/>
        </a:xfrm>
      </p:grpSpPr>
      <p:sp>
        <p:nvSpPr>
          <p:cNvPr id="16" name="Text Placeholder 9"/>
          <p:cNvSpPr>
            <a:spLocks noGrp="1"/>
          </p:cNvSpPr>
          <p:nvPr>
            <p:ph type="body" sz="quarter" idx="16" hasCustomPrompt="1"/>
          </p:nvPr>
        </p:nvSpPr>
        <p:spPr>
          <a:xfrm>
            <a:off x="952501" y="2834690"/>
            <a:ext cx="2463800"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9" name="Picture Placeholder 8"/>
          <p:cNvSpPr>
            <a:spLocks noGrp="1"/>
          </p:cNvSpPr>
          <p:nvPr>
            <p:ph type="pic" sz="quarter" idx="21" hasCustomPrompt="1"/>
          </p:nvPr>
        </p:nvSpPr>
        <p:spPr>
          <a:xfrm>
            <a:off x="952501" y="1185863"/>
            <a:ext cx="2463800" cy="1513268"/>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19" name="Text Placeholder 9"/>
          <p:cNvSpPr>
            <a:spLocks noGrp="1"/>
          </p:cNvSpPr>
          <p:nvPr>
            <p:ph type="body" sz="quarter" idx="22" hasCustomPrompt="1"/>
          </p:nvPr>
        </p:nvSpPr>
        <p:spPr>
          <a:xfrm>
            <a:off x="3581400" y="2834690"/>
            <a:ext cx="2446337"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20" name="Picture Placeholder 8"/>
          <p:cNvSpPr>
            <a:spLocks noGrp="1"/>
          </p:cNvSpPr>
          <p:nvPr>
            <p:ph type="pic" sz="quarter" idx="23" hasCustomPrompt="1"/>
          </p:nvPr>
        </p:nvSpPr>
        <p:spPr>
          <a:xfrm>
            <a:off x="3577696" y="1185863"/>
            <a:ext cx="2446337" cy="1513268"/>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21" name="Text Placeholder 9"/>
          <p:cNvSpPr>
            <a:spLocks noGrp="1"/>
          </p:cNvSpPr>
          <p:nvPr>
            <p:ph type="body" sz="quarter" idx="24" hasCustomPrompt="1"/>
          </p:nvPr>
        </p:nvSpPr>
        <p:spPr>
          <a:xfrm>
            <a:off x="6181726" y="2834690"/>
            <a:ext cx="2446337"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29" name="Picture Placeholder 8"/>
          <p:cNvSpPr>
            <a:spLocks noGrp="1"/>
          </p:cNvSpPr>
          <p:nvPr>
            <p:ph type="pic" sz="quarter" idx="25" hasCustomPrompt="1"/>
          </p:nvPr>
        </p:nvSpPr>
        <p:spPr>
          <a:xfrm>
            <a:off x="6185429" y="1185863"/>
            <a:ext cx="2446337" cy="1513268"/>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30" name="Text Placeholder 9"/>
          <p:cNvSpPr>
            <a:spLocks noGrp="1"/>
          </p:cNvSpPr>
          <p:nvPr>
            <p:ph type="body" sz="quarter" idx="26" hasCustomPrompt="1"/>
          </p:nvPr>
        </p:nvSpPr>
        <p:spPr>
          <a:xfrm>
            <a:off x="8793163" y="2834690"/>
            <a:ext cx="2446337"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31" name="Picture Placeholder 8"/>
          <p:cNvSpPr>
            <a:spLocks noGrp="1"/>
          </p:cNvSpPr>
          <p:nvPr>
            <p:ph type="pic" sz="quarter" idx="27" hasCustomPrompt="1"/>
          </p:nvPr>
        </p:nvSpPr>
        <p:spPr>
          <a:xfrm>
            <a:off x="8793163" y="1185863"/>
            <a:ext cx="2446337" cy="1513268"/>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32" name="Text Placeholder 9"/>
          <p:cNvSpPr>
            <a:spLocks noGrp="1"/>
          </p:cNvSpPr>
          <p:nvPr>
            <p:ph type="body" sz="quarter" idx="28" hasCustomPrompt="1"/>
          </p:nvPr>
        </p:nvSpPr>
        <p:spPr>
          <a:xfrm>
            <a:off x="952501" y="5188534"/>
            <a:ext cx="2463800"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33" name="Picture Placeholder 8"/>
          <p:cNvSpPr>
            <a:spLocks noGrp="1"/>
          </p:cNvSpPr>
          <p:nvPr>
            <p:ph type="pic" sz="quarter" idx="29" hasCustomPrompt="1"/>
          </p:nvPr>
        </p:nvSpPr>
        <p:spPr>
          <a:xfrm>
            <a:off x="952501" y="3548063"/>
            <a:ext cx="2463800" cy="1504912"/>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34" name="Text Placeholder 9"/>
          <p:cNvSpPr>
            <a:spLocks noGrp="1"/>
          </p:cNvSpPr>
          <p:nvPr>
            <p:ph type="body" sz="quarter" idx="30" hasCustomPrompt="1"/>
          </p:nvPr>
        </p:nvSpPr>
        <p:spPr>
          <a:xfrm>
            <a:off x="3581400" y="5188534"/>
            <a:ext cx="2446337"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35" name="Picture Placeholder 8"/>
          <p:cNvSpPr>
            <a:spLocks noGrp="1"/>
          </p:cNvSpPr>
          <p:nvPr>
            <p:ph type="pic" sz="quarter" idx="31" hasCustomPrompt="1"/>
          </p:nvPr>
        </p:nvSpPr>
        <p:spPr>
          <a:xfrm>
            <a:off x="3577696" y="3548063"/>
            <a:ext cx="2446337" cy="1504912"/>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36" name="Text Placeholder 9"/>
          <p:cNvSpPr>
            <a:spLocks noGrp="1"/>
          </p:cNvSpPr>
          <p:nvPr>
            <p:ph type="body" sz="quarter" idx="32" hasCustomPrompt="1"/>
          </p:nvPr>
        </p:nvSpPr>
        <p:spPr>
          <a:xfrm>
            <a:off x="6181726" y="5188534"/>
            <a:ext cx="2446337"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37" name="Picture Placeholder 8"/>
          <p:cNvSpPr>
            <a:spLocks noGrp="1"/>
          </p:cNvSpPr>
          <p:nvPr>
            <p:ph type="pic" sz="quarter" idx="33" hasCustomPrompt="1"/>
          </p:nvPr>
        </p:nvSpPr>
        <p:spPr>
          <a:xfrm>
            <a:off x="6185429" y="3548063"/>
            <a:ext cx="2446337" cy="1504912"/>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38" name="Text Placeholder 9"/>
          <p:cNvSpPr>
            <a:spLocks noGrp="1"/>
          </p:cNvSpPr>
          <p:nvPr>
            <p:ph type="body" sz="quarter" idx="34" hasCustomPrompt="1"/>
          </p:nvPr>
        </p:nvSpPr>
        <p:spPr>
          <a:xfrm>
            <a:off x="8793163" y="5188534"/>
            <a:ext cx="2446337"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39" name="Picture Placeholder 8"/>
          <p:cNvSpPr>
            <a:spLocks noGrp="1"/>
          </p:cNvSpPr>
          <p:nvPr>
            <p:ph type="pic" sz="quarter" idx="35" hasCustomPrompt="1"/>
          </p:nvPr>
        </p:nvSpPr>
        <p:spPr>
          <a:xfrm>
            <a:off x="8793163" y="3548063"/>
            <a:ext cx="2446337" cy="1504912"/>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23" name="Title 1"/>
          <p:cNvSpPr>
            <a:spLocks noGrp="1"/>
          </p:cNvSpPr>
          <p:nvPr>
            <p:ph type="title" hasCustomPrompt="1"/>
          </p:nvPr>
        </p:nvSpPr>
        <p:spPr>
          <a:xfrm>
            <a:off x="457200" y="419099"/>
            <a:ext cx="11277600" cy="766763"/>
          </a:xfrm>
        </p:spPr>
        <p:txBody>
          <a:bodyPr/>
          <a:lstStyle/>
          <a:p>
            <a:r>
              <a:rPr lang="en-US" dirty="0"/>
              <a:t>Click to add title</a:t>
            </a:r>
          </a:p>
        </p:txBody>
      </p:sp>
      <p:sp>
        <p:nvSpPr>
          <p:cNvPr id="2" name="Date Placeholder 1"/>
          <p:cNvSpPr>
            <a:spLocks noGrp="1"/>
          </p:cNvSpPr>
          <p:nvPr>
            <p:ph type="dt" sz="half" idx="36"/>
          </p:nvPr>
        </p:nvSpPr>
        <p:spPr/>
        <p:txBody>
          <a:bodyPr/>
          <a:lstStyle/>
          <a:p>
            <a:fld id="{1EAA674B-C75F-3244-BF86-5527D153A4B7}" type="datetime3">
              <a:rPr lang="en-US" smtClean="0"/>
              <a:t>5 April 2023</a:t>
            </a:fld>
            <a:endParaRPr lang="en-US" dirty="0"/>
          </a:p>
        </p:txBody>
      </p:sp>
      <p:sp>
        <p:nvSpPr>
          <p:cNvPr id="3" name="Footer Placeholder 2"/>
          <p:cNvSpPr>
            <a:spLocks noGrp="1"/>
          </p:cNvSpPr>
          <p:nvPr>
            <p:ph type="ftr" sz="quarter" idx="37"/>
          </p:nvPr>
        </p:nvSpPr>
        <p:spPr/>
        <p:txBody>
          <a:bodyPr/>
          <a:lstStyle/>
          <a:p>
            <a:endParaRPr lang="en-US" dirty="0"/>
          </a:p>
        </p:txBody>
      </p:sp>
      <p:sp>
        <p:nvSpPr>
          <p:cNvPr id="4" name="Slide Number Placeholder 3"/>
          <p:cNvSpPr>
            <a:spLocks noGrp="1"/>
          </p:cNvSpPr>
          <p:nvPr>
            <p:ph type="sldNum" sz="quarter" idx="38"/>
          </p:nvPr>
        </p:nvSpPr>
        <p:spPr/>
        <p:txBody>
          <a:bodyPr/>
          <a:lstStyle/>
          <a:p>
            <a:fld id="{4EBCDCBD-78E1-0D41-A999-31B5EBF8E02C}" type="slidenum">
              <a:rPr lang="en-US" smtClean="0"/>
              <a:pPr/>
              <a:t>‹#›</a:t>
            </a:fld>
            <a:endParaRPr lang="en-US" dirty="0"/>
          </a:p>
        </p:txBody>
      </p:sp>
    </p:spTree>
    <p:extLst>
      <p:ext uri="{BB962C8B-B14F-4D97-AF65-F5344CB8AC3E}">
        <p14:creationId xmlns:p14="http://schemas.microsoft.com/office/powerpoint/2010/main" val="128298919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Gallery, Subtitle">
    <p:spTree>
      <p:nvGrpSpPr>
        <p:cNvPr id="1" name=""/>
        <p:cNvGrpSpPr/>
        <p:nvPr/>
      </p:nvGrpSpPr>
      <p:grpSpPr>
        <a:xfrm>
          <a:off x="0" y="0"/>
          <a:ext cx="0" cy="0"/>
          <a:chOff x="0" y="0"/>
          <a:chExt cx="0" cy="0"/>
        </a:xfrm>
      </p:grpSpPr>
      <p:sp>
        <p:nvSpPr>
          <p:cNvPr id="16" name="Text Placeholder 9"/>
          <p:cNvSpPr>
            <a:spLocks noGrp="1"/>
          </p:cNvSpPr>
          <p:nvPr>
            <p:ph type="body" sz="quarter" idx="16" hasCustomPrompt="1"/>
          </p:nvPr>
        </p:nvSpPr>
        <p:spPr>
          <a:xfrm>
            <a:off x="952501" y="3134727"/>
            <a:ext cx="2463800"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9" name="Picture Placeholder 8"/>
          <p:cNvSpPr>
            <a:spLocks noGrp="1"/>
          </p:cNvSpPr>
          <p:nvPr>
            <p:ph type="pic" sz="quarter" idx="21" hasCustomPrompt="1"/>
          </p:nvPr>
        </p:nvSpPr>
        <p:spPr>
          <a:xfrm>
            <a:off x="952501" y="1485900"/>
            <a:ext cx="2463800" cy="1513268"/>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19" name="Text Placeholder 9"/>
          <p:cNvSpPr>
            <a:spLocks noGrp="1"/>
          </p:cNvSpPr>
          <p:nvPr>
            <p:ph type="body" sz="quarter" idx="22" hasCustomPrompt="1"/>
          </p:nvPr>
        </p:nvSpPr>
        <p:spPr>
          <a:xfrm>
            <a:off x="3581400" y="3134727"/>
            <a:ext cx="2446337"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20" name="Picture Placeholder 8"/>
          <p:cNvSpPr>
            <a:spLocks noGrp="1"/>
          </p:cNvSpPr>
          <p:nvPr>
            <p:ph type="pic" sz="quarter" idx="23" hasCustomPrompt="1"/>
          </p:nvPr>
        </p:nvSpPr>
        <p:spPr>
          <a:xfrm>
            <a:off x="3577696" y="1485900"/>
            <a:ext cx="2446337" cy="1513268"/>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21" name="Text Placeholder 9"/>
          <p:cNvSpPr>
            <a:spLocks noGrp="1"/>
          </p:cNvSpPr>
          <p:nvPr>
            <p:ph type="body" sz="quarter" idx="24" hasCustomPrompt="1"/>
          </p:nvPr>
        </p:nvSpPr>
        <p:spPr>
          <a:xfrm>
            <a:off x="6181726" y="3134727"/>
            <a:ext cx="2446337"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29" name="Picture Placeholder 8"/>
          <p:cNvSpPr>
            <a:spLocks noGrp="1"/>
          </p:cNvSpPr>
          <p:nvPr>
            <p:ph type="pic" sz="quarter" idx="25" hasCustomPrompt="1"/>
          </p:nvPr>
        </p:nvSpPr>
        <p:spPr>
          <a:xfrm>
            <a:off x="6185429" y="1485900"/>
            <a:ext cx="2446337" cy="1513268"/>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30" name="Text Placeholder 9"/>
          <p:cNvSpPr>
            <a:spLocks noGrp="1"/>
          </p:cNvSpPr>
          <p:nvPr>
            <p:ph type="body" sz="quarter" idx="26" hasCustomPrompt="1"/>
          </p:nvPr>
        </p:nvSpPr>
        <p:spPr>
          <a:xfrm>
            <a:off x="8793163" y="3134727"/>
            <a:ext cx="2446337"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31" name="Picture Placeholder 8"/>
          <p:cNvSpPr>
            <a:spLocks noGrp="1"/>
          </p:cNvSpPr>
          <p:nvPr>
            <p:ph type="pic" sz="quarter" idx="27" hasCustomPrompt="1"/>
          </p:nvPr>
        </p:nvSpPr>
        <p:spPr>
          <a:xfrm>
            <a:off x="8793163" y="1485900"/>
            <a:ext cx="2446337" cy="1513268"/>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32" name="Text Placeholder 9"/>
          <p:cNvSpPr>
            <a:spLocks noGrp="1"/>
          </p:cNvSpPr>
          <p:nvPr>
            <p:ph type="body" sz="quarter" idx="28" hasCustomPrompt="1"/>
          </p:nvPr>
        </p:nvSpPr>
        <p:spPr>
          <a:xfrm>
            <a:off x="952501" y="5488571"/>
            <a:ext cx="2463800"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33" name="Picture Placeholder 8"/>
          <p:cNvSpPr>
            <a:spLocks noGrp="1"/>
          </p:cNvSpPr>
          <p:nvPr>
            <p:ph type="pic" sz="quarter" idx="29" hasCustomPrompt="1"/>
          </p:nvPr>
        </p:nvSpPr>
        <p:spPr>
          <a:xfrm>
            <a:off x="952501" y="3848100"/>
            <a:ext cx="2463800" cy="1504912"/>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34" name="Text Placeholder 9"/>
          <p:cNvSpPr>
            <a:spLocks noGrp="1"/>
          </p:cNvSpPr>
          <p:nvPr>
            <p:ph type="body" sz="quarter" idx="30" hasCustomPrompt="1"/>
          </p:nvPr>
        </p:nvSpPr>
        <p:spPr>
          <a:xfrm>
            <a:off x="3581400" y="5488571"/>
            <a:ext cx="2446337"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35" name="Picture Placeholder 8"/>
          <p:cNvSpPr>
            <a:spLocks noGrp="1"/>
          </p:cNvSpPr>
          <p:nvPr>
            <p:ph type="pic" sz="quarter" idx="31" hasCustomPrompt="1"/>
          </p:nvPr>
        </p:nvSpPr>
        <p:spPr>
          <a:xfrm>
            <a:off x="3577696" y="3848100"/>
            <a:ext cx="2446337" cy="1504912"/>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36" name="Text Placeholder 9"/>
          <p:cNvSpPr>
            <a:spLocks noGrp="1"/>
          </p:cNvSpPr>
          <p:nvPr>
            <p:ph type="body" sz="quarter" idx="32" hasCustomPrompt="1"/>
          </p:nvPr>
        </p:nvSpPr>
        <p:spPr>
          <a:xfrm>
            <a:off x="6181726" y="5488571"/>
            <a:ext cx="2446337"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37" name="Picture Placeholder 8"/>
          <p:cNvSpPr>
            <a:spLocks noGrp="1"/>
          </p:cNvSpPr>
          <p:nvPr>
            <p:ph type="pic" sz="quarter" idx="33" hasCustomPrompt="1"/>
          </p:nvPr>
        </p:nvSpPr>
        <p:spPr>
          <a:xfrm>
            <a:off x="6185429" y="3848100"/>
            <a:ext cx="2446337" cy="1504912"/>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38" name="Text Placeholder 9"/>
          <p:cNvSpPr>
            <a:spLocks noGrp="1"/>
          </p:cNvSpPr>
          <p:nvPr>
            <p:ph type="body" sz="quarter" idx="34" hasCustomPrompt="1"/>
          </p:nvPr>
        </p:nvSpPr>
        <p:spPr>
          <a:xfrm>
            <a:off x="8793163" y="5488571"/>
            <a:ext cx="2446337"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39" name="Picture Placeholder 8"/>
          <p:cNvSpPr>
            <a:spLocks noGrp="1"/>
          </p:cNvSpPr>
          <p:nvPr>
            <p:ph type="pic" sz="quarter" idx="35" hasCustomPrompt="1"/>
          </p:nvPr>
        </p:nvSpPr>
        <p:spPr>
          <a:xfrm>
            <a:off x="8793163" y="3848100"/>
            <a:ext cx="2446337" cy="1504912"/>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2" name="Date Placeholder 1"/>
          <p:cNvSpPr>
            <a:spLocks noGrp="1"/>
          </p:cNvSpPr>
          <p:nvPr>
            <p:ph type="dt" sz="half" idx="36"/>
          </p:nvPr>
        </p:nvSpPr>
        <p:spPr/>
        <p:txBody>
          <a:bodyPr/>
          <a:lstStyle/>
          <a:p>
            <a:fld id="{8B89EE15-5D8D-D647-B949-DA21CFB890EC}" type="datetime3">
              <a:rPr lang="en-US" smtClean="0"/>
              <a:t>5 April 2023</a:t>
            </a:fld>
            <a:endParaRPr lang="en-US" dirty="0"/>
          </a:p>
        </p:txBody>
      </p:sp>
      <p:sp>
        <p:nvSpPr>
          <p:cNvPr id="3" name="Footer Placeholder 2"/>
          <p:cNvSpPr>
            <a:spLocks noGrp="1"/>
          </p:cNvSpPr>
          <p:nvPr>
            <p:ph type="ftr" sz="quarter" idx="37"/>
          </p:nvPr>
        </p:nvSpPr>
        <p:spPr/>
        <p:txBody>
          <a:bodyPr/>
          <a:lstStyle/>
          <a:p>
            <a:endParaRPr lang="en-US" dirty="0"/>
          </a:p>
        </p:txBody>
      </p:sp>
      <p:sp>
        <p:nvSpPr>
          <p:cNvPr id="4" name="Slide Number Placeholder 3"/>
          <p:cNvSpPr>
            <a:spLocks noGrp="1"/>
          </p:cNvSpPr>
          <p:nvPr>
            <p:ph type="sldNum" sz="quarter" idx="38"/>
          </p:nvPr>
        </p:nvSpPr>
        <p:spPr/>
        <p:txBody>
          <a:bodyPr/>
          <a:lstStyle/>
          <a:p>
            <a:fld id="{4EBCDCBD-78E1-0D41-A999-31B5EBF8E02C}" type="slidenum">
              <a:rPr lang="en-US" smtClean="0"/>
              <a:pPr/>
              <a:t>‹#›</a:t>
            </a:fld>
            <a:endParaRPr lang="en-US" dirty="0"/>
          </a:p>
        </p:txBody>
      </p:sp>
      <p:sp>
        <p:nvSpPr>
          <p:cNvPr id="22" name="Title 1"/>
          <p:cNvSpPr>
            <a:spLocks noGrp="1"/>
          </p:cNvSpPr>
          <p:nvPr>
            <p:ph type="title" hasCustomPrompt="1"/>
          </p:nvPr>
        </p:nvSpPr>
        <p:spPr>
          <a:xfrm>
            <a:off x="457200" y="419100"/>
            <a:ext cx="11277600" cy="338328"/>
          </a:xfrm>
        </p:spPr>
        <p:txBody>
          <a:bodyPr>
            <a:noAutofit/>
          </a:bodyPr>
          <a:lstStyle>
            <a:lvl1pPr>
              <a:defRPr sz="2800"/>
            </a:lvl1pPr>
          </a:lstStyle>
          <a:p>
            <a:r>
              <a:rPr lang="en-US" dirty="0"/>
              <a:t>Click to add title</a:t>
            </a:r>
          </a:p>
        </p:txBody>
      </p:sp>
      <p:sp>
        <p:nvSpPr>
          <p:cNvPr id="24" name="Text Placeholder 8"/>
          <p:cNvSpPr>
            <a:spLocks noGrp="1"/>
          </p:cNvSpPr>
          <p:nvPr>
            <p:ph type="body" sz="quarter" idx="13" hasCustomPrompt="1"/>
          </p:nvPr>
        </p:nvSpPr>
        <p:spPr>
          <a:xfrm>
            <a:off x="457200" y="798576"/>
            <a:ext cx="11277600" cy="382524"/>
          </a:xfrm>
        </p:spPr>
        <p:txBody>
          <a:bodyPr>
            <a:normAutofit/>
          </a:bodyPr>
          <a:lstStyle>
            <a:lvl1pPr marL="0" indent="0">
              <a:buNone/>
              <a:defRPr sz="2000" baseline="0">
                <a:solidFill>
                  <a:schemeClr val="accent2"/>
                </a:solidFill>
              </a:defRPr>
            </a:lvl1pPr>
          </a:lstStyle>
          <a:p>
            <a:r>
              <a:rPr lang="en-US" sz="2000" b="0" dirty="0"/>
              <a:t>Click to add subtitle</a:t>
            </a:r>
            <a:endParaRPr lang="en-US" sz="1600" b="0" dirty="0"/>
          </a:p>
        </p:txBody>
      </p:sp>
    </p:spTree>
    <p:extLst>
      <p:ext uri="{BB962C8B-B14F-4D97-AF65-F5344CB8AC3E}">
        <p14:creationId xmlns:p14="http://schemas.microsoft.com/office/powerpoint/2010/main" val="2899370609"/>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226756"/>
            <a:ext cx="12187257" cy="6498320"/>
          </a:xfrm>
          <a:prstGeom prst="rect">
            <a:avLst/>
          </a:prstGeom>
        </p:spPr>
      </p:pic>
      <p:sp>
        <p:nvSpPr>
          <p:cNvPr id="11" name="Rectangle 10"/>
          <p:cNvSpPr/>
          <p:nvPr userDrawn="1"/>
        </p:nvSpPr>
        <p:spPr>
          <a:xfrm rot="10800000">
            <a:off x="0" y="4386808"/>
            <a:ext cx="12192000" cy="2113680"/>
          </a:xfrm>
          <a:prstGeom prst="rect">
            <a:avLst/>
          </a:prstGeom>
          <a:gradFill>
            <a:gsLst>
              <a:gs pos="0">
                <a:srgbClr val="000000">
                  <a:alpha val="40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685801" y="1181100"/>
            <a:ext cx="10553700" cy="1143000"/>
          </a:xfrm>
        </p:spPr>
        <p:txBody>
          <a:bodyPr anchor="b">
            <a:noAutofit/>
          </a:bodyPr>
          <a:lstStyle>
            <a:lvl1pPr>
              <a:defRPr sz="4000"/>
            </a:lvl1pPr>
          </a:lstStyle>
          <a:p>
            <a:r>
              <a:rPr lang="en-US" dirty="0"/>
              <a:t>Click to add title</a:t>
            </a:r>
          </a:p>
        </p:txBody>
      </p:sp>
      <p:sp>
        <p:nvSpPr>
          <p:cNvPr id="3" name="Text Placeholder 2"/>
          <p:cNvSpPr>
            <a:spLocks noGrp="1"/>
          </p:cNvSpPr>
          <p:nvPr>
            <p:ph type="body" idx="1" hasCustomPrompt="1"/>
          </p:nvPr>
        </p:nvSpPr>
        <p:spPr>
          <a:xfrm>
            <a:off x="685800" y="2437483"/>
            <a:ext cx="10553700" cy="501371"/>
          </a:xfrm>
        </p:spPr>
        <p:txBody>
          <a:bodyPr lIns="0" tIns="0" rIns="0" bIns="0">
            <a:normAutofit/>
          </a:bodyPr>
          <a:lstStyle>
            <a:lvl1pPr marL="0" indent="0">
              <a:buNone/>
              <a:defRPr sz="2400" b="1">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sp>
        <p:nvSpPr>
          <p:cNvPr id="4" name="Date Placeholder 3"/>
          <p:cNvSpPr>
            <a:spLocks noGrp="1"/>
          </p:cNvSpPr>
          <p:nvPr>
            <p:ph type="dt" sz="half" idx="10"/>
          </p:nvPr>
        </p:nvSpPr>
        <p:spPr/>
        <p:txBody>
          <a:bodyPr/>
          <a:lstStyle/>
          <a:p>
            <a:fld id="{9324A27A-71D7-D144-92D7-2DC26EE9771C}" type="datetime3">
              <a:rPr lang="en-US" smtClean="0"/>
              <a:t>5 April 2023</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EBCDCBD-78E1-0D41-A999-31B5EBF8E02C}" type="slidenum">
              <a:rPr lang="en-US" smtClean="0"/>
              <a:pPr/>
              <a:t>‹#›</a:t>
            </a:fld>
            <a:endParaRPr lang="en-US" dirty="0"/>
          </a:p>
        </p:txBody>
      </p:sp>
    </p:spTree>
    <p:extLst>
      <p:ext uri="{BB962C8B-B14F-4D97-AF65-F5344CB8AC3E}">
        <p14:creationId xmlns:p14="http://schemas.microsoft.com/office/powerpoint/2010/main" val="720202427"/>
      </p:ext>
    </p:extLst>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Black">
    <p:spTree>
      <p:nvGrpSpPr>
        <p:cNvPr id="1" name=""/>
        <p:cNvGrpSpPr/>
        <p:nvPr/>
      </p:nvGrpSpPr>
      <p:grpSpPr>
        <a:xfrm>
          <a:off x="0" y="0"/>
          <a:ext cx="0" cy="0"/>
          <a:chOff x="0" y="0"/>
          <a:chExt cx="0" cy="0"/>
        </a:xfrm>
      </p:grpSpPr>
      <p:sp>
        <p:nvSpPr>
          <p:cNvPr id="5" name="Date Placeholder 4"/>
          <p:cNvSpPr>
            <a:spLocks noGrp="1"/>
          </p:cNvSpPr>
          <p:nvPr>
            <p:ph type="dt" sz="half" idx="15"/>
          </p:nvPr>
        </p:nvSpPr>
        <p:spPr/>
        <p:txBody>
          <a:bodyPr/>
          <a:lstStyle/>
          <a:p>
            <a:fld id="{29205F54-4BF1-3C49-88E8-5230A96B49D3}" type="datetime3">
              <a:rPr lang="en-US" smtClean="0"/>
              <a:t>5 April 2023</a:t>
            </a:fld>
            <a:endParaRPr lang="en-US" dirty="0"/>
          </a:p>
        </p:txBody>
      </p:sp>
      <p:sp>
        <p:nvSpPr>
          <p:cNvPr id="6" name="Footer Placeholder 5"/>
          <p:cNvSpPr>
            <a:spLocks noGrp="1"/>
          </p:cNvSpPr>
          <p:nvPr>
            <p:ph type="ftr" sz="quarter" idx="16"/>
          </p:nvPr>
        </p:nvSpPr>
        <p:spPr/>
        <p:txBody>
          <a:bodyPr/>
          <a:lstStyle/>
          <a:p>
            <a:endParaRPr lang="en-US" dirty="0"/>
          </a:p>
        </p:txBody>
      </p:sp>
      <p:sp>
        <p:nvSpPr>
          <p:cNvPr id="7" name="Slide Number Placeholder 6"/>
          <p:cNvSpPr>
            <a:spLocks noGrp="1"/>
          </p:cNvSpPr>
          <p:nvPr>
            <p:ph type="sldNum" sz="quarter" idx="17"/>
          </p:nvPr>
        </p:nvSpPr>
        <p:spPr/>
        <p:txBody>
          <a:bodyPr/>
          <a:lstStyle/>
          <a:p>
            <a:fld id="{4EBCDCBD-78E1-0D41-A999-31B5EBF8E02C}" type="slidenum">
              <a:rPr lang="en-US" smtClean="0"/>
              <a:pPr/>
              <a:t>‹#›</a:t>
            </a:fld>
            <a:endParaRPr lang="en-US" dirty="0"/>
          </a:p>
        </p:txBody>
      </p:sp>
      <p:sp>
        <p:nvSpPr>
          <p:cNvPr id="4" name="Rectangle 3"/>
          <p:cNvSpPr/>
          <p:nvPr/>
        </p:nvSpPr>
        <p:spPr>
          <a:xfrm>
            <a:off x="0" y="6291470"/>
            <a:ext cx="12192000" cy="566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84" y="1332"/>
            <a:ext cx="12187256" cy="6855332"/>
          </a:xfrm>
          <a:prstGeom prst="rect">
            <a:avLst/>
          </a:prstGeom>
        </p:spPr>
      </p:pic>
      <p:sp>
        <p:nvSpPr>
          <p:cNvPr id="10" name="Rectangle 9"/>
          <p:cNvSpPr/>
          <p:nvPr userDrawn="1"/>
        </p:nvSpPr>
        <p:spPr>
          <a:xfrm rot="10800000">
            <a:off x="0" y="4358639"/>
            <a:ext cx="12192000" cy="2499359"/>
          </a:xfrm>
          <a:prstGeom prst="rect">
            <a:avLst/>
          </a:prstGeom>
          <a:gradFill>
            <a:gsLst>
              <a:gs pos="0">
                <a:srgbClr val="000000">
                  <a:alpha val="40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685800" y="2325600"/>
            <a:ext cx="5410200" cy="1570899"/>
          </a:xfrm>
        </p:spPr>
        <p:txBody>
          <a:bodyPr anchor="b">
            <a:normAutofit/>
          </a:bodyPr>
          <a:lstStyle>
            <a:lvl1pPr algn="l">
              <a:defRPr sz="4000">
                <a:solidFill>
                  <a:schemeClr val="bg1"/>
                </a:solidFill>
              </a:defRPr>
            </a:lvl1pPr>
          </a:lstStyle>
          <a:p>
            <a:r>
              <a:rPr lang="en-US" dirty="0"/>
              <a:t>Click to add title</a:t>
            </a:r>
          </a:p>
        </p:txBody>
      </p:sp>
      <p:sp>
        <p:nvSpPr>
          <p:cNvPr id="3" name="Subtitle 2"/>
          <p:cNvSpPr>
            <a:spLocks noGrp="1"/>
          </p:cNvSpPr>
          <p:nvPr>
            <p:ph type="subTitle" idx="1" hasCustomPrompt="1"/>
          </p:nvPr>
        </p:nvSpPr>
        <p:spPr>
          <a:xfrm>
            <a:off x="685800" y="4038600"/>
            <a:ext cx="5410200" cy="838200"/>
          </a:xfrm>
        </p:spPr>
        <p:txBody>
          <a:bodyPr lIns="0" tIns="0" rIns="0" bIns="0"/>
          <a:lstStyle>
            <a:lvl1pPr marL="0" indent="0" algn="l">
              <a:buNone/>
              <a:defRPr sz="24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1" name="Picture Placeholder 7"/>
          <p:cNvSpPr>
            <a:spLocks noGrp="1"/>
          </p:cNvSpPr>
          <p:nvPr>
            <p:ph type="pic" sz="quarter" idx="14" hasCustomPrompt="1"/>
          </p:nvPr>
        </p:nvSpPr>
        <p:spPr>
          <a:xfrm>
            <a:off x="6858001" y="566530"/>
            <a:ext cx="5334000" cy="5734880"/>
          </a:xfrm>
          <a:solidFill>
            <a:schemeClr val="tx2"/>
          </a:solidFill>
          <a:ln>
            <a:noFill/>
          </a:ln>
        </p:spPr>
        <p:txBody>
          <a:bodyPr anchor="ctr"/>
          <a:lstStyle>
            <a:lvl1pPr marL="0" indent="0" algn="ctr">
              <a:buNone/>
              <a:defRPr baseline="0">
                <a:solidFill>
                  <a:schemeClr val="tx2">
                    <a:lumMod val="60000"/>
                    <a:lumOff val="40000"/>
                  </a:schemeClr>
                </a:solidFill>
              </a:defRPr>
            </a:lvl1pPr>
          </a:lstStyle>
          <a:p>
            <a:r>
              <a:rPr lang="en-US" dirty="0"/>
              <a:t>Click to add image</a:t>
            </a:r>
          </a:p>
        </p:txBody>
      </p:sp>
      <p:pic>
        <p:nvPicPr>
          <p:cNvPr id="16" name="Picture 1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7009" y="95382"/>
            <a:ext cx="3178301" cy="1309907"/>
          </a:xfrm>
          <a:prstGeom prst="rect">
            <a:avLst/>
          </a:prstGeom>
        </p:spPr>
      </p:pic>
      <p:sp>
        <p:nvSpPr>
          <p:cNvPr id="13" name="Text Placeholder 11"/>
          <p:cNvSpPr>
            <a:spLocks noGrp="1"/>
          </p:cNvSpPr>
          <p:nvPr>
            <p:ph type="body" sz="quarter" idx="13" hasCustomPrompt="1"/>
          </p:nvPr>
        </p:nvSpPr>
        <p:spPr>
          <a:xfrm>
            <a:off x="685800" y="4876800"/>
            <a:ext cx="5410200" cy="1295400"/>
          </a:xfrm>
        </p:spPr>
        <p:txBody>
          <a:bodyPr lIns="0" tIns="0" rIns="0" bIns="0">
            <a:normAutofit/>
          </a:bodyPr>
          <a:lstStyle>
            <a:lvl1pPr marL="0" indent="0">
              <a:lnSpc>
                <a:spcPct val="100000"/>
              </a:lnSpc>
              <a:spcBef>
                <a:spcPts val="0"/>
              </a:spcBef>
              <a:buNone/>
              <a:defRPr sz="140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br>
              <a:rPr lang="en-US" dirty="0"/>
            </a:br>
            <a:r>
              <a:rPr lang="en-US" dirty="0"/>
              <a:t>Title</a:t>
            </a:r>
            <a:br>
              <a:rPr lang="en-US" dirty="0"/>
            </a:br>
            <a:r>
              <a:rPr lang="en-US" dirty="0"/>
              <a:t>Contact information</a:t>
            </a:r>
          </a:p>
        </p:txBody>
      </p:sp>
    </p:spTree>
    <p:extLst>
      <p:ext uri="{BB962C8B-B14F-4D97-AF65-F5344CB8AC3E}">
        <p14:creationId xmlns:p14="http://schemas.microsoft.com/office/powerpoint/2010/main" val="2021781836"/>
      </p:ext>
    </p:extLst>
  </p:cSld>
  <p:clrMapOvr>
    <a:masterClrMapping/>
  </p:clrMapOvr>
  <p:extLst>
    <p:ext uri="{DCECCB84-F9BA-43D5-87BE-67443E8EF086}">
      <p15:sldGuideLst xmlns:p15="http://schemas.microsoft.com/office/powerpoint/2012/main">
        <p15:guide id="2" pos="43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186" y="2167"/>
            <a:ext cx="12187257" cy="6498320"/>
          </a:xfrm>
          <a:prstGeom prst="rect">
            <a:avLst/>
          </a:prstGeom>
        </p:spPr>
      </p:pic>
      <p:sp>
        <p:nvSpPr>
          <p:cNvPr id="20" name="Rectangle 19"/>
          <p:cNvSpPr/>
          <p:nvPr userDrawn="1"/>
        </p:nvSpPr>
        <p:spPr>
          <a:xfrm rot="10800000">
            <a:off x="0" y="4389089"/>
            <a:ext cx="12192000" cy="2111399"/>
          </a:xfrm>
          <a:prstGeom prst="rect">
            <a:avLst/>
          </a:prstGeom>
          <a:gradFill>
            <a:gsLst>
              <a:gs pos="0">
                <a:srgbClr val="000000">
                  <a:alpha val="40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685800" y="3825130"/>
            <a:ext cx="10553700" cy="590344"/>
          </a:xfrm>
        </p:spPr>
        <p:txBody>
          <a:bodyPr anchor="t">
            <a:noAutofit/>
          </a:bodyPr>
          <a:lstStyle>
            <a:lvl1pPr>
              <a:defRPr sz="4000"/>
            </a:lvl1pPr>
          </a:lstStyle>
          <a:p>
            <a:r>
              <a:rPr lang="en-US" dirty="0"/>
              <a:t>Click to add title</a:t>
            </a:r>
          </a:p>
        </p:txBody>
      </p:sp>
      <p:sp>
        <p:nvSpPr>
          <p:cNvPr id="3" name="Text Placeholder 2"/>
          <p:cNvSpPr>
            <a:spLocks noGrp="1"/>
          </p:cNvSpPr>
          <p:nvPr>
            <p:ph type="body" idx="1" hasCustomPrompt="1"/>
          </p:nvPr>
        </p:nvSpPr>
        <p:spPr>
          <a:xfrm>
            <a:off x="685800" y="4415474"/>
            <a:ext cx="10553700" cy="501371"/>
          </a:xfrm>
        </p:spPr>
        <p:txBody>
          <a:bodyPr lIns="0" tIns="0" rIns="0" bIns="0">
            <a:normAutofit/>
          </a:bodyPr>
          <a:lstStyle>
            <a:lvl1pPr marL="0" indent="0">
              <a:buNone/>
              <a:defRPr sz="2400" b="1">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sp>
        <p:nvSpPr>
          <p:cNvPr id="15" name="Picture Placeholder 8"/>
          <p:cNvSpPr>
            <a:spLocks noGrp="1"/>
          </p:cNvSpPr>
          <p:nvPr>
            <p:ph type="pic" sz="quarter" idx="21" hasCustomPrompt="1"/>
          </p:nvPr>
        </p:nvSpPr>
        <p:spPr>
          <a:xfrm>
            <a:off x="0" y="0"/>
            <a:ext cx="12191999" cy="3429000"/>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7" name="Date Placeholder 6"/>
          <p:cNvSpPr>
            <a:spLocks noGrp="1"/>
          </p:cNvSpPr>
          <p:nvPr>
            <p:ph type="dt" sz="half" idx="22"/>
          </p:nvPr>
        </p:nvSpPr>
        <p:spPr/>
        <p:txBody>
          <a:bodyPr/>
          <a:lstStyle/>
          <a:p>
            <a:fld id="{6BCDC1A7-1727-0044-ADAF-FC89EAB7D439}" type="datetime3">
              <a:rPr lang="en-US" smtClean="0"/>
              <a:t>5 April 2023</a:t>
            </a:fld>
            <a:endParaRPr lang="en-US" dirty="0"/>
          </a:p>
        </p:txBody>
      </p:sp>
      <p:sp>
        <p:nvSpPr>
          <p:cNvPr id="8" name="Footer Placeholder 7"/>
          <p:cNvSpPr>
            <a:spLocks noGrp="1"/>
          </p:cNvSpPr>
          <p:nvPr>
            <p:ph type="ftr" sz="quarter" idx="23"/>
          </p:nvPr>
        </p:nvSpPr>
        <p:spPr/>
        <p:txBody>
          <a:bodyPr/>
          <a:lstStyle/>
          <a:p>
            <a:endParaRPr lang="en-US" dirty="0"/>
          </a:p>
        </p:txBody>
      </p:sp>
      <p:sp>
        <p:nvSpPr>
          <p:cNvPr id="9" name="Slide Number Placeholder 8"/>
          <p:cNvSpPr>
            <a:spLocks noGrp="1"/>
          </p:cNvSpPr>
          <p:nvPr>
            <p:ph type="sldNum" sz="quarter" idx="24"/>
          </p:nvPr>
        </p:nvSpPr>
        <p:spPr/>
        <p:txBody>
          <a:bodyPr/>
          <a:lstStyle/>
          <a:p>
            <a:fld id="{4EBCDCBD-78E1-0D41-A999-31B5EBF8E02C}" type="slidenum">
              <a:rPr lang="en-US" smtClean="0"/>
              <a:pPr/>
              <a:t>‹#›</a:t>
            </a:fld>
            <a:endParaRPr lang="en-US" dirty="0"/>
          </a:p>
        </p:txBody>
      </p:sp>
    </p:spTree>
    <p:extLst>
      <p:ext uri="{BB962C8B-B14F-4D97-AF65-F5344CB8AC3E}">
        <p14:creationId xmlns:p14="http://schemas.microsoft.com/office/powerpoint/2010/main" val="2531257029"/>
      </p:ext>
    </p:extLst>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allout with Image 1">
    <p:spTree>
      <p:nvGrpSpPr>
        <p:cNvPr id="1" name=""/>
        <p:cNvGrpSpPr/>
        <p:nvPr/>
      </p:nvGrpSpPr>
      <p:grpSpPr>
        <a:xfrm>
          <a:off x="0" y="0"/>
          <a:ext cx="0" cy="0"/>
          <a:chOff x="0" y="0"/>
          <a:chExt cx="0" cy="0"/>
        </a:xfrm>
      </p:grpSpPr>
      <p:sp>
        <p:nvSpPr>
          <p:cNvPr id="6" name="Picture Placeholder 8"/>
          <p:cNvSpPr>
            <a:spLocks noGrp="1"/>
          </p:cNvSpPr>
          <p:nvPr>
            <p:ph type="pic" sz="quarter" idx="21" hasCustomPrompt="1"/>
          </p:nvPr>
        </p:nvSpPr>
        <p:spPr>
          <a:xfrm>
            <a:off x="4229100" y="0"/>
            <a:ext cx="7962900" cy="6500488"/>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8" name="Text Placeholder 7"/>
          <p:cNvSpPr>
            <a:spLocks noGrp="1"/>
          </p:cNvSpPr>
          <p:nvPr>
            <p:ph type="body" sz="quarter" idx="22" hasCustomPrompt="1"/>
          </p:nvPr>
        </p:nvSpPr>
        <p:spPr>
          <a:xfrm>
            <a:off x="457200" y="2705100"/>
            <a:ext cx="3225800" cy="2844800"/>
          </a:xfrm>
        </p:spPr>
        <p:txBody>
          <a:bodyPr/>
          <a:lstStyle>
            <a:lvl1pPr marL="0" indent="0">
              <a:lnSpc>
                <a:spcPct val="100000"/>
              </a:lnSpc>
              <a:buNone/>
              <a:defRPr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paragraph text</a:t>
            </a:r>
          </a:p>
        </p:txBody>
      </p:sp>
      <p:sp>
        <p:nvSpPr>
          <p:cNvPr id="10" name="Text Placeholder 7"/>
          <p:cNvSpPr>
            <a:spLocks noGrp="1"/>
          </p:cNvSpPr>
          <p:nvPr>
            <p:ph type="body" sz="quarter" idx="23" hasCustomPrompt="1"/>
          </p:nvPr>
        </p:nvSpPr>
        <p:spPr>
          <a:xfrm>
            <a:off x="457200" y="419100"/>
            <a:ext cx="3225800" cy="1905000"/>
          </a:xfrm>
        </p:spPr>
        <p:txBody>
          <a:bodyPr anchor="b">
            <a:normAutofit/>
          </a:bodyPr>
          <a:lstStyle>
            <a:lvl1pPr marL="0" indent="0">
              <a:buNone/>
              <a:defRPr sz="3200" baseline="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quote or interesting fact</a:t>
            </a:r>
          </a:p>
        </p:txBody>
      </p:sp>
      <p:sp>
        <p:nvSpPr>
          <p:cNvPr id="2" name="Date Placeholder 1"/>
          <p:cNvSpPr>
            <a:spLocks noGrp="1"/>
          </p:cNvSpPr>
          <p:nvPr>
            <p:ph type="dt" sz="half" idx="24"/>
          </p:nvPr>
        </p:nvSpPr>
        <p:spPr/>
        <p:txBody>
          <a:bodyPr/>
          <a:lstStyle/>
          <a:p>
            <a:fld id="{6BDA206A-DC71-DE41-8C2D-33C38F2A7E5D}" type="datetime3">
              <a:rPr lang="en-US" smtClean="0"/>
              <a:t>5 April 2023</a:t>
            </a:fld>
            <a:endParaRPr lang="en-US" dirty="0"/>
          </a:p>
        </p:txBody>
      </p:sp>
      <p:sp>
        <p:nvSpPr>
          <p:cNvPr id="7" name="Footer Placeholder 6"/>
          <p:cNvSpPr>
            <a:spLocks noGrp="1"/>
          </p:cNvSpPr>
          <p:nvPr>
            <p:ph type="ftr" sz="quarter" idx="25"/>
          </p:nvPr>
        </p:nvSpPr>
        <p:spPr/>
        <p:txBody>
          <a:bodyPr/>
          <a:lstStyle/>
          <a:p>
            <a:endParaRPr lang="en-US" dirty="0"/>
          </a:p>
        </p:txBody>
      </p:sp>
      <p:sp>
        <p:nvSpPr>
          <p:cNvPr id="9" name="Slide Number Placeholder 8"/>
          <p:cNvSpPr>
            <a:spLocks noGrp="1"/>
          </p:cNvSpPr>
          <p:nvPr>
            <p:ph type="sldNum" sz="quarter" idx="26"/>
          </p:nvPr>
        </p:nvSpPr>
        <p:spPr/>
        <p:txBody>
          <a:bodyPr/>
          <a:lstStyle/>
          <a:p>
            <a:fld id="{4EBCDCBD-78E1-0D41-A999-31B5EBF8E02C}" type="slidenum">
              <a:rPr lang="en-US" smtClean="0"/>
              <a:pPr/>
              <a:t>‹#›</a:t>
            </a:fld>
            <a:endParaRPr lang="en-US" dirty="0"/>
          </a:p>
        </p:txBody>
      </p:sp>
    </p:spTree>
    <p:extLst>
      <p:ext uri="{BB962C8B-B14F-4D97-AF65-F5344CB8AC3E}">
        <p14:creationId xmlns:p14="http://schemas.microsoft.com/office/powerpoint/2010/main" val="611656261"/>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allout with Image 2">
    <p:spTree>
      <p:nvGrpSpPr>
        <p:cNvPr id="1" name=""/>
        <p:cNvGrpSpPr/>
        <p:nvPr/>
      </p:nvGrpSpPr>
      <p:grpSpPr>
        <a:xfrm>
          <a:off x="0" y="0"/>
          <a:ext cx="0" cy="0"/>
          <a:chOff x="0" y="0"/>
          <a:chExt cx="0" cy="0"/>
        </a:xfrm>
      </p:grpSpPr>
      <p:sp>
        <p:nvSpPr>
          <p:cNvPr id="6" name="Picture Placeholder 8"/>
          <p:cNvSpPr>
            <a:spLocks noGrp="1"/>
          </p:cNvSpPr>
          <p:nvPr>
            <p:ph type="pic" sz="quarter" idx="21" hasCustomPrompt="1"/>
          </p:nvPr>
        </p:nvSpPr>
        <p:spPr>
          <a:xfrm>
            <a:off x="4229100" y="-1"/>
            <a:ext cx="7962900" cy="6500489"/>
          </a:xfrm>
          <a:no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8" name="Text Placeholder 7"/>
          <p:cNvSpPr>
            <a:spLocks noGrp="1"/>
          </p:cNvSpPr>
          <p:nvPr>
            <p:ph type="body" sz="quarter" idx="22" hasCustomPrompt="1"/>
          </p:nvPr>
        </p:nvSpPr>
        <p:spPr>
          <a:xfrm>
            <a:off x="457200" y="2705100"/>
            <a:ext cx="3225800" cy="2844800"/>
          </a:xfrm>
        </p:spPr>
        <p:txBody>
          <a:bodyPr/>
          <a:lstStyle>
            <a:lvl1pPr marL="0" indent="0">
              <a:lnSpc>
                <a:spcPct val="100000"/>
              </a:lnSpc>
              <a:buNone/>
              <a:defRPr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paragraph text</a:t>
            </a:r>
          </a:p>
        </p:txBody>
      </p:sp>
      <p:sp>
        <p:nvSpPr>
          <p:cNvPr id="9" name="Text Placeholder 7"/>
          <p:cNvSpPr>
            <a:spLocks noGrp="1"/>
          </p:cNvSpPr>
          <p:nvPr>
            <p:ph type="body" sz="quarter" idx="23" hasCustomPrompt="1"/>
          </p:nvPr>
        </p:nvSpPr>
        <p:spPr>
          <a:xfrm>
            <a:off x="457200" y="419100"/>
            <a:ext cx="3225800" cy="1905000"/>
          </a:xfrm>
        </p:spPr>
        <p:txBody>
          <a:bodyPr anchor="b">
            <a:normAutofit/>
          </a:bodyPr>
          <a:lstStyle>
            <a:lvl1pPr marL="0" indent="0">
              <a:buNone/>
              <a:defRPr sz="3200" baseline="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quote or interesting fact</a:t>
            </a:r>
          </a:p>
        </p:txBody>
      </p:sp>
      <p:cxnSp>
        <p:nvCxnSpPr>
          <p:cNvPr id="10" name="Straight Connector 9"/>
          <p:cNvCxnSpPr/>
          <p:nvPr userDrawn="1"/>
        </p:nvCxnSpPr>
        <p:spPr>
          <a:xfrm flipV="1">
            <a:off x="4229100" y="1"/>
            <a:ext cx="0" cy="650048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24"/>
          </p:nvPr>
        </p:nvSpPr>
        <p:spPr/>
        <p:txBody>
          <a:bodyPr/>
          <a:lstStyle/>
          <a:p>
            <a:fld id="{2B4B586E-FB23-7343-A5F8-BF224083AB10}" type="datetime3">
              <a:rPr lang="en-US" smtClean="0"/>
              <a:t>5 April 2023</a:t>
            </a:fld>
            <a:endParaRPr lang="en-US" dirty="0"/>
          </a:p>
        </p:txBody>
      </p:sp>
      <p:sp>
        <p:nvSpPr>
          <p:cNvPr id="7" name="Footer Placeholder 6"/>
          <p:cNvSpPr>
            <a:spLocks noGrp="1"/>
          </p:cNvSpPr>
          <p:nvPr>
            <p:ph type="ftr" sz="quarter" idx="25"/>
          </p:nvPr>
        </p:nvSpPr>
        <p:spPr/>
        <p:txBody>
          <a:bodyPr/>
          <a:lstStyle/>
          <a:p>
            <a:endParaRPr lang="en-US" dirty="0"/>
          </a:p>
        </p:txBody>
      </p:sp>
      <p:sp>
        <p:nvSpPr>
          <p:cNvPr id="11" name="Slide Number Placeholder 10"/>
          <p:cNvSpPr>
            <a:spLocks noGrp="1"/>
          </p:cNvSpPr>
          <p:nvPr>
            <p:ph type="sldNum" sz="quarter" idx="26"/>
          </p:nvPr>
        </p:nvSpPr>
        <p:spPr/>
        <p:txBody>
          <a:bodyPr/>
          <a:lstStyle/>
          <a:p>
            <a:fld id="{4EBCDCBD-78E1-0D41-A999-31B5EBF8E02C}" type="slidenum">
              <a:rPr lang="en-US" smtClean="0"/>
              <a:pPr/>
              <a:t>‹#›</a:t>
            </a:fld>
            <a:endParaRPr lang="en-US" dirty="0"/>
          </a:p>
        </p:txBody>
      </p:sp>
    </p:spTree>
    <p:extLst>
      <p:ext uri="{BB962C8B-B14F-4D97-AF65-F5344CB8AC3E}">
        <p14:creationId xmlns:p14="http://schemas.microsoft.com/office/powerpoint/2010/main" val="2344014798"/>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Full-Bleed Image with Caption">
    <p:spTree>
      <p:nvGrpSpPr>
        <p:cNvPr id="1" name=""/>
        <p:cNvGrpSpPr/>
        <p:nvPr/>
      </p:nvGrpSpPr>
      <p:grpSpPr>
        <a:xfrm>
          <a:off x="0" y="0"/>
          <a:ext cx="0" cy="0"/>
          <a:chOff x="0" y="0"/>
          <a:chExt cx="0" cy="0"/>
        </a:xfrm>
      </p:grpSpPr>
      <p:sp>
        <p:nvSpPr>
          <p:cNvPr id="6" name="Picture Placeholder 8"/>
          <p:cNvSpPr>
            <a:spLocks noGrp="1"/>
          </p:cNvSpPr>
          <p:nvPr>
            <p:ph type="pic" sz="quarter" idx="21" hasCustomPrompt="1"/>
          </p:nvPr>
        </p:nvSpPr>
        <p:spPr>
          <a:xfrm>
            <a:off x="0" y="0"/>
            <a:ext cx="12192000" cy="6500488"/>
          </a:xfrm>
          <a:solidFill>
            <a:schemeClr val="tx2"/>
          </a:solidFill>
          <a:ln>
            <a:noFill/>
          </a:ln>
        </p:spPr>
        <p:txBody>
          <a:bodyPr anchor="ctr"/>
          <a:lstStyle>
            <a:lvl1pPr marL="0" indent="0" algn="ctr">
              <a:buNone/>
              <a:defRPr>
                <a:ln>
                  <a:noFill/>
                </a:ln>
                <a:solidFill>
                  <a:schemeClr val="tx2">
                    <a:lumMod val="60000"/>
                    <a:lumOff val="40000"/>
                  </a:schemeClr>
                </a:solidFill>
              </a:defRPr>
            </a:lvl1pPr>
          </a:lstStyle>
          <a:p>
            <a:r>
              <a:rPr lang="en-US" dirty="0"/>
              <a:t>Click to add image</a:t>
            </a:r>
          </a:p>
        </p:txBody>
      </p:sp>
      <p:sp>
        <p:nvSpPr>
          <p:cNvPr id="12" name="Text Placeholder 11"/>
          <p:cNvSpPr>
            <a:spLocks noGrp="1"/>
          </p:cNvSpPr>
          <p:nvPr>
            <p:ph type="body" sz="quarter" idx="22" hasCustomPrompt="1"/>
          </p:nvPr>
        </p:nvSpPr>
        <p:spPr>
          <a:xfrm>
            <a:off x="8089900" y="5424303"/>
            <a:ext cx="3644900" cy="747897"/>
          </a:xfrm>
          <a:solidFill>
            <a:schemeClr val="bg1"/>
          </a:solidFill>
        </p:spPr>
        <p:txBody>
          <a:bodyPr lIns="365760" tIns="274320" rIns="365760" bIns="274320" anchor="t" anchorCtr="0">
            <a:spAutoFit/>
          </a:bodyPr>
          <a:lstStyle>
            <a:lvl1pPr marL="0" indent="0">
              <a:buNone/>
              <a:defRPr sz="120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image caption</a:t>
            </a:r>
          </a:p>
        </p:txBody>
      </p:sp>
      <p:sp>
        <p:nvSpPr>
          <p:cNvPr id="2" name="Date Placeholder 1"/>
          <p:cNvSpPr>
            <a:spLocks noGrp="1"/>
          </p:cNvSpPr>
          <p:nvPr>
            <p:ph type="dt" sz="half" idx="23"/>
          </p:nvPr>
        </p:nvSpPr>
        <p:spPr/>
        <p:txBody>
          <a:bodyPr/>
          <a:lstStyle/>
          <a:p>
            <a:fld id="{14D60BE6-C3EF-E248-B029-E7DCE29C4D6C}" type="datetime3">
              <a:rPr lang="en-US" smtClean="0"/>
              <a:t>5 April 2023</a:t>
            </a:fld>
            <a:endParaRPr lang="en-US" dirty="0"/>
          </a:p>
        </p:txBody>
      </p:sp>
      <p:sp>
        <p:nvSpPr>
          <p:cNvPr id="7" name="Footer Placeholder 6"/>
          <p:cNvSpPr>
            <a:spLocks noGrp="1"/>
          </p:cNvSpPr>
          <p:nvPr>
            <p:ph type="ftr" sz="quarter" idx="24"/>
          </p:nvPr>
        </p:nvSpPr>
        <p:spPr/>
        <p:txBody>
          <a:bodyPr/>
          <a:lstStyle/>
          <a:p>
            <a:endParaRPr lang="en-US" dirty="0"/>
          </a:p>
        </p:txBody>
      </p:sp>
      <p:sp>
        <p:nvSpPr>
          <p:cNvPr id="8" name="Slide Number Placeholder 7"/>
          <p:cNvSpPr>
            <a:spLocks noGrp="1"/>
          </p:cNvSpPr>
          <p:nvPr>
            <p:ph type="sldNum" sz="quarter" idx="25"/>
          </p:nvPr>
        </p:nvSpPr>
        <p:spPr/>
        <p:txBody>
          <a:bodyPr/>
          <a:lstStyle/>
          <a:p>
            <a:fld id="{4EBCDCBD-78E1-0D41-A999-31B5EBF8E02C}" type="slidenum">
              <a:rPr lang="en-US" smtClean="0"/>
              <a:pPr/>
              <a:t>‹#›</a:t>
            </a:fld>
            <a:endParaRPr lang="en-US" dirty="0"/>
          </a:p>
        </p:txBody>
      </p:sp>
    </p:spTree>
    <p:extLst>
      <p:ext uri="{BB962C8B-B14F-4D97-AF65-F5344CB8AC3E}">
        <p14:creationId xmlns:p14="http://schemas.microsoft.com/office/powerpoint/2010/main" val="1176928395"/>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add title</a:t>
            </a:r>
          </a:p>
        </p:txBody>
      </p:sp>
      <p:sp>
        <p:nvSpPr>
          <p:cNvPr id="6" name="Date Placeholder 5"/>
          <p:cNvSpPr>
            <a:spLocks noGrp="1"/>
          </p:cNvSpPr>
          <p:nvPr>
            <p:ph type="dt" sz="half" idx="10"/>
          </p:nvPr>
        </p:nvSpPr>
        <p:spPr/>
        <p:txBody>
          <a:bodyPr/>
          <a:lstStyle/>
          <a:p>
            <a:fld id="{4CF15612-DC24-164A-87F5-39F5D56C6380}" type="datetime3">
              <a:rPr lang="en-US" smtClean="0"/>
              <a:t>5 April 2023</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EBCDCBD-78E1-0D41-A999-31B5EBF8E02C}" type="slidenum">
              <a:rPr lang="en-US" smtClean="0"/>
              <a:pPr/>
              <a:t>‹#›</a:t>
            </a:fld>
            <a:endParaRPr lang="en-US" dirty="0"/>
          </a:p>
        </p:txBody>
      </p:sp>
    </p:spTree>
    <p:extLst>
      <p:ext uri="{BB962C8B-B14F-4D97-AF65-F5344CB8AC3E}">
        <p14:creationId xmlns:p14="http://schemas.microsoft.com/office/powerpoint/2010/main" val="35107391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844BB3F-4548-5848-869B-42FFD2F28F9C}" type="datetime3">
              <a:rPr lang="en-US" smtClean="0"/>
              <a:t>5 April 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EBCDCBD-78E1-0D41-A999-31B5EBF8E02C}" type="slidenum">
              <a:rPr lang="en-US" smtClean="0"/>
              <a:pPr/>
              <a:t>‹#›</a:t>
            </a:fld>
            <a:endParaRPr lang="en-US" dirty="0"/>
          </a:p>
        </p:txBody>
      </p:sp>
      <p:sp>
        <p:nvSpPr>
          <p:cNvPr id="6" name="Title 1"/>
          <p:cNvSpPr>
            <a:spLocks noGrp="1"/>
          </p:cNvSpPr>
          <p:nvPr>
            <p:ph type="title" hasCustomPrompt="1"/>
          </p:nvPr>
        </p:nvSpPr>
        <p:spPr>
          <a:xfrm>
            <a:off x="457200" y="415089"/>
            <a:ext cx="11277600" cy="338328"/>
          </a:xfrm>
        </p:spPr>
        <p:txBody>
          <a:bodyPr>
            <a:noAutofit/>
          </a:bodyPr>
          <a:lstStyle>
            <a:lvl1pPr>
              <a:defRPr sz="2800"/>
            </a:lvl1pPr>
          </a:lstStyle>
          <a:p>
            <a:r>
              <a:rPr lang="en-US" dirty="0"/>
              <a:t>Click to add title</a:t>
            </a:r>
          </a:p>
        </p:txBody>
      </p:sp>
      <p:sp>
        <p:nvSpPr>
          <p:cNvPr id="7" name="Text Placeholder 8"/>
          <p:cNvSpPr>
            <a:spLocks noGrp="1"/>
          </p:cNvSpPr>
          <p:nvPr>
            <p:ph type="body" sz="quarter" idx="13" hasCustomPrompt="1"/>
          </p:nvPr>
        </p:nvSpPr>
        <p:spPr>
          <a:xfrm>
            <a:off x="457200" y="794565"/>
            <a:ext cx="11277600" cy="386535"/>
          </a:xfrm>
        </p:spPr>
        <p:txBody>
          <a:bodyPr>
            <a:normAutofit/>
          </a:bodyPr>
          <a:lstStyle>
            <a:lvl1pPr marL="0" indent="0">
              <a:buNone/>
              <a:defRPr sz="2000" baseline="0">
                <a:solidFill>
                  <a:schemeClr val="accent2"/>
                </a:solidFill>
              </a:defRPr>
            </a:lvl1pPr>
          </a:lstStyle>
          <a:p>
            <a:r>
              <a:rPr lang="en-US" sz="2000" b="0" dirty="0"/>
              <a:t>Click to add subtitle</a:t>
            </a:r>
            <a:endParaRPr lang="en-US" sz="1600" b="0" dirty="0"/>
          </a:p>
        </p:txBody>
      </p:sp>
    </p:spTree>
    <p:extLst>
      <p:ext uri="{BB962C8B-B14F-4D97-AF65-F5344CB8AC3E}">
        <p14:creationId xmlns:p14="http://schemas.microsoft.com/office/powerpoint/2010/main" val="17173793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deo Black">
    <p:bg>
      <p:bgPr>
        <a:solidFill>
          <a:schemeClr val="tx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4"/>
          </p:nvPr>
        </p:nvSpPr>
        <p:spPr/>
        <p:txBody>
          <a:bodyPr/>
          <a:lstStyle/>
          <a:p>
            <a:fld id="{C6EB3A3A-AE41-004F-92C8-3A977DC82012}" type="datetime3">
              <a:rPr lang="en-US" smtClean="0"/>
              <a:t>5 April 2023</a:t>
            </a:fld>
            <a:endParaRPr lang="en-US" dirty="0"/>
          </a:p>
        </p:txBody>
      </p:sp>
      <p:sp>
        <p:nvSpPr>
          <p:cNvPr id="3" name="Footer Placeholder 2"/>
          <p:cNvSpPr>
            <a:spLocks noGrp="1"/>
          </p:cNvSpPr>
          <p:nvPr>
            <p:ph type="ftr" sz="quarter" idx="15"/>
          </p:nvPr>
        </p:nvSpPr>
        <p:spPr/>
        <p:txBody>
          <a:bodyPr/>
          <a:lstStyle/>
          <a:p>
            <a:endParaRPr lang="en-US" dirty="0"/>
          </a:p>
        </p:txBody>
      </p:sp>
      <p:sp>
        <p:nvSpPr>
          <p:cNvPr id="4" name="Slide Number Placeholder 3"/>
          <p:cNvSpPr>
            <a:spLocks noGrp="1"/>
          </p:cNvSpPr>
          <p:nvPr>
            <p:ph type="sldNum" sz="quarter" idx="16"/>
          </p:nvPr>
        </p:nvSpPr>
        <p:spPr/>
        <p:txBody>
          <a:bodyPr/>
          <a:lstStyle/>
          <a:p>
            <a:fld id="{4EBCDCBD-78E1-0D41-A999-31B5EBF8E02C}" type="slidenum">
              <a:rPr lang="en-US" smtClean="0"/>
              <a:pPr/>
              <a:t>‹#›</a:t>
            </a:fld>
            <a:endParaRPr lang="en-US" dirty="0"/>
          </a:p>
        </p:txBody>
      </p:sp>
      <p:sp>
        <p:nvSpPr>
          <p:cNvPr id="11" name="Media Placeholder 10"/>
          <p:cNvSpPr>
            <a:spLocks noGrp="1" noChangeAspect="1"/>
          </p:cNvSpPr>
          <p:nvPr>
            <p:ph type="media" sz="quarter" idx="13" hasCustomPrompt="1"/>
          </p:nvPr>
        </p:nvSpPr>
        <p:spPr>
          <a:xfrm>
            <a:off x="0" y="0"/>
            <a:ext cx="12192000" cy="6858000"/>
          </a:xfrm>
          <a:solidFill>
            <a:schemeClr val="tx1"/>
          </a:solidFill>
        </p:spPr>
        <p:txBody>
          <a:bodyPr anchor="ctr"/>
          <a:lstStyle>
            <a:lvl1pPr marL="0" indent="0" algn="ctr">
              <a:buNone/>
              <a:defRPr>
                <a:solidFill>
                  <a:schemeClr val="tx2">
                    <a:lumMod val="60000"/>
                    <a:lumOff val="40000"/>
                  </a:schemeClr>
                </a:solidFill>
              </a:defRPr>
            </a:lvl1pPr>
          </a:lstStyle>
          <a:p>
            <a:r>
              <a:rPr lang="en-US" dirty="0"/>
              <a:t>Click to add video</a:t>
            </a:r>
          </a:p>
        </p:txBody>
      </p:sp>
    </p:spTree>
    <p:extLst>
      <p:ext uri="{BB962C8B-B14F-4D97-AF65-F5344CB8AC3E}">
        <p14:creationId xmlns:p14="http://schemas.microsoft.com/office/powerpoint/2010/main" val="17046063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E2012180-3E9D-A142-813E-5A768CF48DAD}" type="datetime3">
              <a:rPr lang="en-US" smtClean="0"/>
              <a:t>5 April 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EBCDCBD-78E1-0D41-A999-31B5EBF8E02C}" type="slidenum">
              <a:rPr lang="en-US" smtClean="0"/>
              <a:pPr/>
              <a:t>‹#›</a:t>
            </a:fld>
            <a:endParaRPr lang="en-US" dirty="0"/>
          </a:p>
        </p:txBody>
      </p:sp>
    </p:spTree>
    <p:extLst>
      <p:ext uri="{BB962C8B-B14F-4D97-AF65-F5344CB8AC3E}">
        <p14:creationId xmlns:p14="http://schemas.microsoft.com/office/powerpoint/2010/main" val="42211478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ad Chart with Title 2">
    <p:spTree>
      <p:nvGrpSpPr>
        <p:cNvPr id="1" name=""/>
        <p:cNvGrpSpPr/>
        <p:nvPr/>
      </p:nvGrpSpPr>
      <p:grpSpPr>
        <a:xfrm>
          <a:off x="0" y="0"/>
          <a:ext cx="0" cy="0"/>
          <a:chOff x="0" y="0"/>
          <a:chExt cx="0" cy="0"/>
        </a:xfrm>
      </p:grpSpPr>
      <p:sp>
        <p:nvSpPr>
          <p:cNvPr id="28" name="Title 27"/>
          <p:cNvSpPr>
            <a:spLocks noGrp="1"/>
          </p:cNvSpPr>
          <p:nvPr userDrawn="1">
            <p:ph type="title" hasCustomPrompt="1"/>
          </p:nvPr>
        </p:nvSpPr>
        <p:spPr>
          <a:xfrm>
            <a:off x="457200" y="419100"/>
            <a:ext cx="11277600" cy="351608"/>
          </a:xfrm>
        </p:spPr>
        <p:txBody>
          <a:bodyPr>
            <a:noAutofit/>
          </a:bodyPr>
          <a:lstStyle>
            <a:lvl1pPr>
              <a:defRPr sz="2200"/>
            </a:lvl1pPr>
          </a:lstStyle>
          <a:p>
            <a:r>
              <a:rPr lang="en-US" dirty="0"/>
              <a:t>Click to add title</a:t>
            </a:r>
          </a:p>
        </p:txBody>
      </p:sp>
      <p:cxnSp>
        <p:nvCxnSpPr>
          <p:cNvPr id="49" name="Straight Connector 48"/>
          <p:cNvCxnSpPr/>
          <p:nvPr/>
        </p:nvCxnSpPr>
        <p:spPr>
          <a:xfrm>
            <a:off x="6096000" y="884420"/>
            <a:ext cx="12192" cy="561606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9939" y="3695999"/>
            <a:ext cx="12192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a:xfrm>
            <a:off x="0" y="884420"/>
            <a:ext cx="12192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2" name="Text Placeholder 14"/>
          <p:cNvSpPr>
            <a:spLocks noGrp="1"/>
          </p:cNvSpPr>
          <p:nvPr userDrawn="1">
            <p:ph type="body" sz="quarter" idx="18" hasCustomPrompt="1"/>
          </p:nvPr>
        </p:nvSpPr>
        <p:spPr>
          <a:xfrm>
            <a:off x="457200" y="1445785"/>
            <a:ext cx="5295900" cy="1136721"/>
          </a:xfrm>
        </p:spPr>
        <p:txBody>
          <a:bodyPr wrap="square" lIns="0" tIns="0" rIns="0" bIns="0">
            <a:normAutofit/>
          </a:bodyPr>
          <a:lstStyle>
            <a:lvl1pPr marL="137160" indent="-137160">
              <a:lnSpc>
                <a:spcPct val="100000"/>
              </a:lnSpc>
              <a:spcBef>
                <a:spcPts val="500"/>
              </a:spcBef>
              <a:defRPr sz="1400">
                <a:solidFill>
                  <a:schemeClr val="bg1"/>
                </a:solidFill>
              </a:defRPr>
            </a:lvl1pPr>
            <a:lvl2pPr marL="320040" indent="-137160">
              <a:spcBef>
                <a:spcPts val="500"/>
              </a:spcBef>
              <a:defRPr sz="1200">
                <a:solidFill>
                  <a:schemeClr val="bg1"/>
                </a:solidFill>
              </a:defRPr>
            </a:lvl2pPr>
            <a:lvl3pPr marL="594360" indent="-137160">
              <a:spcBef>
                <a:spcPts val="500"/>
              </a:spcBef>
              <a:defRPr sz="1200">
                <a:solidFill>
                  <a:schemeClr val="bg1"/>
                </a:solidFill>
              </a:defRPr>
            </a:lvl3pPr>
            <a:lvl4pPr marL="868680" indent="-137160">
              <a:spcBef>
                <a:spcPts val="500"/>
              </a:spcBef>
              <a:defRPr sz="1200">
                <a:solidFill>
                  <a:schemeClr val="bg1"/>
                </a:solidFill>
              </a:defRPr>
            </a:lvl4pPr>
            <a:lvl5pPr marL="1143000" indent="-137160">
              <a:spcBef>
                <a:spcPts val="500"/>
              </a:spcBef>
              <a:defRPr sz="1200">
                <a:solidFill>
                  <a:schemeClr val="bg1"/>
                </a:solidFill>
              </a:defRPr>
            </a:lvl5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3" name="Text Placeholder 16"/>
          <p:cNvSpPr>
            <a:spLocks noGrp="1"/>
          </p:cNvSpPr>
          <p:nvPr userDrawn="1">
            <p:ph type="body" sz="quarter" idx="24" hasCustomPrompt="1"/>
          </p:nvPr>
        </p:nvSpPr>
        <p:spPr>
          <a:xfrm>
            <a:off x="457200" y="1152294"/>
            <a:ext cx="5296819" cy="221599"/>
          </a:xfrm>
        </p:spPr>
        <p:txBody>
          <a:bodyPr wrap="square" lIns="0" tIns="0" rIns="0" bIns="0">
            <a:normAutofit/>
          </a:bodyPr>
          <a:lstStyle>
            <a:lvl1pPr marL="0" indent="0">
              <a:buNone/>
              <a:defRPr sz="1600" b="1" baseline="0">
                <a:solidFill>
                  <a:schemeClr val="accent2"/>
                </a:solidFill>
              </a:defRPr>
            </a:lvl1pPr>
            <a:lvl2pPr marL="457200" indent="0">
              <a:buNone/>
              <a:defRPr>
                <a:solidFill>
                  <a:schemeClr val="accent3"/>
                </a:solidFill>
              </a:defRPr>
            </a:lvl2pPr>
            <a:lvl3pPr marL="914400" indent="0">
              <a:buNone/>
              <a:defRPr>
                <a:solidFill>
                  <a:schemeClr val="accent3"/>
                </a:solidFill>
              </a:defRPr>
            </a:lvl3pPr>
            <a:lvl4pPr marL="1371600" indent="0">
              <a:buNone/>
              <a:defRPr>
                <a:solidFill>
                  <a:schemeClr val="accent3"/>
                </a:solidFill>
              </a:defRPr>
            </a:lvl4pPr>
            <a:lvl5pPr marL="1828800" indent="0">
              <a:buNone/>
              <a:defRPr>
                <a:solidFill>
                  <a:schemeClr val="accent3"/>
                </a:solidFill>
              </a:defRPr>
            </a:lvl5pPr>
          </a:lstStyle>
          <a:p>
            <a:pPr lvl="0"/>
            <a:r>
              <a:rPr lang="en-US" dirty="0"/>
              <a:t>Click to add quad title</a:t>
            </a:r>
          </a:p>
        </p:txBody>
      </p:sp>
      <p:sp>
        <p:nvSpPr>
          <p:cNvPr id="55" name="Text Placeholder 14"/>
          <p:cNvSpPr>
            <a:spLocks noGrp="1"/>
          </p:cNvSpPr>
          <p:nvPr userDrawn="1">
            <p:ph type="body" sz="quarter" idx="27" hasCustomPrompt="1"/>
          </p:nvPr>
        </p:nvSpPr>
        <p:spPr>
          <a:xfrm>
            <a:off x="453482" y="4295396"/>
            <a:ext cx="5299617" cy="1136721"/>
          </a:xfrm>
        </p:spPr>
        <p:txBody>
          <a:bodyPr wrap="square" lIns="0" tIns="0" rIns="0" bIns="0">
            <a:normAutofit/>
          </a:bodyPr>
          <a:lstStyle>
            <a:lvl1pPr marL="137160" indent="-137160">
              <a:lnSpc>
                <a:spcPct val="100000"/>
              </a:lnSpc>
              <a:spcBef>
                <a:spcPts val="500"/>
              </a:spcBef>
              <a:defRPr sz="1400">
                <a:solidFill>
                  <a:schemeClr val="bg1"/>
                </a:solidFill>
              </a:defRPr>
            </a:lvl1pPr>
            <a:lvl2pPr marL="320040" indent="-137160">
              <a:spcBef>
                <a:spcPts val="500"/>
              </a:spcBef>
              <a:defRPr sz="1200">
                <a:solidFill>
                  <a:schemeClr val="bg1"/>
                </a:solidFill>
              </a:defRPr>
            </a:lvl2pPr>
            <a:lvl3pPr marL="594360" indent="-137160">
              <a:spcBef>
                <a:spcPts val="500"/>
              </a:spcBef>
              <a:defRPr sz="1200">
                <a:solidFill>
                  <a:schemeClr val="bg1"/>
                </a:solidFill>
              </a:defRPr>
            </a:lvl3pPr>
            <a:lvl4pPr marL="868680" indent="-137160">
              <a:spcBef>
                <a:spcPts val="500"/>
              </a:spcBef>
              <a:defRPr sz="1200">
                <a:solidFill>
                  <a:schemeClr val="bg1"/>
                </a:solidFill>
              </a:defRPr>
            </a:lvl4pPr>
            <a:lvl5pPr marL="1143000" indent="-137160">
              <a:spcBef>
                <a:spcPts val="500"/>
              </a:spcBef>
              <a:defRPr sz="1200">
                <a:solidFill>
                  <a:schemeClr val="bg1"/>
                </a:solidFill>
              </a:defRPr>
            </a:lvl5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6" name="Text Placeholder 16"/>
          <p:cNvSpPr>
            <a:spLocks noGrp="1"/>
          </p:cNvSpPr>
          <p:nvPr userDrawn="1">
            <p:ph type="body" sz="quarter" idx="28" hasCustomPrompt="1"/>
          </p:nvPr>
        </p:nvSpPr>
        <p:spPr>
          <a:xfrm>
            <a:off x="453483" y="4001905"/>
            <a:ext cx="5299616" cy="221599"/>
          </a:xfrm>
        </p:spPr>
        <p:txBody>
          <a:bodyPr wrap="square" lIns="0" tIns="0" rIns="0" bIns="0">
            <a:normAutofit/>
          </a:bodyPr>
          <a:lstStyle>
            <a:lvl1pPr marL="0" indent="0">
              <a:buNone/>
              <a:defRPr sz="1600" b="1" baseline="0">
                <a:solidFill>
                  <a:schemeClr val="accent2"/>
                </a:solidFill>
              </a:defRPr>
            </a:lvl1pPr>
            <a:lvl2pPr marL="457200" indent="0">
              <a:buNone/>
              <a:defRPr>
                <a:solidFill>
                  <a:schemeClr val="accent3"/>
                </a:solidFill>
              </a:defRPr>
            </a:lvl2pPr>
            <a:lvl3pPr marL="914400" indent="0">
              <a:buNone/>
              <a:defRPr>
                <a:solidFill>
                  <a:schemeClr val="accent3"/>
                </a:solidFill>
              </a:defRPr>
            </a:lvl3pPr>
            <a:lvl4pPr marL="1371600" indent="0">
              <a:buNone/>
              <a:defRPr>
                <a:solidFill>
                  <a:schemeClr val="accent3"/>
                </a:solidFill>
              </a:defRPr>
            </a:lvl4pPr>
            <a:lvl5pPr marL="1828800" indent="0">
              <a:buNone/>
              <a:defRPr>
                <a:solidFill>
                  <a:schemeClr val="accent3"/>
                </a:solidFill>
              </a:defRPr>
            </a:lvl5pPr>
          </a:lstStyle>
          <a:p>
            <a:pPr lvl="0"/>
            <a:r>
              <a:rPr lang="en-US" dirty="0"/>
              <a:t>Click to add quad title</a:t>
            </a:r>
          </a:p>
        </p:txBody>
      </p:sp>
      <p:sp>
        <p:nvSpPr>
          <p:cNvPr id="59" name="Text Placeholder 14"/>
          <p:cNvSpPr>
            <a:spLocks noGrp="1"/>
          </p:cNvSpPr>
          <p:nvPr userDrawn="1">
            <p:ph type="body" sz="quarter" idx="31" hasCustomPrompt="1"/>
          </p:nvPr>
        </p:nvSpPr>
        <p:spPr>
          <a:xfrm>
            <a:off x="6442617" y="1442068"/>
            <a:ext cx="5292183" cy="1136721"/>
          </a:xfrm>
        </p:spPr>
        <p:txBody>
          <a:bodyPr wrap="square" lIns="0" tIns="0" rIns="0" bIns="0">
            <a:normAutofit/>
          </a:bodyPr>
          <a:lstStyle>
            <a:lvl1pPr marL="137160" indent="-137160">
              <a:lnSpc>
                <a:spcPct val="100000"/>
              </a:lnSpc>
              <a:spcBef>
                <a:spcPts val="500"/>
              </a:spcBef>
              <a:defRPr sz="1400">
                <a:solidFill>
                  <a:schemeClr val="bg1"/>
                </a:solidFill>
              </a:defRPr>
            </a:lvl1pPr>
            <a:lvl2pPr marL="320040" indent="-137160">
              <a:spcBef>
                <a:spcPts val="500"/>
              </a:spcBef>
              <a:defRPr sz="1200">
                <a:solidFill>
                  <a:schemeClr val="bg1"/>
                </a:solidFill>
              </a:defRPr>
            </a:lvl2pPr>
            <a:lvl3pPr marL="594360" indent="-137160">
              <a:spcBef>
                <a:spcPts val="500"/>
              </a:spcBef>
              <a:defRPr sz="1200">
                <a:solidFill>
                  <a:schemeClr val="bg1"/>
                </a:solidFill>
              </a:defRPr>
            </a:lvl3pPr>
            <a:lvl4pPr marL="868680" indent="-137160">
              <a:spcBef>
                <a:spcPts val="500"/>
              </a:spcBef>
              <a:defRPr sz="1200">
                <a:solidFill>
                  <a:schemeClr val="bg1"/>
                </a:solidFill>
              </a:defRPr>
            </a:lvl4pPr>
            <a:lvl5pPr marL="1143000" indent="-137160">
              <a:spcBef>
                <a:spcPts val="500"/>
              </a:spcBef>
              <a:defRPr sz="1200">
                <a:solidFill>
                  <a:schemeClr val="bg1"/>
                </a:solidFill>
              </a:defRPr>
            </a:lvl5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0" name="Text Placeholder 16"/>
          <p:cNvSpPr>
            <a:spLocks noGrp="1"/>
          </p:cNvSpPr>
          <p:nvPr userDrawn="1">
            <p:ph type="body" sz="quarter" idx="32" hasCustomPrompt="1"/>
          </p:nvPr>
        </p:nvSpPr>
        <p:spPr>
          <a:xfrm>
            <a:off x="6442617" y="1148577"/>
            <a:ext cx="5289388" cy="221599"/>
          </a:xfrm>
        </p:spPr>
        <p:txBody>
          <a:bodyPr wrap="square" lIns="0" tIns="0" rIns="0" bIns="0">
            <a:normAutofit/>
          </a:bodyPr>
          <a:lstStyle>
            <a:lvl1pPr marL="0" indent="0">
              <a:buNone/>
              <a:defRPr sz="1600" b="1" baseline="0">
                <a:solidFill>
                  <a:schemeClr val="accent2"/>
                </a:solidFill>
              </a:defRPr>
            </a:lvl1pPr>
            <a:lvl2pPr marL="457200" indent="0">
              <a:buNone/>
              <a:defRPr>
                <a:solidFill>
                  <a:schemeClr val="accent3"/>
                </a:solidFill>
              </a:defRPr>
            </a:lvl2pPr>
            <a:lvl3pPr marL="914400" indent="0">
              <a:buNone/>
              <a:defRPr>
                <a:solidFill>
                  <a:schemeClr val="accent3"/>
                </a:solidFill>
              </a:defRPr>
            </a:lvl3pPr>
            <a:lvl4pPr marL="1371600" indent="0">
              <a:buNone/>
              <a:defRPr>
                <a:solidFill>
                  <a:schemeClr val="accent3"/>
                </a:solidFill>
              </a:defRPr>
            </a:lvl4pPr>
            <a:lvl5pPr marL="1828800" indent="0">
              <a:buNone/>
              <a:defRPr>
                <a:solidFill>
                  <a:schemeClr val="accent3"/>
                </a:solidFill>
              </a:defRPr>
            </a:lvl5pPr>
          </a:lstStyle>
          <a:p>
            <a:pPr lvl="0"/>
            <a:r>
              <a:rPr lang="en-US" dirty="0"/>
              <a:t>Click to add quad title</a:t>
            </a:r>
          </a:p>
        </p:txBody>
      </p:sp>
      <p:sp>
        <p:nvSpPr>
          <p:cNvPr id="62" name="Text Placeholder 14"/>
          <p:cNvSpPr>
            <a:spLocks noGrp="1"/>
          </p:cNvSpPr>
          <p:nvPr userDrawn="1">
            <p:ph type="body" sz="quarter" idx="35" hasCustomPrompt="1"/>
          </p:nvPr>
        </p:nvSpPr>
        <p:spPr>
          <a:xfrm>
            <a:off x="6438900" y="4291679"/>
            <a:ext cx="5293105" cy="1136721"/>
          </a:xfrm>
        </p:spPr>
        <p:txBody>
          <a:bodyPr wrap="square" lIns="0" tIns="0" rIns="0" bIns="0">
            <a:normAutofit/>
          </a:bodyPr>
          <a:lstStyle>
            <a:lvl1pPr marL="137160" indent="-137160">
              <a:lnSpc>
                <a:spcPct val="100000"/>
              </a:lnSpc>
              <a:spcBef>
                <a:spcPts val="500"/>
              </a:spcBef>
              <a:defRPr sz="1400">
                <a:solidFill>
                  <a:schemeClr val="bg1"/>
                </a:solidFill>
              </a:defRPr>
            </a:lvl1pPr>
            <a:lvl2pPr marL="320040" indent="-137160">
              <a:spcBef>
                <a:spcPts val="500"/>
              </a:spcBef>
              <a:defRPr sz="1200">
                <a:solidFill>
                  <a:schemeClr val="bg1"/>
                </a:solidFill>
              </a:defRPr>
            </a:lvl2pPr>
            <a:lvl3pPr marL="594360" indent="-137160">
              <a:spcBef>
                <a:spcPts val="500"/>
              </a:spcBef>
              <a:defRPr sz="1200">
                <a:solidFill>
                  <a:schemeClr val="bg1"/>
                </a:solidFill>
              </a:defRPr>
            </a:lvl3pPr>
            <a:lvl4pPr marL="868680" indent="-137160">
              <a:spcBef>
                <a:spcPts val="500"/>
              </a:spcBef>
              <a:defRPr sz="1200">
                <a:solidFill>
                  <a:schemeClr val="bg1"/>
                </a:solidFill>
              </a:defRPr>
            </a:lvl4pPr>
            <a:lvl5pPr marL="1143000" indent="-137160">
              <a:spcBef>
                <a:spcPts val="500"/>
              </a:spcBef>
              <a:defRPr sz="1200">
                <a:solidFill>
                  <a:schemeClr val="bg1"/>
                </a:solidFill>
              </a:defRPr>
            </a:lvl5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3" name="Text Placeholder 16"/>
          <p:cNvSpPr>
            <a:spLocks noGrp="1"/>
          </p:cNvSpPr>
          <p:nvPr userDrawn="1">
            <p:ph type="body" sz="quarter" idx="36" hasCustomPrompt="1"/>
          </p:nvPr>
        </p:nvSpPr>
        <p:spPr>
          <a:xfrm>
            <a:off x="6438900" y="3998188"/>
            <a:ext cx="5295900" cy="221599"/>
          </a:xfrm>
        </p:spPr>
        <p:txBody>
          <a:bodyPr wrap="square" lIns="0" tIns="0" rIns="0" bIns="0">
            <a:normAutofit/>
          </a:bodyPr>
          <a:lstStyle>
            <a:lvl1pPr marL="0" indent="0">
              <a:buNone/>
              <a:defRPr sz="1600" b="1" baseline="0">
                <a:solidFill>
                  <a:schemeClr val="accent2"/>
                </a:solidFill>
              </a:defRPr>
            </a:lvl1pPr>
            <a:lvl2pPr marL="457200" indent="0">
              <a:buNone/>
              <a:defRPr>
                <a:solidFill>
                  <a:schemeClr val="accent3"/>
                </a:solidFill>
              </a:defRPr>
            </a:lvl2pPr>
            <a:lvl3pPr marL="914400" indent="0">
              <a:buNone/>
              <a:defRPr>
                <a:solidFill>
                  <a:schemeClr val="accent3"/>
                </a:solidFill>
              </a:defRPr>
            </a:lvl3pPr>
            <a:lvl4pPr marL="1371600" indent="0">
              <a:buNone/>
              <a:defRPr>
                <a:solidFill>
                  <a:schemeClr val="accent3"/>
                </a:solidFill>
              </a:defRPr>
            </a:lvl4pPr>
            <a:lvl5pPr marL="1828800" indent="0">
              <a:buNone/>
              <a:defRPr>
                <a:solidFill>
                  <a:schemeClr val="accent3"/>
                </a:solidFill>
              </a:defRPr>
            </a:lvl5pPr>
          </a:lstStyle>
          <a:p>
            <a:pPr lvl="0"/>
            <a:r>
              <a:rPr lang="en-US" dirty="0"/>
              <a:t>Click to add quad title</a:t>
            </a:r>
          </a:p>
        </p:txBody>
      </p:sp>
      <p:sp>
        <p:nvSpPr>
          <p:cNvPr id="5" name="Date Placeholder 4"/>
          <p:cNvSpPr>
            <a:spLocks noGrp="1"/>
          </p:cNvSpPr>
          <p:nvPr>
            <p:ph type="dt" sz="half" idx="39"/>
          </p:nvPr>
        </p:nvSpPr>
        <p:spPr/>
        <p:txBody>
          <a:bodyPr/>
          <a:lstStyle/>
          <a:p>
            <a:fld id="{440C69AA-4028-2346-851C-598F8815DC41}" type="datetime3">
              <a:rPr lang="en-US" smtClean="0"/>
              <a:t>5 April 2023</a:t>
            </a:fld>
            <a:endParaRPr lang="en-US" dirty="0"/>
          </a:p>
        </p:txBody>
      </p:sp>
      <p:sp>
        <p:nvSpPr>
          <p:cNvPr id="6" name="Footer Placeholder 5"/>
          <p:cNvSpPr>
            <a:spLocks noGrp="1"/>
          </p:cNvSpPr>
          <p:nvPr>
            <p:ph type="ftr" sz="quarter" idx="40"/>
          </p:nvPr>
        </p:nvSpPr>
        <p:spPr/>
        <p:txBody>
          <a:bodyPr/>
          <a:lstStyle/>
          <a:p>
            <a:endParaRPr lang="en-US" dirty="0"/>
          </a:p>
        </p:txBody>
      </p:sp>
      <p:sp>
        <p:nvSpPr>
          <p:cNvPr id="7" name="Slide Number Placeholder 6"/>
          <p:cNvSpPr>
            <a:spLocks noGrp="1"/>
          </p:cNvSpPr>
          <p:nvPr>
            <p:ph type="sldNum" sz="quarter" idx="41"/>
          </p:nvPr>
        </p:nvSpPr>
        <p:spPr/>
        <p:txBody>
          <a:bodyPr/>
          <a:lstStyle/>
          <a:p>
            <a:fld id="{4EBCDCBD-78E1-0D41-A999-31B5EBF8E02C}" type="slidenum">
              <a:rPr lang="en-US" smtClean="0"/>
              <a:pPr/>
              <a:t>‹#›</a:t>
            </a:fld>
            <a:endParaRPr lang="en-US" dirty="0"/>
          </a:p>
        </p:txBody>
      </p:sp>
    </p:spTree>
    <p:extLst>
      <p:ext uri="{BB962C8B-B14F-4D97-AF65-F5344CB8AC3E}">
        <p14:creationId xmlns:p14="http://schemas.microsoft.com/office/powerpoint/2010/main" val="24067469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ad Chart 2">
    <p:spTree>
      <p:nvGrpSpPr>
        <p:cNvPr id="1" name=""/>
        <p:cNvGrpSpPr/>
        <p:nvPr/>
      </p:nvGrpSpPr>
      <p:grpSpPr>
        <a:xfrm>
          <a:off x="0" y="0"/>
          <a:ext cx="0" cy="0"/>
          <a:chOff x="0" y="0"/>
          <a:chExt cx="0" cy="0"/>
        </a:xfrm>
      </p:grpSpPr>
      <p:cxnSp>
        <p:nvCxnSpPr>
          <p:cNvPr id="6" name="Straight Connector 5"/>
          <p:cNvCxnSpPr/>
          <p:nvPr/>
        </p:nvCxnSpPr>
        <p:spPr>
          <a:xfrm>
            <a:off x="6096000" y="0"/>
            <a:ext cx="3048" cy="650048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3255080"/>
            <a:ext cx="12192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userDrawn="1">
            <p:ph type="body" sz="quarter" idx="18" hasCustomPrompt="1"/>
          </p:nvPr>
        </p:nvSpPr>
        <p:spPr>
          <a:xfrm>
            <a:off x="457200" y="712591"/>
            <a:ext cx="5295900" cy="1136721"/>
          </a:xfrm>
        </p:spPr>
        <p:txBody>
          <a:bodyPr wrap="square" lIns="0" tIns="0" rIns="0" bIns="0">
            <a:normAutofit/>
          </a:bodyPr>
          <a:lstStyle>
            <a:lvl1pPr marL="137160" indent="-137160">
              <a:lnSpc>
                <a:spcPct val="100000"/>
              </a:lnSpc>
              <a:spcBef>
                <a:spcPts val="500"/>
              </a:spcBef>
              <a:defRPr sz="1400">
                <a:solidFill>
                  <a:schemeClr val="bg1"/>
                </a:solidFill>
              </a:defRPr>
            </a:lvl1pPr>
            <a:lvl2pPr marL="320040" indent="-137160">
              <a:spcBef>
                <a:spcPts val="500"/>
              </a:spcBef>
              <a:defRPr sz="1200">
                <a:solidFill>
                  <a:schemeClr val="bg1"/>
                </a:solidFill>
              </a:defRPr>
            </a:lvl2pPr>
            <a:lvl3pPr marL="594360" indent="-137160">
              <a:spcBef>
                <a:spcPts val="500"/>
              </a:spcBef>
              <a:defRPr sz="1200">
                <a:solidFill>
                  <a:schemeClr val="bg1"/>
                </a:solidFill>
              </a:defRPr>
            </a:lvl3pPr>
            <a:lvl4pPr marL="868680" indent="-137160">
              <a:spcBef>
                <a:spcPts val="500"/>
              </a:spcBef>
              <a:defRPr sz="1200">
                <a:solidFill>
                  <a:schemeClr val="bg1"/>
                </a:solidFill>
              </a:defRPr>
            </a:lvl4pPr>
            <a:lvl5pPr marL="1143000" indent="-137160">
              <a:spcBef>
                <a:spcPts val="500"/>
              </a:spcBef>
              <a:defRPr sz="1200">
                <a:solidFill>
                  <a:schemeClr val="bg1"/>
                </a:solidFill>
              </a:defRPr>
            </a:lvl5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6"/>
          <p:cNvSpPr>
            <a:spLocks noGrp="1"/>
          </p:cNvSpPr>
          <p:nvPr userDrawn="1">
            <p:ph type="body" sz="quarter" idx="19" hasCustomPrompt="1"/>
          </p:nvPr>
        </p:nvSpPr>
        <p:spPr>
          <a:xfrm>
            <a:off x="457201" y="419100"/>
            <a:ext cx="5293104" cy="221599"/>
          </a:xfrm>
        </p:spPr>
        <p:txBody>
          <a:bodyPr wrap="square" lIns="0" tIns="0" rIns="0" bIns="0">
            <a:normAutofit/>
          </a:bodyPr>
          <a:lstStyle>
            <a:lvl1pPr marL="0" indent="0">
              <a:buNone/>
              <a:defRPr sz="1600" b="1" baseline="0">
                <a:solidFill>
                  <a:schemeClr val="accent2"/>
                </a:solidFill>
              </a:defRPr>
            </a:lvl1pPr>
            <a:lvl2pPr marL="457200" indent="0">
              <a:buNone/>
              <a:defRPr>
                <a:solidFill>
                  <a:schemeClr val="accent3"/>
                </a:solidFill>
              </a:defRPr>
            </a:lvl2pPr>
            <a:lvl3pPr marL="914400" indent="0">
              <a:buNone/>
              <a:defRPr>
                <a:solidFill>
                  <a:schemeClr val="accent3"/>
                </a:solidFill>
              </a:defRPr>
            </a:lvl3pPr>
            <a:lvl4pPr marL="1371600" indent="0">
              <a:buNone/>
              <a:defRPr>
                <a:solidFill>
                  <a:schemeClr val="accent3"/>
                </a:solidFill>
              </a:defRPr>
            </a:lvl4pPr>
            <a:lvl5pPr marL="1828800" indent="0">
              <a:buNone/>
              <a:defRPr>
                <a:solidFill>
                  <a:schemeClr val="accent3"/>
                </a:solidFill>
              </a:defRPr>
            </a:lvl5pPr>
          </a:lstStyle>
          <a:p>
            <a:pPr lvl="0"/>
            <a:r>
              <a:rPr lang="en-US" dirty="0"/>
              <a:t>Click to add quad title</a:t>
            </a:r>
          </a:p>
        </p:txBody>
      </p:sp>
      <p:sp>
        <p:nvSpPr>
          <p:cNvPr id="26" name="Text Placeholder 14"/>
          <p:cNvSpPr>
            <a:spLocks noGrp="1"/>
          </p:cNvSpPr>
          <p:nvPr>
            <p:ph type="body" sz="quarter" idx="27" hasCustomPrompt="1"/>
          </p:nvPr>
        </p:nvSpPr>
        <p:spPr>
          <a:xfrm>
            <a:off x="457201" y="3880422"/>
            <a:ext cx="5293104" cy="1136721"/>
          </a:xfrm>
        </p:spPr>
        <p:txBody>
          <a:bodyPr wrap="square" lIns="0" tIns="0" rIns="0" bIns="0">
            <a:normAutofit/>
          </a:bodyPr>
          <a:lstStyle>
            <a:lvl1pPr marL="137160" indent="-137160">
              <a:lnSpc>
                <a:spcPct val="100000"/>
              </a:lnSpc>
              <a:spcBef>
                <a:spcPts val="500"/>
              </a:spcBef>
              <a:defRPr sz="1400">
                <a:solidFill>
                  <a:schemeClr val="bg1"/>
                </a:solidFill>
              </a:defRPr>
            </a:lvl1pPr>
            <a:lvl2pPr marL="320040" indent="-137160">
              <a:spcBef>
                <a:spcPts val="500"/>
              </a:spcBef>
              <a:defRPr sz="1200">
                <a:solidFill>
                  <a:schemeClr val="bg1"/>
                </a:solidFill>
              </a:defRPr>
            </a:lvl2pPr>
            <a:lvl3pPr marL="594360" indent="-137160">
              <a:spcBef>
                <a:spcPts val="500"/>
              </a:spcBef>
              <a:defRPr sz="1200">
                <a:solidFill>
                  <a:schemeClr val="bg1"/>
                </a:solidFill>
              </a:defRPr>
            </a:lvl3pPr>
            <a:lvl4pPr marL="868680" indent="-137160">
              <a:spcBef>
                <a:spcPts val="500"/>
              </a:spcBef>
              <a:defRPr sz="1200">
                <a:solidFill>
                  <a:schemeClr val="bg1"/>
                </a:solidFill>
              </a:defRPr>
            </a:lvl4pPr>
            <a:lvl5pPr marL="1143000" indent="-137160">
              <a:spcBef>
                <a:spcPts val="500"/>
              </a:spcBef>
              <a:defRPr sz="1200">
                <a:solidFill>
                  <a:schemeClr val="bg1"/>
                </a:solidFill>
              </a:defRPr>
            </a:lvl5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16"/>
          <p:cNvSpPr>
            <a:spLocks noGrp="1"/>
          </p:cNvSpPr>
          <p:nvPr>
            <p:ph type="body" sz="quarter" idx="28" hasCustomPrompt="1"/>
          </p:nvPr>
        </p:nvSpPr>
        <p:spPr>
          <a:xfrm>
            <a:off x="457203" y="3586931"/>
            <a:ext cx="5295896" cy="221599"/>
          </a:xfrm>
        </p:spPr>
        <p:txBody>
          <a:bodyPr wrap="square" lIns="0" tIns="0" rIns="0" bIns="0">
            <a:normAutofit/>
          </a:bodyPr>
          <a:lstStyle>
            <a:lvl1pPr marL="0" indent="0">
              <a:buNone/>
              <a:defRPr sz="1600" b="1" baseline="0">
                <a:solidFill>
                  <a:schemeClr val="accent2"/>
                </a:solidFill>
              </a:defRPr>
            </a:lvl1pPr>
            <a:lvl2pPr marL="457200" indent="0">
              <a:buNone/>
              <a:defRPr>
                <a:solidFill>
                  <a:schemeClr val="accent3"/>
                </a:solidFill>
              </a:defRPr>
            </a:lvl2pPr>
            <a:lvl3pPr marL="914400" indent="0">
              <a:buNone/>
              <a:defRPr>
                <a:solidFill>
                  <a:schemeClr val="accent3"/>
                </a:solidFill>
              </a:defRPr>
            </a:lvl3pPr>
            <a:lvl4pPr marL="1371600" indent="0">
              <a:buNone/>
              <a:defRPr>
                <a:solidFill>
                  <a:schemeClr val="accent3"/>
                </a:solidFill>
              </a:defRPr>
            </a:lvl4pPr>
            <a:lvl5pPr marL="1828800" indent="0">
              <a:buNone/>
              <a:defRPr>
                <a:solidFill>
                  <a:schemeClr val="accent3"/>
                </a:solidFill>
              </a:defRPr>
            </a:lvl5pPr>
          </a:lstStyle>
          <a:p>
            <a:pPr lvl="0"/>
            <a:r>
              <a:rPr lang="en-US" dirty="0"/>
              <a:t>Click to add quad title</a:t>
            </a:r>
          </a:p>
        </p:txBody>
      </p:sp>
      <p:sp>
        <p:nvSpPr>
          <p:cNvPr id="30" name="Text Placeholder 14"/>
          <p:cNvSpPr>
            <a:spLocks noGrp="1"/>
          </p:cNvSpPr>
          <p:nvPr>
            <p:ph type="body" sz="quarter" idx="31" hasCustomPrompt="1"/>
          </p:nvPr>
        </p:nvSpPr>
        <p:spPr>
          <a:xfrm>
            <a:off x="6438900" y="712591"/>
            <a:ext cx="5295900" cy="1136721"/>
          </a:xfrm>
        </p:spPr>
        <p:txBody>
          <a:bodyPr wrap="square" lIns="0" tIns="0" rIns="0" bIns="0">
            <a:normAutofit/>
          </a:bodyPr>
          <a:lstStyle>
            <a:lvl1pPr marL="137160" indent="-137160">
              <a:lnSpc>
                <a:spcPct val="100000"/>
              </a:lnSpc>
              <a:spcBef>
                <a:spcPts val="500"/>
              </a:spcBef>
              <a:defRPr sz="1400">
                <a:solidFill>
                  <a:schemeClr val="bg1"/>
                </a:solidFill>
              </a:defRPr>
            </a:lvl1pPr>
            <a:lvl2pPr marL="320040" indent="-137160">
              <a:spcBef>
                <a:spcPts val="500"/>
              </a:spcBef>
              <a:defRPr sz="1200">
                <a:solidFill>
                  <a:schemeClr val="bg1"/>
                </a:solidFill>
              </a:defRPr>
            </a:lvl2pPr>
            <a:lvl3pPr marL="594360" indent="-137160">
              <a:spcBef>
                <a:spcPts val="500"/>
              </a:spcBef>
              <a:defRPr sz="1200">
                <a:solidFill>
                  <a:schemeClr val="bg1"/>
                </a:solidFill>
              </a:defRPr>
            </a:lvl3pPr>
            <a:lvl4pPr marL="868680" indent="-137160">
              <a:spcBef>
                <a:spcPts val="500"/>
              </a:spcBef>
              <a:defRPr sz="1200">
                <a:solidFill>
                  <a:schemeClr val="bg1"/>
                </a:solidFill>
              </a:defRPr>
            </a:lvl4pPr>
            <a:lvl5pPr marL="1143000" indent="-137160">
              <a:spcBef>
                <a:spcPts val="500"/>
              </a:spcBef>
              <a:defRPr sz="1200">
                <a:solidFill>
                  <a:schemeClr val="bg1"/>
                </a:solidFill>
              </a:defRPr>
            </a:lvl5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Text Placeholder 16"/>
          <p:cNvSpPr>
            <a:spLocks noGrp="1"/>
          </p:cNvSpPr>
          <p:nvPr>
            <p:ph type="body" sz="quarter" idx="32" hasCustomPrompt="1"/>
          </p:nvPr>
        </p:nvSpPr>
        <p:spPr>
          <a:xfrm>
            <a:off x="6438901" y="419100"/>
            <a:ext cx="5295900" cy="221599"/>
          </a:xfrm>
        </p:spPr>
        <p:txBody>
          <a:bodyPr wrap="square" lIns="0" tIns="0" rIns="0" bIns="0">
            <a:normAutofit/>
          </a:bodyPr>
          <a:lstStyle>
            <a:lvl1pPr marL="0" indent="0">
              <a:buNone/>
              <a:defRPr sz="1600" b="1" baseline="0">
                <a:solidFill>
                  <a:schemeClr val="accent2"/>
                </a:solidFill>
              </a:defRPr>
            </a:lvl1pPr>
            <a:lvl2pPr marL="457200" indent="0">
              <a:buNone/>
              <a:defRPr>
                <a:solidFill>
                  <a:schemeClr val="accent3"/>
                </a:solidFill>
              </a:defRPr>
            </a:lvl2pPr>
            <a:lvl3pPr marL="914400" indent="0">
              <a:buNone/>
              <a:defRPr>
                <a:solidFill>
                  <a:schemeClr val="accent3"/>
                </a:solidFill>
              </a:defRPr>
            </a:lvl3pPr>
            <a:lvl4pPr marL="1371600" indent="0">
              <a:buNone/>
              <a:defRPr>
                <a:solidFill>
                  <a:schemeClr val="accent3"/>
                </a:solidFill>
              </a:defRPr>
            </a:lvl4pPr>
            <a:lvl5pPr marL="1828800" indent="0">
              <a:buNone/>
              <a:defRPr>
                <a:solidFill>
                  <a:schemeClr val="accent3"/>
                </a:solidFill>
              </a:defRPr>
            </a:lvl5pPr>
          </a:lstStyle>
          <a:p>
            <a:pPr lvl="0"/>
            <a:r>
              <a:rPr lang="en-US" dirty="0"/>
              <a:t>Click to add quad title</a:t>
            </a:r>
          </a:p>
        </p:txBody>
      </p:sp>
      <p:sp>
        <p:nvSpPr>
          <p:cNvPr id="34" name="Text Placeholder 14"/>
          <p:cNvSpPr>
            <a:spLocks noGrp="1"/>
          </p:cNvSpPr>
          <p:nvPr>
            <p:ph type="body" sz="quarter" idx="35" hasCustomPrompt="1"/>
          </p:nvPr>
        </p:nvSpPr>
        <p:spPr>
          <a:xfrm>
            <a:off x="6438900" y="3876705"/>
            <a:ext cx="5295900" cy="1136721"/>
          </a:xfrm>
        </p:spPr>
        <p:txBody>
          <a:bodyPr wrap="square" lIns="0" tIns="0" rIns="0" bIns="0">
            <a:normAutofit/>
          </a:bodyPr>
          <a:lstStyle>
            <a:lvl1pPr marL="137160" indent="-137160">
              <a:lnSpc>
                <a:spcPct val="100000"/>
              </a:lnSpc>
              <a:spcBef>
                <a:spcPts val="500"/>
              </a:spcBef>
              <a:defRPr sz="1400">
                <a:solidFill>
                  <a:schemeClr val="bg1"/>
                </a:solidFill>
              </a:defRPr>
            </a:lvl1pPr>
            <a:lvl2pPr marL="320040" indent="-137160">
              <a:spcBef>
                <a:spcPts val="500"/>
              </a:spcBef>
              <a:defRPr sz="1200">
                <a:solidFill>
                  <a:schemeClr val="bg1"/>
                </a:solidFill>
              </a:defRPr>
            </a:lvl2pPr>
            <a:lvl3pPr marL="594360" indent="-137160">
              <a:spcBef>
                <a:spcPts val="500"/>
              </a:spcBef>
              <a:defRPr sz="1200">
                <a:solidFill>
                  <a:schemeClr val="bg1"/>
                </a:solidFill>
              </a:defRPr>
            </a:lvl3pPr>
            <a:lvl4pPr marL="868680" indent="-137160">
              <a:spcBef>
                <a:spcPts val="500"/>
              </a:spcBef>
              <a:defRPr sz="1200">
                <a:solidFill>
                  <a:schemeClr val="bg1"/>
                </a:solidFill>
              </a:defRPr>
            </a:lvl4pPr>
            <a:lvl5pPr marL="1143000" indent="-137160">
              <a:spcBef>
                <a:spcPts val="500"/>
              </a:spcBef>
              <a:defRPr sz="1200">
                <a:solidFill>
                  <a:schemeClr val="bg1"/>
                </a:solidFill>
              </a:defRPr>
            </a:lvl5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Text Placeholder 16"/>
          <p:cNvSpPr>
            <a:spLocks noGrp="1"/>
          </p:cNvSpPr>
          <p:nvPr>
            <p:ph type="body" sz="quarter" idx="36" hasCustomPrompt="1"/>
          </p:nvPr>
        </p:nvSpPr>
        <p:spPr>
          <a:xfrm>
            <a:off x="6438900" y="3583214"/>
            <a:ext cx="5295900" cy="221599"/>
          </a:xfrm>
        </p:spPr>
        <p:txBody>
          <a:bodyPr wrap="square" lIns="0" tIns="0" rIns="0" bIns="0">
            <a:normAutofit/>
          </a:bodyPr>
          <a:lstStyle>
            <a:lvl1pPr marL="0" indent="0">
              <a:buNone/>
              <a:defRPr sz="1600" b="1" baseline="0">
                <a:solidFill>
                  <a:schemeClr val="accent2"/>
                </a:solidFill>
              </a:defRPr>
            </a:lvl1pPr>
            <a:lvl2pPr marL="457200" indent="0">
              <a:buNone/>
              <a:defRPr>
                <a:solidFill>
                  <a:schemeClr val="accent3"/>
                </a:solidFill>
              </a:defRPr>
            </a:lvl2pPr>
            <a:lvl3pPr marL="914400" indent="0">
              <a:buNone/>
              <a:defRPr>
                <a:solidFill>
                  <a:schemeClr val="accent3"/>
                </a:solidFill>
              </a:defRPr>
            </a:lvl3pPr>
            <a:lvl4pPr marL="1371600" indent="0">
              <a:buNone/>
              <a:defRPr>
                <a:solidFill>
                  <a:schemeClr val="accent3"/>
                </a:solidFill>
              </a:defRPr>
            </a:lvl4pPr>
            <a:lvl5pPr marL="1828800" indent="0">
              <a:buNone/>
              <a:defRPr>
                <a:solidFill>
                  <a:schemeClr val="accent3"/>
                </a:solidFill>
              </a:defRPr>
            </a:lvl5pPr>
          </a:lstStyle>
          <a:p>
            <a:pPr lvl="0"/>
            <a:r>
              <a:rPr lang="en-US" dirty="0"/>
              <a:t>Click to add quad title</a:t>
            </a:r>
          </a:p>
        </p:txBody>
      </p:sp>
      <p:sp>
        <p:nvSpPr>
          <p:cNvPr id="5" name="Date Placeholder 4"/>
          <p:cNvSpPr>
            <a:spLocks noGrp="1"/>
          </p:cNvSpPr>
          <p:nvPr>
            <p:ph type="dt" sz="half" idx="37"/>
          </p:nvPr>
        </p:nvSpPr>
        <p:spPr/>
        <p:txBody>
          <a:bodyPr/>
          <a:lstStyle/>
          <a:p>
            <a:fld id="{EAD40597-9D3C-4B4A-A3D8-7DD42E93C242}" type="datetime3">
              <a:rPr lang="en-US" smtClean="0"/>
              <a:t>5 April 2023</a:t>
            </a:fld>
            <a:endParaRPr lang="en-US" dirty="0"/>
          </a:p>
        </p:txBody>
      </p:sp>
      <p:sp>
        <p:nvSpPr>
          <p:cNvPr id="7" name="Footer Placeholder 6"/>
          <p:cNvSpPr>
            <a:spLocks noGrp="1"/>
          </p:cNvSpPr>
          <p:nvPr>
            <p:ph type="ftr" sz="quarter" idx="38"/>
          </p:nvPr>
        </p:nvSpPr>
        <p:spPr/>
        <p:txBody>
          <a:bodyPr/>
          <a:lstStyle/>
          <a:p>
            <a:endParaRPr lang="en-US" dirty="0"/>
          </a:p>
        </p:txBody>
      </p:sp>
      <p:sp>
        <p:nvSpPr>
          <p:cNvPr id="9" name="Slide Number Placeholder 8"/>
          <p:cNvSpPr>
            <a:spLocks noGrp="1"/>
          </p:cNvSpPr>
          <p:nvPr>
            <p:ph type="sldNum" sz="quarter" idx="39"/>
          </p:nvPr>
        </p:nvSpPr>
        <p:spPr/>
        <p:txBody>
          <a:bodyPr/>
          <a:lstStyle/>
          <a:p>
            <a:fld id="{4EBCDCBD-78E1-0D41-A999-31B5EBF8E02C}" type="slidenum">
              <a:rPr lang="en-US" smtClean="0"/>
              <a:pPr/>
              <a:t>‹#›</a:t>
            </a:fld>
            <a:endParaRPr lang="en-US" dirty="0"/>
          </a:p>
        </p:txBody>
      </p:sp>
    </p:spTree>
    <p:extLst>
      <p:ext uri="{BB962C8B-B14F-4D97-AF65-F5344CB8AC3E}">
        <p14:creationId xmlns:p14="http://schemas.microsoft.com/office/powerpoint/2010/main" val="3266503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3 Black">
    <p:spTree>
      <p:nvGrpSpPr>
        <p:cNvPr id="1" name=""/>
        <p:cNvGrpSpPr/>
        <p:nvPr/>
      </p:nvGrpSpPr>
      <p:grpSpPr>
        <a:xfrm>
          <a:off x="0" y="0"/>
          <a:ext cx="0" cy="0"/>
          <a:chOff x="0" y="0"/>
          <a:chExt cx="0" cy="0"/>
        </a:xfrm>
      </p:grpSpPr>
      <p:sp>
        <p:nvSpPr>
          <p:cNvPr id="4" name="Date Placeholder 3"/>
          <p:cNvSpPr>
            <a:spLocks noGrp="1"/>
          </p:cNvSpPr>
          <p:nvPr>
            <p:ph type="dt" sz="half" idx="15"/>
          </p:nvPr>
        </p:nvSpPr>
        <p:spPr/>
        <p:txBody>
          <a:bodyPr/>
          <a:lstStyle/>
          <a:p>
            <a:fld id="{598E691F-70E6-D64F-8D4F-FAA34A0DE440}" type="datetime3">
              <a:rPr lang="en-US" smtClean="0"/>
              <a:t>5 April 2023</a:t>
            </a:fld>
            <a:endParaRPr lang="en-US" dirty="0"/>
          </a:p>
        </p:txBody>
      </p:sp>
      <p:sp>
        <p:nvSpPr>
          <p:cNvPr id="5" name="Footer Placeholder 4"/>
          <p:cNvSpPr>
            <a:spLocks noGrp="1"/>
          </p:cNvSpPr>
          <p:nvPr>
            <p:ph type="ftr" sz="quarter" idx="16"/>
          </p:nvPr>
        </p:nvSpPr>
        <p:spPr/>
        <p:txBody>
          <a:bodyPr/>
          <a:lstStyle/>
          <a:p>
            <a:endParaRPr lang="en-US" dirty="0"/>
          </a:p>
        </p:txBody>
      </p:sp>
      <p:sp>
        <p:nvSpPr>
          <p:cNvPr id="6" name="Slide Number Placeholder 5"/>
          <p:cNvSpPr>
            <a:spLocks noGrp="1"/>
          </p:cNvSpPr>
          <p:nvPr>
            <p:ph type="sldNum" sz="quarter" idx="17"/>
          </p:nvPr>
        </p:nvSpPr>
        <p:spPr/>
        <p:txBody>
          <a:bodyPr/>
          <a:lstStyle/>
          <a:p>
            <a:fld id="{4EBCDCBD-78E1-0D41-A999-31B5EBF8E02C}" type="slidenum">
              <a:rPr lang="en-US" smtClean="0"/>
              <a:pPr/>
              <a:t>‹#›</a:t>
            </a:fld>
            <a:endParaRPr lang="en-US" dirty="0"/>
          </a:p>
        </p:txBody>
      </p:sp>
      <p:sp>
        <p:nvSpPr>
          <p:cNvPr id="9" name="Rectangle 8"/>
          <p:cNvSpPr/>
          <p:nvPr/>
        </p:nvSpPr>
        <p:spPr>
          <a:xfrm>
            <a:off x="0" y="6291470"/>
            <a:ext cx="12192000" cy="566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85" y="1332"/>
            <a:ext cx="12187256" cy="6855332"/>
          </a:xfrm>
          <a:prstGeom prst="rect">
            <a:avLst/>
          </a:prstGeom>
        </p:spPr>
      </p:pic>
      <p:sp>
        <p:nvSpPr>
          <p:cNvPr id="2" name="Title 1"/>
          <p:cNvSpPr>
            <a:spLocks noGrp="1"/>
          </p:cNvSpPr>
          <p:nvPr>
            <p:ph type="ctrTitle" hasCustomPrompt="1"/>
          </p:nvPr>
        </p:nvSpPr>
        <p:spPr>
          <a:xfrm>
            <a:off x="4267200" y="3886201"/>
            <a:ext cx="6972300" cy="609600"/>
          </a:xfrm>
        </p:spPr>
        <p:txBody>
          <a:bodyPr anchor="t">
            <a:normAutofit/>
          </a:bodyPr>
          <a:lstStyle>
            <a:lvl1pPr algn="l">
              <a:defRPr sz="4000">
                <a:solidFill>
                  <a:schemeClr val="bg1"/>
                </a:solidFill>
              </a:defRPr>
            </a:lvl1pPr>
          </a:lstStyle>
          <a:p>
            <a:r>
              <a:rPr lang="en-US" dirty="0"/>
              <a:t>Click to add title</a:t>
            </a:r>
          </a:p>
        </p:txBody>
      </p:sp>
      <p:sp>
        <p:nvSpPr>
          <p:cNvPr id="3" name="Subtitle 2"/>
          <p:cNvSpPr>
            <a:spLocks noGrp="1"/>
          </p:cNvSpPr>
          <p:nvPr>
            <p:ph type="subTitle" idx="1" hasCustomPrompt="1"/>
          </p:nvPr>
        </p:nvSpPr>
        <p:spPr>
          <a:xfrm>
            <a:off x="4267200" y="4495800"/>
            <a:ext cx="6972300" cy="570163"/>
          </a:xfrm>
        </p:spPr>
        <p:txBody>
          <a:bodyPr lIns="0" tIns="0" rIns="0" bIns="0"/>
          <a:lstStyle>
            <a:lvl1pPr marL="0" indent="0" algn="l">
              <a:buNone/>
              <a:defRPr sz="24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2" name="Text Placeholder 11"/>
          <p:cNvSpPr>
            <a:spLocks noGrp="1"/>
          </p:cNvSpPr>
          <p:nvPr>
            <p:ph type="body" sz="quarter" idx="13" hasCustomPrompt="1"/>
          </p:nvPr>
        </p:nvSpPr>
        <p:spPr>
          <a:xfrm>
            <a:off x="4267200" y="5067300"/>
            <a:ext cx="4010128" cy="1104900"/>
          </a:xfrm>
        </p:spPr>
        <p:txBody>
          <a:bodyPr lIns="0" tIns="0" rIns="0" bIns="0">
            <a:normAutofit/>
          </a:bodyPr>
          <a:lstStyle>
            <a:lvl1pPr marL="0" indent="0">
              <a:spcBef>
                <a:spcPts val="0"/>
              </a:spcBef>
              <a:buNone/>
              <a:defRPr sz="140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br>
              <a:rPr lang="en-US" dirty="0"/>
            </a:br>
            <a:r>
              <a:rPr lang="en-US" dirty="0"/>
              <a:t>Title</a:t>
            </a:r>
            <a:br>
              <a:rPr lang="en-US" dirty="0"/>
            </a:br>
            <a:r>
              <a:rPr lang="en-US" dirty="0"/>
              <a:t>Contact information</a:t>
            </a:r>
          </a:p>
        </p:txBody>
      </p:sp>
      <p:sp>
        <p:nvSpPr>
          <p:cNvPr id="8" name="Picture Placeholder 7"/>
          <p:cNvSpPr>
            <a:spLocks noGrp="1"/>
          </p:cNvSpPr>
          <p:nvPr>
            <p:ph type="pic" sz="quarter" idx="14" hasCustomPrompt="1"/>
          </p:nvPr>
        </p:nvSpPr>
        <p:spPr>
          <a:xfrm>
            <a:off x="-2372" y="0"/>
            <a:ext cx="12194372" cy="3429000"/>
          </a:xfrm>
          <a:solidFill>
            <a:schemeClr val="tx2"/>
          </a:solidFill>
          <a:ln>
            <a:noFill/>
          </a:ln>
        </p:spPr>
        <p:txBody>
          <a:bodyPr anchor="ctr"/>
          <a:lstStyle>
            <a:lvl1pPr marL="0" indent="0" algn="ctr">
              <a:buNone/>
              <a:defRPr baseline="0">
                <a:solidFill>
                  <a:schemeClr val="tx2">
                    <a:lumMod val="60000"/>
                    <a:lumOff val="40000"/>
                  </a:schemeClr>
                </a:solidFill>
              </a:defRPr>
            </a:lvl1pPr>
          </a:lstStyle>
          <a:p>
            <a:r>
              <a:rPr lang="en-US" dirty="0"/>
              <a:t>Click to add image</a:t>
            </a:r>
          </a:p>
        </p:txBody>
      </p:sp>
      <p:cxnSp>
        <p:nvCxnSpPr>
          <p:cNvPr id="16" name="Straight Connector 15"/>
          <p:cNvCxnSpPr/>
          <p:nvPr/>
        </p:nvCxnSpPr>
        <p:spPr>
          <a:xfrm>
            <a:off x="3778686" y="3886200"/>
            <a:ext cx="0" cy="228600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375475" y="3411128"/>
            <a:ext cx="3030109" cy="1982102"/>
          </a:xfrm>
          <a:prstGeom prst="rect">
            <a:avLst/>
          </a:prstGeom>
        </p:spPr>
      </p:pic>
    </p:spTree>
    <p:extLst>
      <p:ext uri="{BB962C8B-B14F-4D97-AF65-F5344CB8AC3E}">
        <p14:creationId xmlns:p14="http://schemas.microsoft.com/office/powerpoint/2010/main" val="808852501"/>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nd Blac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4A451E-F603-1047-B03A-D9117F2AE499}" type="datetime3">
              <a:rPr lang="en-US" smtClean="0"/>
              <a:t>5 April 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EBCDCBD-78E1-0D41-A999-31B5EBF8E02C}" type="slidenum">
              <a:rPr lang="en-US" smtClean="0"/>
              <a:pPr/>
              <a:t>‹#›</a:t>
            </a:fld>
            <a:endParaRPr lang="en-US" dirty="0"/>
          </a:p>
        </p:txBody>
      </p:sp>
      <p:sp>
        <p:nvSpPr>
          <p:cNvPr id="8" name="Rectangle 7"/>
          <p:cNvSpPr/>
          <p:nvPr/>
        </p:nvSpPr>
        <p:spPr>
          <a:xfrm>
            <a:off x="0" y="6291470"/>
            <a:ext cx="12192000" cy="566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4358640"/>
            <a:ext cx="12192000" cy="2499360"/>
          </a:xfrm>
          <a:prstGeom prst="rect">
            <a:avLst/>
          </a:prstGeom>
          <a:gradFill>
            <a:gsLst>
              <a:gs pos="0">
                <a:schemeClr val="accent1">
                  <a:lumMod val="50000"/>
                  <a:alpha val="0"/>
                </a:schemeClr>
              </a:gs>
              <a:gs pos="100000">
                <a:schemeClr val="accent1">
                  <a:lumMod val="50000"/>
                  <a:alpha val="2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356163" y="1371600"/>
            <a:ext cx="5479673" cy="3584448"/>
          </a:xfrm>
          <a:prstGeom prst="rect">
            <a:avLst/>
          </a:prstGeom>
        </p:spPr>
      </p:pic>
      <p:sp>
        <p:nvSpPr>
          <p:cNvPr id="9" name="Rectangle 8"/>
          <p:cNvSpPr/>
          <p:nvPr userDrawn="1"/>
        </p:nvSpPr>
        <p:spPr>
          <a:xfrm>
            <a:off x="0" y="6291470"/>
            <a:ext cx="12192000" cy="566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0" y="-1"/>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557" y="1332"/>
            <a:ext cx="12187256" cy="6855332"/>
          </a:xfrm>
          <a:prstGeom prst="rect">
            <a:avLst/>
          </a:prstGeom>
        </p:spPr>
      </p:pic>
      <p:sp>
        <p:nvSpPr>
          <p:cNvPr id="10" name="Rectangle 9"/>
          <p:cNvSpPr/>
          <p:nvPr userDrawn="1"/>
        </p:nvSpPr>
        <p:spPr>
          <a:xfrm rot="10800000">
            <a:off x="0" y="4358639"/>
            <a:ext cx="12192000" cy="2499359"/>
          </a:xfrm>
          <a:prstGeom prst="rect">
            <a:avLst/>
          </a:prstGeom>
          <a:gradFill>
            <a:gsLst>
              <a:gs pos="0">
                <a:srgbClr val="000000">
                  <a:alpha val="40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356163" y="1371600"/>
            <a:ext cx="5479673" cy="3584448"/>
          </a:xfrm>
          <a:prstGeom prst="rect">
            <a:avLst/>
          </a:prstGeom>
        </p:spPr>
      </p:pic>
    </p:spTree>
    <p:extLst>
      <p:ext uri="{BB962C8B-B14F-4D97-AF65-F5344CB8AC3E}">
        <p14:creationId xmlns:p14="http://schemas.microsoft.com/office/powerpoint/2010/main" val="30001121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1_Title Slide 3 Black">
    <p:spTree>
      <p:nvGrpSpPr>
        <p:cNvPr id="1" name=""/>
        <p:cNvGrpSpPr/>
        <p:nvPr/>
      </p:nvGrpSpPr>
      <p:grpSpPr>
        <a:xfrm>
          <a:off x="0" y="0"/>
          <a:ext cx="0" cy="0"/>
          <a:chOff x="0" y="0"/>
          <a:chExt cx="0" cy="0"/>
        </a:xfrm>
      </p:grpSpPr>
      <p:sp>
        <p:nvSpPr>
          <p:cNvPr id="4" name="Date Placeholder 3"/>
          <p:cNvSpPr>
            <a:spLocks noGrp="1"/>
          </p:cNvSpPr>
          <p:nvPr>
            <p:ph type="dt" sz="half" idx="15"/>
          </p:nvPr>
        </p:nvSpPr>
        <p:spPr/>
        <p:txBody>
          <a:bodyPr/>
          <a:lstStyle/>
          <a:p>
            <a:fld id="{6C1123CB-3959-8245-AF3D-DDDD939CF756}" type="datetime3">
              <a:rPr lang="en-US" smtClean="0"/>
              <a:t>5 April 2023</a:t>
            </a:fld>
            <a:endParaRPr lang="en-US" dirty="0"/>
          </a:p>
        </p:txBody>
      </p:sp>
      <p:sp>
        <p:nvSpPr>
          <p:cNvPr id="5" name="Footer Placeholder 4"/>
          <p:cNvSpPr>
            <a:spLocks noGrp="1"/>
          </p:cNvSpPr>
          <p:nvPr>
            <p:ph type="ftr" sz="quarter" idx="16"/>
          </p:nvPr>
        </p:nvSpPr>
        <p:spPr/>
        <p:txBody>
          <a:bodyPr/>
          <a:lstStyle/>
          <a:p>
            <a:endParaRPr lang="en-US" dirty="0"/>
          </a:p>
        </p:txBody>
      </p:sp>
      <p:sp>
        <p:nvSpPr>
          <p:cNvPr id="6" name="Slide Number Placeholder 5"/>
          <p:cNvSpPr>
            <a:spLocks noGrp="1"/>
          </p:cNvSpPr>
          <p:nvPr>
            <p:ph type="sldNum" sz="quarter" idx="17"/>
          </p:nvPr>
        </p:nvSpPr>
        <p:spPr/>
        <p:txBody>
          <a:bodyPr/>
          <a:lstStyle/>
          <a:p>
            <a:fld id="{4EBCDCBD-78E1-0D41-A999-31B5EBF8E02C}" type="slidenum">
              <a:rPr lang="en-US" smtClean="0"/>
              <a:pPr/>
              <a:t>‹#›</a:t>
            </a:fld>
            <a:endParaRPr lang="en-US" dirty="0"/>
          </a:p>
        </p:txBody>
      </p:sp>
      <p:sp>
        <p:nvSpPr>
          <p:cNvPr id="9" name="Rectangle 8"/>
          <p:cNvSpPr/>
          <p:nvPr/>
        </p:nvSpPr>
        <p:spPr>
          <a:xfrm>
            <a:off x="0" y="6291470"/>
            <a:ext cx="12192000" cy="566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1332"/>
            <a:ext cx="12187256" cy="6855332"/>
          </a:xfrm>
          <a:prstGeom prst="rect">
            <a:avLst/>
          </a:prstGeom>
        </p:spPr>
      </p:pic>
      <p:sp>
        <p:nvSpPr>
          <p:cNvPr id="2" name="Title 1"/>
          <p:cNvSpPr>
            <a:spLocks noGrp="1"/>
          </p:cNvSpPr>
          <p:nvPr>
            <p:ph type="ctrTitle" hasCustomPrompt="1"/>
          </p:nvPr>
        </p:nvSpPr>
        <p:spPr>
          <a:xfrm>
            <a:off x="4267200" y="4509053"/>
            <a:ext cx="6972300" cy="609600"/>
          </a:xfrm>
        </p:spPr>
        <p:txBody>
          <a:bodyPr anchor="t">
            <a:normAutofit/>
          </a:bodyPr>
          <a:lstStyle>
            <a:lvl1pPr algn="l">
              <a:defRPr sz="4000">
                <a:solidFill>
                  <a:schemeClr val="bg1"/>
                </a:solidFill>
              </a:defRPr>
            </a:lvl1pPr>
          </a:lstStyle>
          <a:p>
            <a:r>
              <a:rPr lang="en-US" dirty="0"/>
              <a:t>Click to add title</a:t>
            </a:r>
          </a:p>
        </p:txBody>
      </p:sp>
      <p:sp>
        <p:nvSpPr>
          <p:cNvPr id="3" name="Subtitle 2"/>
          <p:cNvSpPr>
            <a:spLocks noGrp="1"/>
          </p:cNvSpPr>
          <p:nvPr>
            <p:ph type="subTitle" idx="1" hasCustomPrompt="1"/>
          </p:nvPr>
        </p:nvSpPr>
        <p:spPr>
          <a:xfrm>
            <a:off x="4267200" y="5118652"/>
            <a:ext cx="6972300" cy="570163"/>
          </a:xfrm>
        </p:spPr>
        <p:txBody>
          <a:bodyPr lIns="0" tIns="0" rIns="0" bIns="0"/>
          <a:lstStyle>
            <a:lvl1pPr marL="0" indent="0" algn="l">
              <a:buNone/>
              <a:defRPr sz="24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2" name="Text Placeholder 11"/>
          <p:cNvSpPr>
            <a:spLocks noGrp="1"/>
          </p:cNvSpPr>
          <p:nvPr>
            <p:ph type="body" sz="quarter" idx="13" hasCustomPrompt="1"/>
          </p:nvPr>
        </p:nvSpPr>
        <p:spPr>
          <a:xfrm>
            <a:off x="4267200" y="5690152"/>
            <a:ext cx="4010128" cy="1104900"/>
          </a:xfrm>
        </p:spPr>
        <p:txBody>
          <a:bodyPr lIns="0" tIns="0" rIns="0" bIns="0">
            <a:normAutofit/>
          </a:bodyPr>
          <a:lstStyle>
            <a:lvl1pPr marL="0" indent="0">
              <a:spcBef>
                <a:spcPts val="0"/>
              </a:spcBef>
              <a:buNone/>
              <a:defRPr sz="140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br>
              <a:rPr lang="en-US" dirty="0"/>
            </a:br>
            <a:r>
              <a:rPr lang="en-US" dirty="0"/>
              <a:t>Title</a:t>
            </a:r>
            <a:br>
              <a:rPr lang="en-US" dirty="0"/>
            </a:br>
            <a:r>
              <a:rPr lang="en-US" dirty="0"/>
              <a:t>Contact information</a:t>
            </a:r>
          </a:p>
        </p:txBody>
      </p:sp>
      <p:sp>
        <p:nvSpPr>
          <p:cNvPr id="8" name="Picture Placeholder 7"/>
          <p:cNvSpPr>
            <a:spLocks noGrp="1"/>
          </p:cNvSpPr>
          <p:nvPr>
            <p:ph type="pic" sz="quarter" idx="14" hasCustomPrompt="1"/>
          </p:nvPr>
        </p:nvSpPr>
        <p:spPr>
          <a:xfrm>
            <a:off x="-2372" y="0"/>
            <a:ext cx="12194372" cy="3429000"/>
          </a:xfrm>
          <a:solidFill>
            <a:schemeClr val="tx2"/>
          </a:solidFill>
          <a:ln>
            <a:noFill/>
          </a:ln>
        </p:spPr>
        <p:txBody>
          <a:bodyPr anchor="ctr"/>
          <a:lstStyle>
            <a:lvl1pPr marL="0" indent="0" algn="ctr">
              <a:buNone/>
              <a:defRPr baseline="0">
                <a:solidFill>
                  <a:schemeClr val="tx2">
                    <a:lumMod val="60000"/>
                    <a:lumOff val="40000"/>
                  </a:schemeClr>
                </a:solidFill>
              </a:defRPr>
            </a:lvl1pPr>
          </a:lstStyle>
          <a:p>
            <a:r>
              <a:rPr lang="en-US" dirty="0"/>
              <a:t>Click to add image</a:t>
            </a:r>
          </a:p>
        </p:txBody>
      </p:sp>
      <p:cxnSp>
        <p:nvCxnSpPr>
          <p:cNvPr id="16" name="Straight Connector 15"/>
          <p:cNvCxnSpPr/>
          <p:nvPr/>
        </p:nvCxnSpPr>
        <p:spPr>
          <a:xfrm>
            <a:off x="3778686" y="4509052"/>
            <a:ext cx="0" cy="228600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5475" y="4458050"/>
            <a:ext cx="3030109" cy="1982102"/>
          </a:xfrm>
          <a:prstGeom prst="rect">
            <a:avLst/>
          </a:prstGeom>
        </p:spPr>
      </p:pic>
    </p:spTree>
    <p:extLst>
      <p:ext uri="{BB962C8B-B14F-4D97-AF65-F5344CB8AC3E}">
        <p14:creationId xmlns:p14="http://schemas.microsoft.com/office/powerpoint/2010/main" val="2700147893"/>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3" name="Title 12"/>
          <p:cNvSpPr>
            <a:spLocks noGrp="1"/>
          </p:cNvSpPr>
          <p:nvPr>
            <p:ph type="title" hasCustomPrompt="1"/>
          </p:nvPr>
        </p:nvSpPr>
        <p:spPr/>
        <p:txBody>
          <a:bodyPr/>
          <a:lstStyle/>
          <a:p>
            <a:r>
              <a:rPr lang="en-US" dirty="0"/>
              <a:t>Click to add title</a:t>
            </a:r>
          </a:p>
        </p:txBody>
      </p:sp>
      <p:sp>
        <p:nvSpPr>
          <p:cNvPr id="9" name="Content Placeholder 8"/>
          <p:cNvSpPr>
            <a:spLocks noGrp="1"/>
          </p:cNvSpPr>
          <p:nvPr>
            <p:ph sz="quarter" idx="13" hasCustomPrompt="1"/>
          </p:nvPr>
        </p:nvSpPr>
        <p:spPr>
          <a:xfrm>
            <a:off x="952500" y="1179514"/>
            <a:ext cx="10287000" cy="5030786"/>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Placeholder 11"/>
          <p:cNvSpPr>
            <a:spLocks noGrp="1"/>
          </p:cNvSpPr>
          <p:nvPr>
            <p:ph type="dt" sz="half" idx="14"/>
          </p:nvPr>
        </p:nvSpPr>
        <p:spPr/>
        <p:txBody>
          <a:bodyPr/>
          <a:lstStyle/>
          <a:p>
            <a:fld id="{23C2CCE9-65D5-4615-9B27-785F94F466C1}" type="datetime3">
              <a:rPr lang="en-US" smtClean="0"/>
              <a:t>5 April 2023</a:t>
            </a:fld>
            <a:endParaRPr lang="en-US" dirty="0"/>
          </a:p>
        </p:txBody>
      </p:sp>
      <p:sp>
        <p:nvSpPr>
          <p:cNvPr id="14" name="Footer Placeholder 13"/>
          <p:cNvSpPr>
            <a:spLocks noGrp="1"/>
          </p:cNvSpPr>
          <p:nvPr>
            <p:ph type="ftr" sz="quarter" idx="15"/>
          </p:nvPr>
        </p:nvSpPr>
        <p:spPr/>
        <p:txBody>
          <a:bodyPr/>
          <a:lstStyle/>
          <a:p>
            <a:endParaRPr lang="en-US" dirty="0"/>
          </a:p>
        </p:txBody>
      </p:sp>
      <p:sp>
        <p:nvSpPr>
          <p:cNvPr id="15" name="Slide Number Placeholder 14"/>
          <p:cNvSpPr>
            <a:spLocks noGrp="1"/>
          </p:cNvSpPr>
          <p:nvPr>
            <p:ph type="sldNum" sz="quarter" idx="16"/>
          </p:nvPr>
        </p:nvSpPr>
        <p:spPr/>
        <p:txBody>
          <a:bodyPr/>
          <a:lstStyle/>
          <a:p>
            <a:fld id="{4EBCDCBD-78E1-0D41-A999-31B5EBF8E02C}" type="slidenum">
              <a:rPr lang="en-US" smtClean="0"/>
              <a:pPr/>
              <a:t>‹#›</a:t>
            </a:fld>
            <a:endParaRPr lang="en-US" dirty="0"/>
          </a:p>
        </p:txBody>
      </p:sp>
      <p:pic>
        <p:nvPicPr>
          <p:cNvPr id="7" name="Picture 6">
            <a:extLst>
              <a:ext uri="{FF2B5EF4-FFF2-40B4-BE49-F238E27FC236}">
                <a16:creationId xmlns:a16="http://schemas.microsoft.com/office/drawing/2014/main" id="{B168208E-FB7B-0A4E-84BB-740160322601}"/>
              </a:ext>
            </a:extLst>
          </p:cNvPr>
          <p:cNvPicPr>
            <a:picLocks noChangeAspect="1"/>
          </p:cNvPicPr>
          <p:nvPr userDrawn="1"/>
        </p:nvPicPr>
        <p:blipFill rotWithShape="1">
          <a:blip r:embed="rId2"/>
          <a:srcRect r="21179"/>
          <a:stretch/>
        </p:blipFill>
        <p:spPr>
          <a:xfrm>
            <a:off x="0" y="20023"/>
            <a:ext cx="4324422" cy="914400"/>
          </a:xfrm>
          <a:prstGeom prst="rect">
            <a:avLst/>
          </a:prstGeom>
        </p:spPr>
      </p:pic>
    </p:spTree>
    <p:extLst>
      <p:ext uri="{BB962C8B-B14F-4D97-AF65-F5344CB8AC3E}">
        <p14:creationId xmlns:p14="http://schemas.microsoft.com/office/powerpoint/2010/main" val="24242121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descr="A picture containing indoor, dark, night&#10;&#10;Description automatically generated">
            <a:extLst>
              <a:ext uri="{FF2B5EF4-FFF2-40B4-BE49-F238E27FC236}">
                <a16:creationId xmlns:a16="http://schemas.microsoft.com/office/drawing/2014/main" id="{7F02D9D1-7933-054A-9B27-50AF0F298FF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22A4DF4-7C8D-6941-BA52-9D2DFA790F5C}"/>
              </a:ext>
            </a:extLst>
          </p:cNvPr>
          <p:cNvSpPr>
            <a:spLocks noGrp="1"/>
          </p:cNvSpPr>
          <p:nvPr>
            <p:ph type="title"/>
          </p:nvPr>
        </p:nvSpPr>
        <p:spPr>
          <a:xfrm>
            <a:off x="1552178" y="419100"/>
            <a:ext cx="10182621" cy="762000"/>
          </a:xfrm>
        </p:spPr>
        <p:txBody>
          <a:bodyPr/>
          <a:lstStyle/>
          <a:p>
            <a:r>
              <a:rPr lang="en-US" dirty="0"/>
              <a:t>Click to edit Master title style</a:t>
            </a:r>
          </a:p>
        </p:txBody>
      </p:sp>
      <p:sp>
        <p:nvSpPr>
          <p:cNvPr id="3" name="Footer Placeholder 2">
            <a:extLst>
              <a:ext uri="{FF2B5EF4-FFF2-40B4-BE49-F238E27FC236}">
                <a16:creationId xmlns:a16="http://schemas.microsoft.com/office/drawing/2014/main" id="{89E9D1EF-D553-A74F-8995-1A8DF7C03DE3}"/>
              </a:ext>
            </a:extLst>
          </p:cNvPr>
          <p:cNvSpPr>
            <a:spLocks noGrp="1"/>
          </p:cNvSpPr>
          <p:nvPr>
            <p:ph type="ftr" sz="quarter" idx="10"/>
          </p:nvPr>
        </p:nvSpPr>
        <p:spPr/>
        <p:txBody>
          <a:bodyPr/>
          <a:lstStyle/>
          <a:p>
            <a:endParaRPr lang="en-US" dirty="0"/>
          </a:p>
        </p:txBody>
      </p:sp>
      <p:sp>
        <p:nvSpPr>
          <p:cNvPr id="4" name="Date Placeholder 3">
            <a:extLst>
              <a:ext uri="{FF2B5EF4-FFF2-40B4-BE49-F238E27FC236}">
                <a16:creationId xmlns:a16="http://schemas.microsoft.com/office/drawing/2014/main" id="{780DE6C2-CAA2-D342-BA95-07CE152CA5C0}"/>
              </a:ext>
            </a:extLst>
          </p:cNvPr>
          <p:cNvSpPr>
            <a:spLocks noGrp="1"/>
          </p:cNvSpPr>
          <p:nvPr>
            <p:ph type="dt" sz="half" idx="11"/>
          </p:nvPr>
        </p:nvSpPr>
        <p:spPr/>
        <p:txBody>
          <a:bodyPr/>
          <a:lstStyle/>
          <a:p>
            <a:fld id="{E74931B7-E6F4-684C-ACFC-44768C603396}" type="datetime3">
              <a:rPr lang="en-US" smtClean="0"/>
              <a:t>5 April 2023</a:t>
            </a:fld>
            <a:endParaRPr lang="en-US" dirty="0"/>
          </a:p>
        </p:txBody>
      </p:sp>
      <p:sp>
        <p:nvSpPr>
          <p:cNvPr id="5" name="Slide Number Placeholder 4">
            <a:extLst>
              <a:ext uri="{FF2B5EF4-FFF2-40B4-BE49-F238E27FC236}">
                <a16:creationId xmlns:a16="http://schemas.microsoft.com/office/drawing/2014/main" id="{EC9839D4-85CE-8A4A-9975-12A3ED44EA56}"/>
              </a:ext>
            </a:extLst>
          </p:cNvPr>
          <p:cNvSpPr>
            <a:spLocks noGrp="1"/>
          </p:cNvSpPr>
          <p:nvPr>
            <p:ph type="sldNum" sz="quarter" idx="12"/>
          </p:nvPr>
        </p:nvSpPr>
        <p:spPr/>
        <p:txBody>
          <a:bodyPr/>
          <a:lstStyle/>
          <a:p>
            <a:fld id="{4EBCDCBD-78E1-0D41-A999-31B5EBF8E02C}" type="slidenum">
              <a:rPr lang="en-US" smtClean="0"/>
              <a:pPr/>
              <a:t>‹#›</a:t>
            </a:fld>
            <a:endParaRPr lang="en-US" dirty="0"/>
          </a:p>
        </p:txBody>
      </p:sp>
      <p:pic>
        <p:nvPicPr>
          <p:cNvPr id="7" name="Picture 6">
            <a:extLst>
              <a:ext uri="{FF2B5EF4-FFF2-40B4-BE49-F238E27FC236}">
                <a16:creationId xmlns:a16="http://schemas.microsoft.com/office/drawing/2014/main" id="{3F75EB2D-859A-AA4B-8F9A-1A94CC808817}"/>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59703" y="6565216"/>
            <a:ext cx="212200" cy="228116"/>
          </a:xfrm>
          <a:prstGeom prst="rect">
            <a:avLst/>
          </a:prstGeom>
        </p:spPr>
      </p:pic>
      <p:pic>
        <p:nvPicPr>
          <p:cNvPr id="8" name="Picture 7">
            <a:extLst>
              <a:ext uri="{FF2B5EF4-FFF2-40B4-BE49-F238E27FC236}">
                <a16:creationId xmlns:a16="http://schemas.microsoft.com/office/drawing/2014/main" id="{474AD08A-971E-6542-A06E-C977F5CB17F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51642" y="81578"/>
            <a:ext cx="1248895" cy="1248895"/>
          </a:xfrm>
          <a:prstGeom prst="rect">
            <a:avLst/>
          </a:prstGeom>
        </p:spPr>
      </p:pic>
    </p:spTree>
    <p:extLst>
      <p:ext uri="{BB962C8B-B14F-4D97-AF65-F5344CB8AC3E}">
        <p14:creationId xmlns:p14="http://schemas.microsoft.com/office/powerpoint/2010/main" val="10119195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descr="A picture containing indoor, dark, night&#10;&#10;Description automatically generated">
            <a:extLst>
              <a:ext uri="{FF2B5EF4-FFF2-40B4-BE49-F238E27FC236}">
                <a16:creationId xmlns:a16="http://schemas.microsoft.com/office/drawing/2014/main" id="{75EB434D-5C4E-E745-843B-1DCC4B174E30}"/>
              </a:ext>
            </a:extLst>
          </p:cNvPr>
          <p:cNvPicPr>
            <a:picLocks noChangeAspect="1"/>
          </p:cNvPicPr>
          <p:nvPr userDrawn="1"/>
        </p:nvPicPr>
        <p:blipFill>
          <a:blip r:embed="rId2">
            <a:alphaModFix amt="50000"/>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3D8C2EE-BC0E-3E46-9AA0-8073B00F842C}"/>
              </a:ext>
            </a:extLst>
          </p:cNvPr>
          <p:cNvSpPr>
            <a:spLocks noGrp="1"/>
          </p:cNvSpPr>
          <p:nvPr>
            <p:ph type="title"/>
          </p:nvPr>
        </p:nvSpPr>
        <p:spPr>
          <a:xfrm>
            <a:off x="1552178" y="419100"/>
            <a:ext cx="10182621" cy="762000"/>
          </a:xfrm>
        </p:spPr>
        <p:txBody>
          <a:bodyPr/>
          <a:lstStyle/>
          <a:p>
            <a:r>
              <a:rPr lang="en-US" dirty="0"/>
              <a:t>Click to edit Master title style</a:t>
            </a:r>
          </a:p>
        </p:txBody>
      </p:sp>
      <p:sp>
        <p:nvSpPr>
          <p:cNvPr id="3" name="Footer Placeholder 2">
            <a:extLst>
              <a:ext uri="{FF2B5EF4-FFF2-40B4-BE49-F238E27FC236}">
                <a16:creationId xmlns:a16="http://schemas.microsoft.com/office/drawing/2014/main" id="{2D58A432-D02C-1F41-94C6-5FE6EFCFE99D}"/>
              </a:ext>
            </a:extLst>
          </p:cNvPr>
          <p:cNvSpPr>
            <a:spLocks noGrp="1"/>
          </p:cNvSpPr>
          <p:nvPr>
            <p:ph type="ftr" sz="quarter" idx="10"/>
          </p:nvPr>
        </p:nvSpPr>
        <p:spPr/>
        <p:txBody>
          <a:bodyPr/>
          <a:lstStyle/>
          <a:p>
            <a:endParaRPr lang="en-US" dirty="0"/>
          </a:p>
        </p:txBody>
      </p:sp>
      <p:sp>
        <p:nvSpPr>
          <p:cNvPr id="4" name="Date Placeholder 3">
            <a:extLst>
              <a:ext uri="{FF2B5EF4-FFF2-40B4-BE49-F238E27FC236}">
                <a16:creationId xmlns:a16="http://schemas.microsoft.com/office/drawing/2014/main" id="{B50A2F94-E2A3-D64E-95B3-93EF1F20DFAE}"/>
              </a:ext>
            </a:extLst>
          </p:cNvPr>
          <p:cNvSpPr>
            <a:spLocks noGrp="1"/>
          </p:cNvSpPr>
          <p:nvPr>
            <p:ph type="dt" sz="half" idx="11"/>
          </p:nvPr>
        </p:nvSpPr>
        <p:spPr/>
        <p:txBody>
          <a:bodyPr/>
          <a:lstStyle/>
          <a:p>
            <a:fld id="{E74931B7-E6F4-684C-ACFC-44768C603396}" type="datetime3">
              <a:rPr lang="en-US" smtClean="0"/>
              <a:t>5 April 2023</a:t>
            </a:fld>
            <a:endParaRPr lang="en-US" dirty="0"/>
          </a:p>
        </p:txBody>
      </p:sp>
      <p:sp>
        <p:nvSpPr>
          <p:cNvPr id="5" name="Slide Number Placeholder 4">
            <a:extLst>
              <a:ext uri="{FF2B5EF4-FFF2-40B4-BE49-F238E27FC236}">
                <a16:creationId xmlns:a16="http://schemas.microsoft.com/office/drawing/2014/main" id="{1897D0C1-A1C8-B340-A500-EA84B0D3D76D}"/>
              </a:ext>
            </a:extLst>
          </p:cNvPr>
          <p:cNvSpPr>
            <a:spLocks noGrp="1"/>
          </p:cNvSpPr>
          <p:nvPr>
            <p:ph type="sldNum" sz="quarter" idx="12"/>
          </p:nvPr>
        </p:nvSpPr>
        <p:spPr/>
        <p:txBody>
          <a:bodyPr/>
          <a:lstStyle/>
          <a:p>
            <a:fld id="{4EBCDCBD-78E1-0D41-A999-31B5EBF8E02C}" type="slidenum">
              <a:rPr lang="en-US" smtClean="0"/>
              <a:pPr/>
              <a:t>‹#›</a:t>
            </a:fld>
            <a:endParaRPr lang="en-US" dirty="0"/>
          </a:p>
        </p:txBody>
      </p:sp>
      <p:pic>
        <p:nvPicPr>
          <p:cNvPr id="7" name="Picture 6">
            <a:extLst>
              <a:ext uri="{FF2B5EF4-FFF2-40B4-BE49-F238E27FC236}">
                <a16:creationId xmlns:a16="http://schemas.microsoft.com/office/drawing/2014/main" id="{8EAA948E-841A-044B-9426-34A8665F73B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1642" y="81578"/>
            <a:ext cx="1248895" cy="1248895"/>
          </a:xfrm>
          <a:prstGeom prst="rect">
            <a:avLst/>
          </a:prstGeom>
        </p:spPr>
      </p:pic>
      <p:pic>
        <p:nvPicPr>
          <p:cNvPr id="8" name="Picture 7">
            <a:extLst>
              <a:ext uri="{FF2B5EF4-FFF2-40B4-BE49-F238E27FC236}">
                <a16:creationId xmlns:a16="http://schemas.microsoft.com/office/drawing/2014/main" id="{0CC0A5C5-9C7B-3743-A1D3-72FD7EB68FB0}"/>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59703" y="6565216"/>
            <a:ext cx="212200" cy="228116"/>
          </a:xfrm>
          <a:prstGeom prst="rect">
            <a:avLst/>
          </a:prstGeom>
        </p:spPr>
      </p:pic>
    </p:spTree>
    <p:extLst>
      <p:ext uri="{BB962C8B-B14F-4D97-AF65-F5344CB8AC3E}">
        <p14:creationId xmlns:p14="http://schemas.microsoft.com/office/powerpoint/2010/main" val="1551717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A picture containing indoor, bed, nature, dark&#10;&#10;Description automatically generated">
            <a:extLst>
              <a:ext uri="{FF2B5EF4-FFF2-40B4-BE49-F238E27FC236}">
                <a16:creationId xmlns:a16="http://schemas.microsoft.com/office/drawing/2014/main" id="{2042512C-A5A1-504F-9648-9E3C6561CFD7}"/>
              </a:ext>
            </a:extLst>
          </p:cNvPr>
          <p:cNvPicPr>
            <a:picLocks noChangeAspect="1"/>
          </p:cNvPicPr>
          <p:nvPr userDrawn="1"/>
        </p:nvPicPr>
        <p:blipFill>
          <a:blip r:embed="rId2"/>
          <a:stretch>
            <a:fillRect/>
          </a:stretch>
        </p:blipFill>
        <p:spPr>
          <a:xfrm>
            <a:off x="2" y="-1"/>
            <a:ext cx="12191998" cy="6857999"/>
          </a:xfrm>
          <a:prstGeom prst="rect">
            <a:avLst/>
          </a:prstGeom>
        </p:spPr>
      </p:pic>
      <p:sp>
        <p:nvSpPr>
          <p:cNvPr id="2" name="Title 1">
            <a:extLst>
              <a:ext uri="{FF2B5EF4-FFF2-40B4-BE49-F238E27FC236}">
                <a16:creationId xmlns:a16="http://schemas.microsoft.com/office/drawing/2014/main" id="{5B7A2AC3-ED34-4A4F-9071-934247C727BC}"/>
              </a:ext>
            </a:extLst>
          </p:cNvPr>
          <p:cNvSpPr>
            <a:spLocks noGrp="1"/>
          </p:cNvSpPr>
          <p:nvPr>
            <p:ph type="title"/>
          </p:nvPr>
        </p:nvSpPr>
        <p:spPr>
          <a:xfrm>
            <a:off x="1400536" y="419100"/>
            <a:ext cx="10334263" cy="762000"/>
          </a:xfrm>
        </p:spPr>
        <p:txBody>
          <a:bodyPr/>
          <a:lstStyle/>
          <a:p>
            <a:r>
              <a:rPr lang="en-US" dirty="0"/>
              <a:t>Click to edit Master title style</a:t>
            </a:r>
          </a:p>
        </p:txBody>
      </p:sp>
      <p:sp>
        <p:nvSpPr>
          <p:cNvPr id="3" name="Footer Placeholder 2">
            <a:extLst>
              <a:ext uri="{FF2B5EF4-FFF2-40B4-BE49-F238E27FC236}">
                <a16:creationId xmlns:a16="http://schemas.microsoft.com/office/drawing/2014/main" id="{4F121954-F7E3-D749-B436-55F4FC8FF264}"/>
              </a:ext>
            </a:extLst>
          </p:cNvPr>
          <p:cNvSpPr>
            <a:spLocks noGrp="1"/>
          </p:cNvSpPr>
          <p:nvPr>
            <p:ph type="ftr" sz="quarter" idx="10"/>
          </p:nvPr>
        </p:nvSpPr>
        <p:spPr/>
        <p:txBody>
          <a:bodyPr/>
          <a:lstStyle/>
          <a:p>
            <a:endParaRPr lang="en-US" dirty="0"/>
          </a:p>
        </p:txBody>
      </p:sp>
      <p:sp>
        <p:nvSpPr>
          <p:cNvPr id="4" name="Date Placeholder 3">
            <a:extLst>
              <a:ext uri="{FF2B5EF4-FFF2-40B4-BE49-F238E27FC236}">
                <a16:creationId xmlns:a16="http://schemas.microsoft.com/office/drawing/2014/main" id="{AD1F6EDF-2180-7546-B7ED-2A02186DA729}"/>
              </a:ext>
            </a:extLst>
          </p:cNvPr>
          <p:cNvSpPr>
            <a:spLocks noGrp="1"/>
          </p:cNvSpPr>
          <p:nvPr>
            <p:ph type="dt" sz="half" idx="11"/>
          </p:nvPr>
        </p:nvSpPr>
        <p:spPr/>
        <p:txBody>
          <a:bodyPr/>
          <a:lstStyle/>
          <a:p>
            <a:fld id="{E74931B7-E6F4-684C-ACFC-44768C603396}" type="datetime3">
              <a:rPr lang="en-US" smtClean="0"/>
              <a:t>5 April 2023</a:t>
            </a:fld>
            <a:endParaRPr lang="en-US" dirty="0"/>
          </a:p>
        </p:txBody>
      </p:sp>
      <p:sp>
        <p:nvSpPr>
          <p:cNvPr id="5" name="Slide Number Placeholder 4">
            <a:extLst>
              <a:ext uri="{FF2B5EF4-FFF2-40B4-BE49-F238E27FC236}">
                <a16:creationId xmlns:a16="http://schemas.microsoft.com/office/drawing/2014/main" id="{E07102E5-04D9-2E4F-A7DF-00DDD4005317}"/>
              </a:ext>
            </a:extLst>
          </p:cNvPr>
          <p:cNvSpPr>
            <a:spLocks noGrp="1"/>
          </p:cNvSpPr>
          <p:nvPr>
            <p:ph type="sldNum" sz="quarter" idx="12"/>
          </p:nvPr>
        </p:nvSpPr>
        <p:spPr/>
        <p:txBody>
          <a:bodyPr/>
          <a:lstStyle/>
          <a:p>
            <a:fld id="{4EBCDCBD-78E1-0D41-A999-31B5EBF8E02C}" type="slidenum">
              <a:rPr lang="en-US" smtClean="0"/>
              <a:pPr/>
              <a:t>‹#›</a:t>
            </a:fld>
            <a:endParaRPr lang="en-US" dirty="0"/>
          </a:p>
        </p:txBody>
      </p:sp>
      <p:pic>
        <p:nvPicPr>
          <p:cNvPr id="7" name="Picture 6">
            <a:extLst>
              <a:ext uri="{FF2B5EF4-FFF2-40B4-BE49-F238E27FC236}">
                <a16:creationId xmlns:a16="http://schemas.microsoft.com/office/drawing/2014/main" id="{24058B96-253F-DE45-9B0B-B6F07CB3293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1642" y="81578"/>
            <a:ext cx="1248895" cy="1248895"/>
          </a:xfrm>
          <a:prstGeom prst="rect">
            <a:avLst/>
          </a:prstGeom>
        </p:spPr>
      </p:pic>
      <p:sp>
        <p:nvSpPr>
          <p:cNvPr id="9" name="Content Placeholder 8">
            <a:extLst>
              <a:ext uri="{FF2B5EF4-FFF2-40B4-BE49-F238E27FC236}">
                <a16:creationId xmlns:a16="http://schemas.microsoft.com/office/drawing/2014/main" id="{9FA8094E-CEB3-E74B-BAF4-C0AF32D7E72E}"/>
              </a:ext>
            </a:extLst>
          </p:cNvPr>
          <p:cNvSpPr>
            <a:spLocks noGrp="1"/>
          </p:cNvSpPr>
          <p:nvPr>
            <p:ph sz="quarter" idx="13"/>
          </p:nvPr>
        </p:nvSpPr>
        <p:spPr>
          <a:xfrm>
            <a:off x="1400535" y="1668463"/>
            <a:ext cx="10334263" cy="45587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AD023FDE-2216-DB4F-8DE2-884B65FCEF57}"/>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59703" y="6565216"/>
            <a:ext cx="212200" cy="228116"/>
          </a:xfrm>
          <a:prstGeom prst="rect">
            <a:avLst/>
          </a:prstGeom>
        </p:spPr>
      </p:pic>
    </p:spTree>
    <p:extLst>
      <p:ext uri="{BB962C8B-B14F-4D97-AF65-F5344CB8AC3E}">
        <p14:creationId xmlns:p14="http://schemas.microsoft.com/office/powerpoint/2010/main" val="2601311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Black">
    <p:spTree>
      <p:nvGrpSpPr>
        <p:cNvPr id="1" name=""/>
        <p:cNvGrpSpPr/>
        <p:nvPr/>
      </p:nvGrpSpPr>
      <p:grpSpPr>
        <a:xfrm>
          <a:off x="0" y="0"/>
          <a:ext cx="0" cy="0"/>
          <a:chOff x="0" y="0"/>
          <a:chExt cx="0" cy="0"/>
        </a:xfrm>
      </p:grpSpPr>
      <p:sp>
        <p:nvSpPr>
          <p:cNvPr id="4" name="Date Placeholder 3"/>
          <p:cNvSpPr>
            <a:spLocks noGrp="1"/>
          </p:cNvSpPr>
          <p:nvPr>
            <p:ph type="dt" sz="half" idx="18"/>
          </p:nvPr>
        </p:nvSpPr>
        <p:spPr/>
        <p:txBody>
          <a:bodyPr/>
          <a:lstStyle/>
          <a:p>
            <a:fld id="{0898A248-D4E4-514D-9AFD-666C05AB2873}" type="datetime3">
              <a:rPr lang="en-US" smtClean="0"/>
              <a:t>5 April 2023</a:t>
            </a:fld>
            <a:endParaRPr lang="en-US" dirty="0"/>
          </a:p>
        </p:txBody>
      </p:sp>
      <p:sp>
        <p:nvSpPr>
          <p:cNvPr id="5" name="Footer Placeholder 4"/>
          <p:cNvSpPr>
            <a:spLocks noGrp="1"/>
          </p:cNvSpPr>
          <p:nvPr>
            <p:ph type="ftr" sz="quarter" idx="19"/>
          </p:nvPr>
        </p:nvSpPr>
        <p:spPr/>
        <p:txBody>
          <a:bodyPr/>
          <a:lstStyle/>
          <a:p>
            <a:endParaRPr lang="en-US" dirty="0"/>
          </a:p>
        </p:txBody>
      </p:sp>
      <p:sp>
        <p:nvSpPr>
          <p:cNvPr id="6" name="Slide Number Placeholder 5"/>
          <p:cNvSpPr>
            <a:spLocks noGrp="1"/>
          </p:cNvSpPr>
          <p:nvPr>
            <p:ph type="sldNum" sz="quarter" idx="20"/>
          </p:nvPr>
        </p:nvSpPr>
        <p:spPr/>
        <p:txBody>
          <a:bodyPr/>
          <a:lstStyle/>
          <a:p>
            <a:fld id="{4EBCDCBD-78E1-0D41-A999-31B5EBF8E02C}" type="slidenum">
              <a:rPr lang="en-US" smtClean="0"/>
              <a:pPr/>
              <a:t>‹#›</a:t>
            </a:fld>
            <a:endParaRPr lang="en-US" dirty="0"/>
          </a:p>
        </p:txBody>
      </p:sp>
      <p:sp>
        <p:nvSpPr>
          <p:cNvPr id="13" name="Rectangle 12"/>
          <p:cNvSpPr/>
          <p:nvPr userDrawn="1"/>
        </p:nvSpPr>
        <p:spPr>
          <a:xfrm>
            <a:off x="0" y="6291470"/>
            <a:ext cx="12192000" cy="5665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557" y="1332"/>
            <a:ext cx="12187256" cy="6855332"/>
          </a:xfrm>
          <a:prstGeom prst="rect">
            <a:avLst/>
          </a:prstGeom>
        </p:spPr>
      </p:pic>
      <p:sp>
        <p:nvSpPr>
          <p:cNvPr id="2" name="Title 1"/>
          <p:cNvSpPr>
            <a:spLocks noGrp="1"/>
          </p:cNvSpPr>
          <p:nvPr>
            <p:ph type="ctrTitle" hasCustomPrompt="1"/>
          </p:nvPr>
        </p:nvSpPr>
        <p:spPr>
          <a:xfrm>
            <a:off x="4267200" y="3886201"/>
            <a:ext cx="6972300" cy="609600"/>
          </a:xfrm>
        </p:spPr>
        <p:txBody>
          <a:bodyPr anchor="t">
            <a:normAutofit/>
          </a:bodyPr>
          <a:lstStyle>
            <a:lvl1pPr algn="l">
              <a:defRPr sz="4000"/>
            </a:lvl1pPr>
          </a:lstStyle>
          <a:p>
            <a:r>
              <a:rPr lang="en-US" dirty="0"/>
              <a:t>Click to add title</a:t>
            </a:r>
          </a:p>
        </p:txBody>
      </p:sp>
      <p:sp>
        <p:nvSpPr>
          <p:cNvPr id="3" name="Subtitle 2"/>
          <p:cNvSpPr>
            <a:spLocks noGrp="1"/>
          </p:cNvSpPr>
          <p:nvPr>
            <p:ph type="subTitle" idx="1" hasCustomPrompt="1"/>
          </p:nvPr>
        </p:nvSpPr>
        <p:spPr>
          <a:xfrm>
            <a:off x="4267200" y="4495800"/>
            <a:ext cx="6972300" cy="570163"/>
          </a:xfrm>
        </p:spPr>
        <p:txBody>
          <a:bodyPr lIns="0" tIns="0" rIns="0" bIns="0"/>
          <a:lstStyle>
            <a:lvl1pPr marL="0" indent="0" algn="l">
              <a:buNone/>
              <a:defRPr sz="24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2" name="Text Placeholder 11"/>
          <p:cNvSpPr>
            <a:spLocks noGrp="1"/>
          </p:cNvSpPr>
          <p:nvPr>
            <p:ph type="body" sz="quarter" idx="13" hasCustomPrompt="1"/>
          </p:nvPr>
        </p:nvSpPr>
        <p:spPr>
          <a:xfrm>
            <a:off x="4267200" y="5067300"/>
            <a:ext cx="4010128" cy="1104900"/>
          </a:xfrm>
        </p:spPr>
        <p:txBody>
          <a:bodyPr lIns="0" tIns="0" rIns="0" bIns="0">
            <a:normAutofit/>
          </a:bodyPr>
          <a:lstStyle>
            <a:lvl1pPr marL="0" indent="0">
              <a:spcBef>
                <a:spcPts val="0"/>
              </a:spcBef>
              <a:buNone/>
              <a:defRPr sz="140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br>
              <a:rPr lang="en-US" dirty="0"/>
            </a:br>
            <a:r>
              <a:rPr lang="en-US" dirty="0"/>
              <a:t>Title</a:t>
            </a:r>
            <a:br>
              <a:rPr lang="en-US" dirty="0"/>
            </a:br>
            <a:r>
              <a:rPr lang="en-US" dirty="0"/>
              <a:t>Contact information</a:t>
            </a:r>
          </a:p>
        </p:txBody>
      </p:sp>
      <p:pic>
        <p:nvPicPr>
          <p:cNvPr id="17" name="Picture 16"/>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75475" y="3411128"/>
            <a:ext cx="3030109" cy="1982102"/>
          </a:xfrm>
          <a:prstGeom prst="rect">
            <a:avLst/>
          </a:prstGeom>
        </p:spPr>
      </p:pic>
      <p:cxnSp>
        <p:nvCxnSpPr>
          <p:cNvPr id="18" name="Straight Connector 17"/>
          <p:cNvCxnSpPr/>
          <p:nvPr/>
        </p:nvCxnSpPr>
        <p:spPr>
          <a:xfrm>
            <a:off x="3778686" y="3886200"/>
            <a:ext cx="0" cy="228600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4" name="Picture Placeholder 7"/>
          <p:cNvSpPr>
            <a:spLocks noGrp="1"/>
          </p:cNvSpPr>
          <p:nvPr>
            <p:ph type="pic" sz="quarter" idx="15" hasCustomPrompt="1"/>
          </p:nvPr>
        </p:nvSpPr>
        <p:spPr>
          <a:xfrm>
            <a:off x="-2370" y="0"/>
            <a:ext cx="4063997" cy="3440287"/>
          </a:xfrm>
          <a:solidFill>
            <a:schemeClr val="tx2"/>
          </a:solidFill>
          <a:ln>
            <a:noFill/>
          </a:ln>
        </p:spPr>
        <p:txBody>
          <a:bodyPr anchor="ctr"/>
          <a:lstStyle>
            <a:lvl1pPr marL="0" indent="0" algn="ctr">
              <a:buNone/>
              <a:defRPr baseline="0">
                <a:solidFill>
                  <a:schemeClr val="tx2">
                    <a:lumMod val="60000"/>
                    <a:lumOff val="40000"/>
                  </a:schemeClr>
                </a:solidFill>
              </a:defRPr>
            </a:lvl1pPr>
          </a:lstStyle>
          <a:p>
            <a:r>
              <a:rPr lang="en-US" dirty="0"/>
              <a:t>Click to add image</a:t>
            </a:r>
          </a:p>
        </p:txBody>
      </p:sp>
      <p:sp>
        <p:nvSpPr>
          <p:cNvPr id="25" name="Picture Placeholder 7"/>
          <p:cNvSpPr>
            <a:spLocks noGrp="1"/>
          </p:cNvSpPr>
          <p:nvPr>
            <p:ph type="pic" sz="quarter" idx="16" hasCustomPrompt="1"/>
          </p:nvPr>
        </p:nvSpPr>
        <p:spPr>
          <a:xfrm>
            <a:off x="4061628" y="0"/>
            <a:ext cx="4063996" cy="3440287"/>
          </a:xfrm>
          <a:solidFill>
            <a:schemeClr val="tx2"/>
          </a:solidFill>
          <a:ln>
            <a:noFill/>
          </a:ln>
        </p:spPr>
        <p:txBody>
          <a:bodyPr anchor="ctr"/>
          <a:lstStyle>
            <a:lvl1pPr marL="0" indent="0" algn="ctr">
              <a:buNone/>
              <a:defRPr baseline="0">
                <a:solidFill>
                  <a:schemeClr val="tx2">
                    <a:lumMod val="60000"/>
                    <a:lumOff val="40000"/>
                  </a:schemeClr>
                </a:solidFill>
              </a:defRPr>
            </a:lvl1pPr>
          </a:lstStyle>
          <a:p>
            <a:r>
              <a:rPr lang="en-US" dirty="0"/>
              <a:t>Click to add image</a:t>
            </a:r>
          </a:p>
        </p:txBody>
      </p:sp>
      <p:sp>
        <p:nvSpPr>
          <p:cNvPr id="26" name="Picture Placeholder 7"/>
          <p:cNvSpPr>
            <a:spLocks noGrp="1"/>
          </p:cNvSpPr>
          <p:nvPr>
            <p:ph type="pic" sz="quarter" idx="17" hasCustomPrompt="1"/>
          </p:nvPr>
        </p:nvSpPr>
        <p:spPr>
          <a:xfrm>
            <a:off x="8125625" y="0"/>
            <a:ext cx="4066376" cy="3440287"/>
          </a:xfrm>
          <a:solidFill>
            <a:schemeClr val="tx2"/>
          </a:solidFill>
          <a:ln>
            <a:noFill/>
          </a:ln>
        </p:spPr>
        <p:txBody>
          <a:bodyPr anchor="ctr"/>
          <a:lstStyle>
            <a:lvl1pPr marL="0" indent="0" algn="ctr">
              <a:buNone/>
              <a:defRPr baseline="0">
                <a:solidFill>
                  <a:schemeClr val="tx2">
                    <a:lumMod val="60000"/>
                    <a:lumOff val="40000"/>
                  </a:schemeClr>
                </a:solidFill>
              </a:defRPr>
            </a:lvl1pPr>
          </a:lstStyle>
          <a:p>
            <a:r>
              <a:rPr lang="en-US" dirty="0"/>
              <a:t>Click to add image</a:t>
            </a:r>
          </a:p>
        </p:txBody>
      </p:sp>
    </p:spTree>
    <p:extLst>
      <p:ext uri="{BB962C8B-B14F-4D97-AF65-F5344CB8AC3E}">
        <p14:creationId xmlns:p14="http://schemas.microsoft.com/office/powerpoint/2010/main" val="23843072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5 Black">
    <p:spTree>
      <p:nvGrpSpPr>
        <p:cNvPr id="1" name=""/>
        <p:cNvGrpSpPr/>
        <p:nvPr/>
      </p:nvGrpSpPr>
      <p:grpSpPr>
        <a:xfrm>
          <a:off x="0" y="0"/>
          <a:ext cx="0" cy="0"/>
          <a:chOff x="0" y="0"/>
          <a:chExt cx="0" cy="0"/>
        </a:xfrm>
      </p:grpSpPr>
      <p:sp>
        <p:nvSpPr>
          <p:cNvPr id="4" name="Date Placeholder 3"/>
          <p:cNvSpPr>
            <a:spLocks noGrp="1"/>
          </p:cNvSpPr>
          <p:nvPr>
            <p:ph type="dt" sz="half" idx="15"/>
          </p:nvPr>
        </p:nvSpPr>
        <p:spPr/>
        <p:txBody>
          <a:bodyPr/>
          <a:lstStyle/>
          <a:p>
            <a:fld id="{87EA7780-5DFD-AE4F-B1E0-892BD90D08BB}" type="datetime3">
              <a:rPr lang="en-US" smtClean="0"/>
              <a:t>5 April 2023</a:t>
            </a:fld>
            <a:endParaRPr lang="en-US" dirty="0"/>
          </a:p>
        </p:txBody>
      </p:sp>
      <p:sp>
        <p:nvSpPr>
          <p:cNvPr id="5" name="Footer Placeholder 4"/>
          <p:cNvSpPr>
            <a:spLocks noGrp="1"/>
          </p:cNvSpPr>
          <p:nvPr>
            <p:ph type="ftr" sz="quarter" idx="16"/>
          </p:nvPr>
        </p:nvSpPr>
        <p:spPr/>
        <p:txBody>
          <a:bodyPr/>
          <a:lstStyle/>
          <a:p>
            <a:endParaRPr lang="en-US" dirty="0"/>
          </a:p>
        </p:txBody>
      </p:sp>
      <p:sp>
        <p:nvSpPr>
          <p:cNvPr id="6" name="Slide Number Placeholder 5"/>
          <p:cNvSpPr>
            <a:spLocks noGrp="1"/>
          </p:cNvSpPr>
          <p:nvPr>
            <p:ph type="sldNum" sz="quarter" idx="17"/>
          </p:nvPr>
        </p:nvSpPr>
        <p:spPr/>
        <p:txBody>
          <a:bodyPr/>
          <a:lstStyle/>
          <a:p>
            <a:fld id="{4EBCDCBD-78E1-0D41-A999-31B5EBF8E02C}" type="slidenum">
              <a:rPr lang="en-US" smtClean="0"/>
              <a:pPr/>
              <a:t>‹#›</a:t>
            </a:fld>
            <a:endParaRPr lang="en-US" dirty="0"/>
          </a:p>
        </p:txBody>
      </p:sp>
      <p:sp>
        <p:nvSpPr>
          <p:cNvPr id="9" name="Rectangle 8"/>
          <p:cNvSpPr/>
          <p:nvPr/>
        </p:nvSpPr>
        <p:spPr>
          <a:xfrm>
            <a:off x="0" y="6291470"/>
            <a:ext cx="12192000" cy="5665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557" y="1332"/>
            <a:ext cx="12187256" cy="6855332"/>
          </a:xfrm>
          <a:prstGeom prst="rect">
            <a:avLst/>
          </a:prstGeom>
          <a:effectLst/>
        </p:spPr>
      </p:pic>
      <p:sp>
        <p:nvSpPr>
          <p:cNvPr id="13" name="Rectangle 12"/>
          <p:cNvSpPr/>
          <p:nvPr userDrawn="1"/>
        </p:nvSpPr>
        <p:spPr>
          <a:xfrm rot="10800000">
            <a:off x="0" y="4358639"/>
            <a:ext cx="12192000" cy="2499359"/>
          </a:xfrm>
          <a:prstGeom prst="rect">
            <a:avLst/>
          </a:prstGeom>
          <a:gradFill>
            <a:gsLst>
              <a:gs pos="0">
                <a:srgbClr val="000000">
                  <a:alpha val="40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4191000" y="1028700"/>
            <a:ext cx="6819900" cy="1485900"/>
          </a:xfrm>
        </p:spPr>
        <p:txBody>
          <a:bodyPr anchor="t">
            <a:normAutofit/>
          </a:bodyPr>
          <a:lstStyle>
            <a:lvl1pPr algn="l">
              <a:defRPr sz="3200">
                <a:solidFill>
                  <a:schemeClr val="bg1"/>
                </a:solidFill>
              </a:defRPr>
            </a:lvl1pPr>
          </a:lstStyle>
          <a:p>
            <a:r>
              <a:rPr lang="en-US" dirty="0"/>
              <a:t>Click to add title </a:t>
            </a:r>
            <a:br>
              <a:rPr lang="en-US" dirty="0"/>
            </a:br>
            <a:r>
              <a:rPr lang="en-US" dirty="0"/>
              <a:t>(recommended for titles that </a:t>
            </a:r>
            <a:br>
              <a:rPr lang="en-US" dirty="0"/>
            </a:br>
            <a:r>
              <a:rPr lang="en-US" dirty="0"/>
              <a:t>are 2-3 lines long)</a:t>
            </a:r>
          </a:p>
        </p:txBody>
      </p:sp>
      <p:sp>
        <p:nvSpPr>
          <p:cNvPr id="3" name="Subtitle 2"/>
          <p:cNvSpPr>
            <a:spLocks noGrp="1"/>
          </p:cNvSpPr>
          <p:nvPr>
            <p:ph type="subTitle" idx="1" hasCustomPrompt="1"/>
          </p:nvPr>
        </p:nvSpPr>
        <p:spPr>
          <a:xfrm>
            <a:off x="4191001" y="2514600"/>
            <a:ext cx="6819900" cy="341566"/>
          </a:xfrm>
        </p:spPr>
        <p:txBody>
          <a:bodyPr lIns="0" tIns="0" rIns="0" bIns="0">
            <a:normAutofit/>
          </a:bodyPr>
          <a:lstStyle>
            <a:lvl1pPr marL="0" indent="0" algn="l">
              <a:buNone/>
              <a:defRPr sz="16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2" name="Text Placeholder 11"/>
          <p:cNvSpPr>
            <a:spLocks noGrp="1"/>
          </p:cNvSpPr>
          <p:nvPr>
            <p:ph type="body" sz="quarter" idx="13" hasCustomPrompt="1"/>
          </p:nvPr>
        </p:nvSpPr>
        <p:spPr>
          <a:xfrm>
            <a:off x="4191000" y="2857501"/>
            <a:ext cx="6819900" cy="775386"/>
          </a:xfrm>
        </p:spPr>
        <p:txBody>
          <a:bodyPr lIns="0" tIns="0" rIns="0" bIns="0">
            <a:normAutofit/>
          </a:bodyPr>
          <a:lstStyle>
            <a:lvl1pPr marL="0" indent="0">
              <a:spcBef>
                <a:spcPts val="0"/>
              </a:spcBef>
              <a:buNone/>
              <a:defRPr sz="120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br>
              <a:rPr lang="en-US" dirty="0"/>
            </a:br>
            <a:r>
              <a:rPr lang="en-US" dirty="0"/>
              <a:t>Title</a:t>
            </a:r>
            <a:br>
              <a:rPr lang="en-US" dirty="0"/>
            </a:br>
            <a:r>
              <a:rPr lang="en-US" dirty="0"/>
              <a:t>Contact information</a:t>
            </a:r>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4338" y="532082"/>
            <a:ext cx="3271029" cy="2139696"/>
          </a:xfrm>
          <a:prstGeom prst="rect">
            <a:avLst/>
          </a:prstGeom>
        </p:spPr>
      </p:pic>
      <p:cxnSp>
        <p:nvCxnSpPr>
          <p:cNvPr id="8" name="Straight Connector 7"/>
          <p:cNvCxnSpPr/>
          <p:nvPr/>
        </p:nvCxnSpPr>
        <p:spPr>
          <a:xfrm>
            <a:off x="4191000" y="3855309"/>
            <a:ext cx="68199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6" name="Text Placeholder 11"/>
          <p:cNvSpPr>
            <a:spLocks noGrp="1"/>
          </p:cNvSpPr>
          <p:nvPr>
            <p:ph type="body" sz="quarter" idx="14" hasCustomPrompt="1"/>
          </p:nvPr>
        </p:nvSpPr>
        <p:spPr>
          <a:xfrm>
            <a:off x="4191000" y="3976707"/>
            <a:ext cx="6819900" cy="2195494"/>
          </a:xfrm>
        </p:spPr>
        <p:txBody>
          <a:bodyPr lIns="0" tIns="0" rIns="0" bIns="0">
            <a:normAutofit/>
          </a:bodyPr>
          <a:lstStyle>
            <a:lvl1pPr marL="0" indent="0">
              <a:spcBef>
                <a:spcPts val="200"/>
              </a:spcBef>
              <a:buNone/>
              <a:defRPr sz="10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r>
              <a:rPr lang="en-US" dirty="0">
                <a:effectLst/>
                <a:latin typeface="Helvetica" charset="0"/>
              </a:rPr>
              <a:t>Click to add classification text</a:t>
            </a:r>
          </a:p>
        </p:txBody>
      </p:sp>
      <p:cxnSp>
        <p:nvCxnSpPr>
          <p:cNvPr id="20" name="Straight Connector 19"/>
          <p:cNvCxnSpPr/>
          <p:nvPr/>
        </p:nvCxnSpPr>
        <p:spPr>
          <a:xfrm>
            <a:off x="4191000" y="3855309"/>
            <a:ext cx="68199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4191000" y="3855309"/>
            <a:ext cx="68199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a:xfrm>
            <a:off x="1082518" y="2541694"/>
            <a:ext cx="2210142" cy="497572"/>
          </a:xfrm>
          <a:prstGeom prst="rect">
            <a:avLst/>
          </a:prstGeom>
          <a:noFill/>
          <a:ln w="19050">
            <a:noFill/>
          </a:ln>
        </p:spPr>
        <p:txBody>
          <a:bodyPr wrap="square" rtlCol="0">
            <a:spAutoFit/>
          </a:bodyPr>
          <a:lstStyle/>
          <a:p>
            <a:pPr marL="0" marR="0" indent="0" algn="ctr" defTabSz="914400" rtl="0" eaLnBrk="1" fontAlgn="auto" latinLnBrk="0" hangingPunct="1">
              <a:lnSpc>
                <a:spcPts val="1600"/>
              </a:lnSpc>
              <a:spcBef>
                <a:spcPts val="0"/>
              </a:spcBef>
              <a:spcAft>
                <a:spcPts val="0"/>
              </a:spcAft>
              <a:buClrTx/>
              <a:buSzTx/>
              <a:buFontTx/>
              <a:buNone/>
              <a:tabLst/>
              <a:defRPr/>
            </a:pPr>
            <a:r>
              <a:rPr lang="en-US" sz="1200" dirty="0">
                <a:solidFill>
                  <a:schemeClr val="bg1"/>
                </a:solidFill>
                <a:latin typeface="+mn-lt"/>
                <a:ea typeface="Myriad Pro" charset="0"/>
                <a:cs typeface="Myriad Pro" charset="0"/>
              </a:rPr>
              <a:t>11100 Johns Hopkins Road </a:t>
            </a:r>
            <a:br>
              <a:rPr lang="en-US" sz="1200" dirty="0">
                <a:solidFill>
                  <a:schemeClr val="bg1"/>
                </a:solidFill>
                <a:latin typeface="+mn-lt"/>
                <a:ea typeface="Myriad Pro" charset="0"/>
                <a:cs typeface="Myriad Pro" charset="0"/>
              </a:rPr>
            </a:br>
            <a:r>
              <a:rPr lang="en-US" sz="1200" dirty="0">
                <a:solidFill>
                  <a:schemeClr val="bg1"/>
                </a:solidFill>
                <a:latin typeface="+mn-lt"/>
                <a:ea typeface="Myriad Pro" charset="0"/>
                <a:cs typeface="Myriad Pro" charset="0"/>
              </a:rPr>
              <a:t>Laurel, MD 20723-6099</a:t>
            </a:r>
          </a:p>
        </p:txBody>
      </p:sp>
      <p:cxnSp>
        <p:nvCxnSpPr>
          <p:cNvPr id="19" name="Straight Connector 18"/>
          <p:cNvCxnSpPr/>
          <p:nvPr userDrawn="1"/>
        </p:nvCxnSpPr>
        <p:spPr>
          <a:xfrm>
            <a:off x="1082518" y="2387995"/>
            <a:ext cx="2210142"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6604778"/>
      </p:ext>
    </p:extLst>
  </p:cSld>
  <p:clrMapOvr>
    <a:masterClrMapping/>
  </p:clrMapOvr>
  <p:extLst>
    <p:ext uri="{DCECCB84-F9BA-43D5-87BE-67443E8EF086}">
      <p15:sldGuideLst xmlns:p15="http://schemas.microsoft.com/office/powerpoint/2012/main">
        <p15:guide id="5" pos="693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a:lvl1pPr>
          </a:lstStyle>
          <a:p>
            <a:r>
              <a:rPr lang="en-US" dirty="0"/>
              <a:t>Click to add title</a:t>
            </a:r>
          </a:p>
        </p:txBody>
      </p:sp>
      <p:sp>
        <p:nvSpPr>
          <p:cNvPr id="3" name="Content Placeholder 2"/>
          <p:cNvSpPr>
            <a:spLocks noGrp="1"/>
          </p:cNvSpPr>
          <p:nvPr>
            <p:ph idx="1" hasCustomPrompt="1"/>
          </p:nvPr>
        </p:nvSpPr>
        <p:spPr>
          <a:xfrm>
            <a:off x="952500" y="1185863"/>
            <a:ext cx="10287000" cy="4986338"/>
          </a:xfrm>
        </p:spPr>
        <p:txBody>
          <a:bodyPr lIns="0" tIns="0" rIns="0"/>
          <a:lstStyle>
            <a:lvl1pPr>
              <a:defRPr sz="2000"/>
            </a:lvl1pPr>
            <a:lvl2pPr>
              <a:defRPr sz="1600"/>
            </a:lvl2pPr>
            <a:lvl3pPr>
              <a:defRPr sz="1600"/>
            </a:lvl3pPr>
            <a:lvl4pPr>
              <a:defRPr sz="1600"/>
            </a:lvl4pPr>
            <a:lvl5pPr>
              <a:defRPr sz="16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4B93144-C76E-764F-93FB-58C67DB58A80}" type="datetime3">
              <a:rPr lang="en-US" smtClean="0"/>
              <a:t>5 April 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BCDCBD-78E1-0D41-A999-31B5EBF8E02C}" type="slidenum">
              <a:rPr lang="en-US" smtClean="0"/>
              <a:pPr/>
              <a:t>‹#›</a:t>
            </a:fld>
            <a:endParaRPr lang="en-US" dirty="0"/>
          </a:p>
        </p:txBody>
      </p:sp>
      <p:pic>
        <p:nvPicPr>
          <p:cNvPr id="7" name="Picture 6">
            <a:extLst>
              <a:ext uri="{FF2B5EF4-FFF2-40B4-BE49-F238E27FC236}">
                <a16:creationId xmlns:a16="http://schemas.microsoft.com/office/drawing/2014/main" id="{D03D63BA-95B7-2B4C-AEF6-CD82AC95336D}"/>
              </a:ext>
            </a:extLst>
          </p:cNvPr>
          <p:cNvPicPr>
            <a:picLocks noChangeAspect="1"/>
          </p:cNvPicPr>
          <p:nvPr userDrawn="1"/>
        </p:nvPicPr>
        <p:blipFill rotWithShape="1">
          <a:blip r:embed="rId2"/>
          <a:srcRect r="21179"/>
          <a:stretch/>
        </p:blipFill>
        <p:spPr>
          <a:xfrm>
            <a:off x="0" y="0"/>
            <a:ext cx="4324422" cy="914400"/>
          </a:xfrm>
          <a:prstGeom prst="rect">
            <a:avLst/>
          </a:prstGeom>
        </p:spPr>
      </p:pic>
    </p:spTree>
    <p:extLst>
      <p:ext uri="{BB962C8B-B14F-4D97-AF65-F5344CB8AC3E}">
        <p14:creationId xmlns:p14="http://schemas.microsoft.com/office/powerpoint/2010/main" val="1678443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_for_Missions">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4951540-E53C-E74E-9A92-C692D230033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add title</a:t>
            </a:r>
          </a:p>
        </p:txBody>
      </p:sp>
      <p:sp>
        <p:nvSpPr>
          <p:cNvPr id="3" name="Content Placeholder 2"/>
          <p:cNvSpPr>
            <a:spLocks noGrp="1"/>
          </p:cNvSpPr>
          <p:nvPr>
            <p:ph idx="1" hasCustomPrompt="1"/>
          </p:nvPr>
        </p:nvSpPr>
        <p:spPr>
          <a:xfrm>
            <a:off x="6687967" y="1307364"/>
            <a:ext cx="5055650" cy="5078321"/>
          </a:xfrm>
        </p:spPr>
        <p:txBody>
          <a:bodyPr lIns="0" tIns="0" rIns="0"/>
          <a:lstStyle>
            <a:lvl1pPr>
              <a:defRPr sz="2000"/>
            </a:lvl1pPr>
            <a:lvl2pPr>
              <a:defRPr sz="1600"/>
            </a:lvl2pPr>
            <a:lvl3pPr>
              <a:defRPr sz="1600"/>
            </a:lvl3pPr>
            <a:lvl4pPr>
              <a:defRPr sz="1600"/>
            </a:lvl4pPr>
            <a:lvl5pPr>
              <a:defRPr sz="16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CE6B4E2-F6A1-AB41-B966-6EB53929315C}" type="datetime3">
              <a:rPr lang="en-US" smtClean="0"/>
              <a:t>5 April 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BCDCBD-78E1-0D41-A999-31B5EBF8E02C}" type="slidenum">
              <a:rPr lang="en-US" smtClean="0"/>
              <a:pPr/>
              <a:t>‹#›</a:t>
            </a:fld>
            <a:endParaRPr lang="en-US" dirty="0"/>
          </a:p>
        </p:txBody>
      </p:sp>
      <p:pic>
        <p:nvPicPr>
          <p:cNvPr id="8" name="Picture 7">
            <a:extLst>
              <a:ext uri="{FF2B5EF4-FFF2-40B4-BE49-F238E27FC236}">
                <a16:creationId xmlns:a16="http://schemas.microsoft.com/office/drawing/2014/main" id="{78B22182-A2A4-CB46-9920-A744C95DAC6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59703" y="6565216"/>
            <a:ext cx="212200" cy="228116"/>
          </a:xfrm>
          <a:prstGeom prst="rect">
            <a:avLst/>
          </a:prstGeom>
        </p:spPr>
      </p:pic>
      <p:cxnSp>
        <p:nvCxnSpPr>
          <p:cNvPr id="9" name="Straight Connector 8">
            <a:extLst>
              <a:ext uri="{FF2B5EF4-FFF2-40B4-BE49-F238E27FC236}">
                <a16:creationId xmlns:a16="http://schemas.microsoft.com/office/drawing/2014/main" id="{C493A17E-A766-8A4A-85E7-BE709339B9D1}"/>
              </a:ext>
            </a:extLst>
          </p:cNvPr>
          <p:cNvCxnSpPr/>
          <p:nvPr userDrawn="1"/>
        </p:nvCxnSpPr>
        <p:spPr>
          <a:xfrm>
            <a:off x="0" y="6500488"/>
            <a:ext cx="12192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1371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19100"/>
            <a:ext cx="11277600" cy="338328"/>
          </a:xfrm>
        </p:spPr>
        <p:txBody>
          <a:bodyPr>
            <a:noAutofit/>
          </a:bodyPr>
          <a:lstStyle>
            <a:lvl1pPr algn="ctr">
              <a:defRPr sz="2800"/>
            </a:lvl1pPr>
          </a:lstStyle>
          <a:p>
            <a:r>
              <a:rPr lang="en-US" dirty="0"/>
              <a:t>Click to add title</a:t>
            </a:r>
          </a:p>
        </p:txBody>
      </p:sp>
      <p:sp>
        <p:nvSpPr>
          <p:cNvPr id="3" name="Content Placeholder 2"/>
          <p:cNvSpPr>
            <a:spLocks noGrp="1"/>
          </p:cNvSpPr>
          <p:nvPr>
            <p:ph idx="1" hasCustomPrompt="1"/>
          </p:nvPr>
        </p:nvSpPr>
        <p:spPr>
          <a:xfrm>
            <a:off x="952500" y="1485900"/>
            <a:ext cx="10287000" cy="4686301"/>
          </a:xfrm>
        </p:spPr>
        <p:txBody>
          <a:body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hasCustomPrompt="1"/>
          </p:nvPr>
        </p:nvSpPr>
        <p:spPr>
          <a:xfrm>
            <a:off x="457200" y="798576"/>
            <a:ext cx="11277600" cy="382524"/>
          </a:xfrm>
        </p:spPr>
        <p:txBody>
          <a:bodyPr>
            <a:normAutofit/>
          </a:bodyPr>
          <a:lstStyle>
            <a:lvl1pPr marL="0" indent="0" algn="ctr">
              <a:buNone/>
              <a:defRPr sz="2000" baseline="0">
                <a:solidFill>
                  <a:schemeClr val="accent2"/>
                </a:solidFill>
              </a:defRPr>
            </a:lvl1pPr>
          </a:lstStyle>
          <a:p>
            <a:r>
              <a:rPr lang="en-US" sz="2000" b="0" dirty="0"/>
              <a:t>Click to add subtitle</a:t>
            </a:r>
            <a:endParaRPr lang="en-US" sz="1600" b="0" dirty="0"/>
          </a:p>
        </p:txBody>
      </p:sp>
      <p:sp>
        <p:nvSpPr>
          <p:cNvPr id="4" name="Date Placeholder 3"/>
          <p:cNvSpPr>
            <a:spLocks noGrp="1"/>
          </p:cNvSpPr>
          <p:nvPr>
            <p:ph type="dt" sz="half" idx="14"/>
          </p:nvPr>
        </p:nvSpPr>
        <p:spPr/>
        <p:txBody>
          <a:bodyPr/>
          <a:lstStyle/>
          <a:p>
            <a:fld id="{312B8C9E-6C25-9D45-BD6C-30504F0142BB}" type="datetime3">
              <a:rPr lang="en-US" smtClean="0"/>
              <a:t>5 April 2023</a:t>
            </a:fld>
            <a:endParaRPr lang="en-US" dirty="0"/>
          </a:p>
        </p:txBody>
      </p:sp>
      <p:sp>
        <p:nvSpPr>
          <p:cNvPr id="5" name="Footer Placeholder 4"/>
          <p:cNvSpPr>
            <a:spLocks noGrp="1"/>
          </p:cNvSpPr>
          <p:nvPr>
            <p:ph type="ftr" sz="quarter" idx="15"/>
          </p:nvPr>
        </p:nvSpPr>
        <p:spPr/>
        <p:txBody>
          <a:bodyPr/>
          <a:lstStyle/>
          <a:p>
            <a:endParaRPr lang="en-US" dirty="0"/>
          </a:p>
        </p:txBody>
      </p:sp>
      <p:sp>
        <p:nvSpPr>
          <p:cNvPr id="6" name="Slide Number Placeholder 5"/>
          <p:cNvSpPr>
            <a:spLocks noGrp="1"/>
          </p:cNvSpPr>
          <p:nvPr>
            <p:ph type="sldNum" sz="quarter" idx="16"/>
          </p:nvPr>
        </p:nvSpPr>
        <p:spPr/>
        <p:txBody>
          <a:bodyPr/>
          <a:lstStyle/>
          <a:p>
            <a:fld id="{4EBCDCBD-78E1-0D41-A999-31B5EBF8E02C}" type="slidenum">
              <a:rPr lang="en-US" smtClean="0"/>
              <a:pPr/>
              <a:t>‹#›</a:t>
            </a:fld>
            <a:endParaRPr lang="en-US" dirty="0"/>
          </a:p>
        </p:txBody>
      </p:sp>
      <p:pic>
        <p:nvPicPr>
          <p:cNvPr id="8" name="Picture 7">
            <a:extLst>
              <a:ext uri="{FF2B5EF4-FFF2-40B4-BE49-F238E27FC236}">
                <a16:creationId xmlns:a16="http://schemas.microsoft.com/office/drawing/2014/main" id="{36AABFF6-8C79-B046-899C-AE63F4762B79}"/>
              </a:ext>
            </a:extLst>
          </p:cNvPr>
          <p:cNvPicPr>
            <a:picLocks noChangeAspect="1"/>
          </p:cNvPicPr>
          <p:nvPr userDrawn="1"/>
        </p:nvPicPr>
        <p:blipFill rotWithShape="1">
          <a:blip r:embed="rId2"/>
          <a:srcRect r="21179"/>
          <a:stretch/>
        </p:blipFill>
        <p:spPr>
          <a:xfrm>
            <a:off x="0" y="0"/>
            <a:ext cx="4324422" cy="914400"/>
          </a:xfrm>
          <a:prstGeom prst="rect">
            <a:avLst/>
          </a:prstGeom>
        </p:spPr>
      </p:pic>
    </p:spTree>
    <p:extLst>
      <p:ext uri="{BB962C8B-B14F-4D97-AF65-F5344CB8AC3E}">
        <p14:creationId xmlns:p14="http://schemas.microsoft.com/office/powerpoint/2010/main" val="344684997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a:lvl1pPr>
          </a:lstStyle>
          <a:p>
            <a:r>
              <a:rPr lang="en-US" dirty="0"/>
              <a:t>Click to add title </a:t>
            </a:r>
          </a:p>
        </p:txBody>
      </p:sp>
      <p:sp>
        <p:nvSpPr>
          <p:cNvPr id="3" name="Content Placeholder 2"/>
          <p:cNvSpPr>
            <a:spLocks noGrp="1"/>
          </p:cNvSpPr>
          <p:nvPr>
            <p:ph idx="1" hasCustomPrompt="1"/>
          </p:nvPr>
        </p:nvSpPr>
        <p:spPr>
          <a:xfrm>
            <a:off x="952500" y="1185864"/>
            <a:ext cx="4952999" cy="4171494"/>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952501" y="5486400"/>
            <a:ext cx="10286999" cy="685800"/>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callout text</a:t>
            </a:r>
          </a:p>
        </p:txBody>
      </p:sp>
      <p:sp>
        <p:nvSpPr>
          <p:cNvPr id="11" name="Content Placeholder 2"/>
          <p:cNvSpPr>
            <a:spLocks noGrp="1"/>
          </p:cNvSpPr>
          <p:nvPr>
            <p:ph idx="13" hasCustomPrompt="1"/>
          </p:nvPr>
        </p:nvSpPr>
        <p:spPr>
          <a:xfrm>
            <a:off x="6286500" y="1185864"/>
            <a:ext cx="4953000" cy="4171494"/>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5"/>
          </p:nvPr>
        </p:nvSpPr>
        <p:spPr/>
        <p:txBody>
          <a:bodyPr/>
          <a:lstStyle/>
          <a:p>
            <a:fld id="{A0C16241-9A65-974E-97DB-275BDA682FC7}" type="datetime3">
              <a:rPr lang="en-US" smtClean="0"/>
              <a:t>5 April 2023</a:t>
            </a:fld>
            <a:endParaRPr lang="en-US" dirty="0"/>
          </a:p>
        </p:txBody>
      </p:sp>
      <p:sp>
        <p:nvSpPr>
          <p:cNvPr id="8" name="Footer Placeholder 7"/>
          <p:cNvSpPr>
            <a:spLocks noGrp="1"/>
          </p:cNvSpPr>
          <p:nvPr>
            <p:ph type="ftr" sz="quarter" idx="16"/>
          </p:nvPr>
        </p:nvSpPr>
        <p:spPr/>
        <p:txBody>
          <a:bodyPr/>
          <a:lstStyle/>
          <a:p>
            <a:endParaRPr lang="en-US" dirty="0"/>
          </a:p>
        </p:txBody>
      </p:sp>
      <p:sp>
        <p:nvSpPr>
          <p:cNvPr id="9" name="Slide Number Placeholder 8"/>
          <p:cNvSpPr>
            <a:spLocks noGrp="1"/>
          </p:cNvSpPr>
          <p:nvPr>
            <p:ph type="sldNum" sz="quarter" idx="17"/>
          </p:nvPr>
        </p:nvSpPr>
        <p:spPr/>
        <p:txBody>
          <a:bodyPr/>
          <a:lstStyle/>
          <a:p>
            <a:fld id="{4EBCDCBD-78E1-0D41-A999-31B5EBF8E02C}" type="slidenum">
              <a:rPr lang="en-US" smtClean="0"/>
              <a:pPr/>
              <a:t>‹#›</a:t>
            </a:fld>
            <a:endParaRPr lang="en-US" dirty="0"/>
          </a:p>
        </p:txBody>
      </p:sp>
      <p:pic>
        <p:nvPicPr>
          <p:cNvPr id="10" name="Picture 9">
            <a:extLst>
              <a:ext uri="{FF2B5EF4-FFF2-40B4-BE49-F238E27FC236}">
                <a16:creationId xmlns:a16="http://schemas.microsoft.com/office/drawing/2014/main" id="{067B7A62-5ED3-6B46-B894-351377ED03D1}"/>
              </a:ext>
            </a:extLst>
          </p:cNvPr>
          <p:cNvPicPr>
            <a:picLocks noChangeAspect="1"/>
          </p:cNvPicPr>
          <p:nvPr userDrawn="1"/>
        </p:nvPicPr>
        <p:blipFill rotWithShape="1">
          <a:blip r:embed="rId2"/>
          <a:srcRect r="21179"/>
          <a:stretch/>
        </p:blipFill>
        <p:spPr>
          <a:xfrm>
            <a:off x="0" y="0"/>
            <a:ext cx="4324422" cy="914400"/>
          </a:xfrm>
          <a:prstGeom prst="rect">
            <a:avLst/>
          </a:prstGeom>
        </p:spPr>
      </p:pic>
    </p:spTree>
    <p:extLst>
      <p:ext uri="{BB962C8B-B14F-4D97-AF65-F5344CB8AC3E}">
        <p14:creationId xmlns:p14="http://schemas.microsoft.com/office/powerpoint/2010/main" val="2372188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0" y="6500488"/>
            <a:ext cx="12192000" cy="3566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419100"/>
            <a:ext cx="11277600" cy="762000"/>
          </a:xfrm>
          <a:prstGeom prst="rect">
            <a:avLst/>
          </a:prstGeom>
        </p:spPr>
        <p:txBody>
          <a:bodyPr vert="horz" lIns="0" tIns="0" rIns="0" bIns="0" rtlCol="0" anchor="t" anchorCtr="0">
            <a:normAutofit/>
          </a:bodyPr>
          <a:lstStyle/>
          <a:p>
            <a:r>
              <a:rPr lang="en-US" dirty="0"/>
              <a:t>Click to add title</a:t>
            </a:r>
          </a:p>
        </p:txBody>
      </p:sp>
      <p:sp>
        <p:nvSpPr>
          <p:cNvPr id="3" name="Text Placeholder 2"/>
          <p:cNvSpPr>
            <a:spLocks noGrp="1"/>
          </p:cNvSpPr>
          <p:nvPr>
            <p:ph type="body" idx="1"/>
          </p:nvPr>
        </p:nvSpPr>
        <p:spPr>
          <a:xfrm>
            <a:off x="952500" y="1181100"/>
            <a:ext cx="10287000" cy="4991099"/>
          </a:xfrm>
          <a:prstGeom prst="rect">
            <a:avLst/>
          </a:prstGeom>
        </p:spPr>
        <p:txBody>
          <a:bodyPr vert="horz" lIns="0" tIns="0" rIns="0" bIns="0" rtlCol="0">
            <a:normAutofit/>
          </a:bodyPr>
          <a:lstStyle/>
          <a:p>
            <a:pPr marL="228600" marR="0" lvl="0" indent="-228600" algn="l" defTabSz="914400" rtl="0" eaLnBrk="1" fontAlgn="auto" latinLnBrk="0" hangingPunct="1">
              <a:lnSpc>
                <a:spcPct val="100000"/>
              </a:lnSpc>
              <a:spcBef>
                <a:spcPts val="1000"/>
              </a:spcBef>
              <a:spcAft>
                <a:spcPts val="0"/>
              </a:spcAft>
              <a:buClrTx/>
              <a:buSzTx/>
              <a:buFont typeface="Arial"/>
              <a:buChar char="•"/>
              <a:tabLst/>
              <a:defRPr/>
            </a:pPr>
            <a:r>
              <a:rPr kumimoji="0" lang="en-US" sz="2000" b="0" i="0" u="none" strike="noStrike" kern="1200" cap="none" spc="0" normalizeH="0" baseline="0" noProof="0" dirty="0">
                <a:ln>
                  <a:noFill/>
                </a:ln>
                <a:solidFill>
                  <a:srgbClr val="FFFFFF"/>
                </a:solidFill>
                <a:effectLst/>
                <a:uLnTx/>
                <a:uFillTx/>
                <a:latin typeface="+mn-lt"/>
                <a:ea typeface="+mn-ea"/>
                <a:cs typeface="+mn-cs"/>
              </a:rPr>
              <a:t>Click to add text</a:t>
            </a:r>
          </a:p>
          <a:p>
            <a:pPr marL="693738" marR="0" lvl="1" indent="-246063" algn="l" defTabSz="914400" rtl="0" eaLnBrk="1" fontAlgn="auto" latinLnBrk="0" hangingPunct="1">
              <a:lnSpc>
                <a:spcPct val="100000"/>
              </a:lnSpc>
              <a:spcBef>
                <a:spcPts val="400"/>
              </a:spcBef>
              <a:spcAft>
                <a:spcPts val="0"/>
              </a:spcAft>
              <a:buClrTx/>
              <a:buSzTx/>
              <a:buFont typeface=".AppleSystemUIFont" charset="-120"/>
              <a:buChar char="-"/>
              <a:tabLst/>
              <a:defRPr/>
            </a:pPr>
            <a:r>
              <a:rPr kumimoji="0" lang="en-US" sz="1600" b="0" i="0" u="none" strike="noStrike" kern="1200" cap="none" spc="0" normalizeH="0" baseline="0" noProof="0" dirty="0">
                <a:ln>
                  <a:noFill/>
                </a:ln>
                <a:solidFill>
                  <a:srgbClr val="FFFFFF"/>
                </a:solidFill>
                <a:effectLst/>
                <a:uLnTx/>
                <a:uFillTx/>
                <a:latin typeface="+mn-lt"/>
                <a:ea typeface="+mn-ea"/>
                <a:cs typeface="+mn-cs"/>
              </a:rPr>
              <a:t>Second level</a:t>
            </a:r>
          </a:p>
          <a:p>
            <a:pPr marL="1150938" marR="0" lvl="2" indent="-228600" algn="l" defTabSz="914400" rtl="0" eaLnBrk="1" fontAlgn="auto" latinLnBrk="0" hangingPunct="1">
              <a:lnSpc>
                <a:spcPct val="100000"/>
              </a:lnSpc>
              <a:spcBef>
                <a:spcPts val="400"/>
              </a:spcBef>
              <a:spcAft>
                <a:spcPts val="0"/>
              </a:spcAft>
              <a:buClrTx/>
              <a:buSzPct val="80000"/>
              <a:buFont typeface="Wingdings" charset="2"/>
              <a:buChar char="§"/>
              <a:tabLst/>
              <a:defRPr/>
            </a:pPr>
            <a:r>
              <a:rPr kumimoji="0" lang="en-US" sz="1600" b="0" i="0" u="none" strike="noStrike" kern="1200" cap="none" spc="0" normalizeH="0" baseline="0" noProof="0" dirty="0">
                <a:ln>
                  <a:noFill/>
                </a:ln>
                <a:solidFill>
                  <a:srgbClr val="FFFFFF"/>
                </a:solidFill>
                <a:effectLst/>
                <a:uLnTx/>
                <a:uFillTx/>
                <a:latin typeface="+mn-lt"/>
                <a:ea typeface="+mn-ea"/>
                <a:cs typeface="+mn-cs"/>
              </a:rPr>
              <a:t>Third level</a:t>
            </a:r>
          </a:p>
          <a:p>
            <a:pPr marL="1606550" marR="0" lvl="3" indent="-227013" algn="l" defTabSz="914400" rtl="0" eaLnBrk="1" fontAlgn="auto" latinLnBrk="0" hangingPunct="1">
              <a:lnSpc>
                <a:spcPct val="100000"/>
              </a:lnSpc>
              <a:spcBef>
                <a:spcPts val="400"/>
              </a:spcBef>
              <a:spcAft>
                <a:spcPts val="0"/>
              </a:spcAft>
              <a:buClrTx/>
              <a:buSzPct val="80000"/>
              <a:buFont typeface="Courier New" charset="0"/>
              <a:buChar char="o"/>
              <a:tabLst/>
              <a:defRPr/>
            </a:pPr>
            <a:r>
              <a:rPr kumimoji="0" lang="en-US" sz="1600" b="0" i="0" u="none" strike="noStrike" kern="1200" cap="none" spc="0" normalizeH="0" baseline="0" noProof="0" dirty="0">
                <a:ln>
                  <a:noFill/>
                </a:ln>
                <a:solidFill>
                  <a:srgbClr val="FFFFFF"/>
                </a:solidFill>
                <a:effectLst/>
                <a:uLnTx/>
                <a:uFillTx/>
                <a:latin typeface="+mn-lt"/>
                <a:ea typeface="+mn-ea"/>
                <a:cs typeface="+mn-cs"/>
              </a:rPr>
              <a:t>Fourth level</a:t>
            </a:r>
          </a:p>
          <a:p>
            <a:pPr marL="2063750" marR="0" lvl="4" indent="-228600" algn="l" defTabSz="914400" rtl="0" eaLnBrk="1" fontAlgn="auto" latinLnBrk="0" hangingPunct="1">
              <a:lnSpc>
                <a:spcPct val="100000"/>
              </a:lnSpc>
              <a:spcBef>
                <a:spcPts val="400"/>
              </a:spcBef>
              <a:spcAft>
                <a:spcPts val="0"/>
              </a:spcAft>
              <a:buClrTx/>
              <a:buSzTx/>
              <a:buFont typeface="Arial"/>
              <a:buChar char="•"/>
              <a:tabLst/>
              <a:defRPr/>
            </a:pPr>
            <a:r>
              <a:rPr kumimoji="0" lang="en-US" sz="1600" b="0" i="0" u="none" strike="noStrike" kern="1200" cap="none" spc="0" normalizeH="0" baseline="0" noProof="0" dirty="0">
                <a:ln>
                  <a:noFill/>
                </a:ln>
                <a:solidFill>
                  <a:srgbClr val="FFFFFF"/>
                </a:solidFill>
                <a:effectLst/>
                <a:uLnTx/>
                <a:uFillTx/>
                <a:latin typeface="+mn-lt"/>
                <a:ea typeface="+mn-ea"/>
                <a:cs typeface="+mn-cs"/>
              </a:rPr>
              <a:t>Fifth level</a:t>
            </a:r>
          </a:p>
        </p:txBody>
      </p:sp>
      <p:cxnSp>
        <p:nvCxnSpPr>
          <p:cNvPr id="10" name="Straight Connector 9"/>
          <p:cNvCxnSpPr/>
          <p:nvPr/>
        </p:nvCxnSpPr>
        <p:spPr>
          <a:xfrm>
            <a:off x="0" y="6500488"/>
            <a:ext cx="12192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11428508" y="6604000"/>
            <a:ext cx="0" cy="15514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3"/>
          </p:nvPr>
        </p:nvSpPr>
        <p:spPr>
          <a:xfrm>
            <a:off x="742416" y="6500488"/>
            <a:ext cx="3203942" cy="357511"/>
          </a:xfrm>
          <a:prstGeom prst="rect">
            <a:avLst/>
          </a:prstGeom>
        </p:spPr>
        <p:txBody>
          <a:bodyPr vert="horz" lIns="91440" tIns="0" rIns="91440" bIns="0" rtlCol="0" anchor="ctr"/>
          <a:lstStyle>
            <a:lvl1pPr algn="l">
              <a:defRPr sz="1000">
                <a:solidFill>
                  <a:schemeClr val="bg1"/>
                </a:solidFill>
              </a:defRPr>
            </a:lvl1pPr>
          </a:lstStyle>
          <a:p>
            <a:endParaRPr lang="en-US" dirty="0"/>
          </a:p>
        </p:txBody>
      </p:sp>
      <p:sp>
        <p:nvSpPr>
          <p:cNvPr id="4" name="Date Placeholder 3"/>
          <p:cNvSpPr>
            <a:spLocks noGrp="1"/>
          </p:cNvSpPr>
          <p:nvPr>
            <p:ph type="dt" sz="half" idx="2"/>
          </p:nvPr>
        </p:nvSpPr>
        <p:spPr>
          <a:xfrm>
            <a:off x="10039845" y="6500488"/>
            <a:ext cx="1373855" cy="357511"/>
          </a:xfrm>
          <a:prstGeom prst="rect">
            <a:avLst/>
          </a:prstGeom>
        </p:spPr>
        <p:txBody>
          <a:bodyPr vert="horz" lIns="91440" tIns="0" rIns="91440" bIns="0" rtlCol="0" anchor="ctr"/>
          <a:lstStyle>
            <a:lvl1pPr algn="r">
              <a:defRPr sz="1000">
                <a:solidFill>
                  <a:schemeClr val="bg1"/>
                </a:solidFill>
              </a:defRPr>
            </a:lvl1pPr>
          </a:lstStyle>
          <a:p>
            <a:fld id="{E74931B7-E6F4-684C-ACFC-44768C603396}" type="datetime3">
              <a:rPr lang="en-US" smtClean="0"/>
              <a:t>5 April 2023</a:t>
            </a:fld>
            <a:endParaRPr lang="en-US" dirty="0"/>
          </a:p>
        </p:txBody>
      </p:sp>
      <p:sp>
        <p:nvSpPr>
          <p:cNvPr id="6" name="Slide Number Placeholder 5"/>
          <p:cNvSpPr>
            <a:spLocks noGrp="1"/>
          </p:cNvSpPr>
          <p:nvPr>
            <p:ph type="sldNum" sz="quarter" idx="4"/>
          </p:nvPr>
        </p:nvSpPr>
        <p:spPr>
          <a:xfrm>
            <a:off x="11438221" y="6500488"/>
            <a:ext cx="369465" cy="357511"/>
          </a:xfrm>
          <a:prstGeom prst="rect">
            <a:avLst/>
          </a:prstGeom>
        </p:spPr>
        <p:txBody>
          <a:bodyPr vert="horz" lIns="0" tIns="0" rIns="0" bIns="0" rtlCol="0" anchor="ctr"/>
          <a:lstStyle>
            <a:lvl1pPr algn="ctr">
              <a:defRPr sz="1000" b="1">
                <a:solidFill>
                  <a:schemeClr val="accent2"/>
                </a:solidFill>
              </a:defRPr>
            </a:lvl1pPr>
          </a:lstStyle>
          <a:p>
            <a:fld id="{4EBCDCBD-78E1-0D41-A999-31B5EBF8E02C}" type="slidenum">
              <a:rPr lang="en-US" smtClean="0"/>
              <a:pPr/>
              <a:t>‹#›</a:t>
            </a:fld>
            <a:endParaRPr lang="en-US" dirty="0"/>
          </a:p>
        </p:txBody>
      </p:sp>
      <p:pic>
        <p:nvPicPr>
          <p:cNvPr id="11" name="Picture 10"/>
          <p:cNvPicPr>
            <a:picLocks noChangeAspect="1"/>
          </p:cNvPicPr>
          <p:nvPr userDrawn="1"/>
        </p:nvPicPr>
        <p:blipFill>
          <a:blip r:embed="rId37">
            <a:extLst>
              <a:ext uri="{28A0092B-C50C-407E-A947-70E740481C1C}">
                <a14:useLocalDpi xmlns:a14="http://schemas.microsoft.com/office/drawing/2010/main"/>
              </a:ext>
            </a:extLst>
          </a:blip>
          <a:stretch>
            <a:fillRect/>
          </a:stretch>
        </p:blipFill>
        <p:spPr>
          <a:xfrm>
            <a:off x="459703" y="6565216"/>
            <a:ext cx="212200" cy="228116"/>
          </a:xfrm>
          <a:prstGeom prst="rect">
            <a:avLst/>
          </a:prstGeom>
        </p:spPr>
      </p:pic>
    </p:spTree>
    <p:extLst>
      <p:ext uri="{BB962C8B-B14F-4D97-AF65-F5344CB8AC3E}">
        <p14:creationId xmlns:p14="http://schemas.microsoft.com/office/powerpoint/2010/main" val="3353902204"/>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 id="2147483756" r:id="rId18"/>
    <p:sldLayoutId id="2147483757" r:id="rId19"/>
    <p:sldLayoutId id="2147483758" r:id="rId20"/>
    <p:sldLayoutId id="2147483759" r:id="rId21"/>
    <p:sldLayoutId id="2147483760" r:id="rId22"/>
    <p:sldLayoutId id="2147483761" r:id="rId23"/>
    <p:sldLayoutId id="2147483762" r:id="rId24"/>
    <p:sldLayoutId id="2147483763" r:id="rId25"/>
    <p:sldLayoutId id="2147483764" r:id="rId26"/>
    <p:sldLayoutId id="2147483765" r:id="rId27"/>
    <p:sldLayoutId id="2147483766" r:id="rId28"/>
    <p:sldLayoutId id="2147483767" r:id="rId29"/>
    <p:sldLayoutId id="2147483768" r:id="rId30"/>
    <p:sldLayoutId id="2147483806" r:id="rId31"/>
    <p:sldLayoutId id="2147483807" r:id="rId32"/>
    <p:sldLayoutId id="2147483808" r:id="rId33"/>
    <p:sldLayoutId id="2147483809" r:id="rId34"/>
    <p:sldLayoutId id="2147483810" r:id="rId35"/>
  </p:sldLayoutIdLst>
  <p:hf hdr="0"/>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marR="0" indent="-228600" algn="l" defTabSz="914400" rtl="0" eaLnBrk="1" fontAlgn="auto" latinLnBrk="0" hangingPunct="1">
        <a:lnSpc>
          <a:spcPct val="100000"/>
        </a:lnSpc>
        <a:spcBef>
          <a:spcPts val="1000"/>
        </a:spcBef>
        <a:spcAft>
          <a:spcPts val="0"/>
        </a:spcAft>
        <a:buClrTx/>
        <a:buSzTx/>
        <a:buFont typeface="Arial"/>
        <a:buChar char="•"/>
        <a:tabLst/>
        <a:defRPr sz="2000" kern="1200">
          <a:solidFill>
            <a:schemeClr val="bg1"/>
          </a:solidFill>
          <a:latin typeface="+mn-lt"/>
          <a:ea typeface="+mn-ea"/>
          <a:cs typeface="+mn-cs"/>
        </a:defRPr>
      </a:lvl1pPr>
      <a:lvl2pPr marL="693738" marR="0" indent="-246063" algn="l" defTabSz="914400" rtl="0" eaLnBrk="1" fontAlgn="auto" latinLnBrk="0" hangingPunct="1">
        <a:lnSpc>
          <a:spcPct val="100000"/>
        </a:lnSpc>
        <a:spcBef>
          <a:spcPts val="400"/>
        </a:spcBef>
        <a:spcAft>
          <a:spcPts val="0"/>
        </a:spcAft>
        <a:buClrTx/>
        <a:buSzTx/>
        <a:buFont typeface=".AppleSystemUIFont" charset="-120"/>
        <a:buChar char="-"/>
        <a:tabLst/>
        <a:defRPr sz="1600" kern="1200">
          <a:solidFill>
            <a:schemeClr val="bg1"/>
          </a:solidFill>
          <a:latin typeface="+mn-lt"/>
          <a:ea typeface="+mn-ea"/>
          <a:cs typeface="+mn-cs"/>
        </a:defRPr>
      </a:lvl2pPr>
      <a:lvl3pPr marL="1150938" marR="0" indent="-228600" algn="l" defTabSz="914400" rtl="0" eaLnBrk="1" fontAlgn="auto" latinLnBrk="0" hangingPunct="1">
        <a:lnSpc>
          <a:spcPct val="100000"/>
        </a:lnSpc>
        <a:spcBef>
          <a:spcPts val="400"/>
        </a:spcBef>
        <a:spcAft>
          <a:spcPts val="0"/>
        </a:spcAft>
        <a:buClrTx/>
        <a:buSzPct val="80000"/>
        <a:buFont typeface="Wingdings" charset="2"/>
        <a:buChar char="§"/>
        <a:tabLst/>
        <a:defRPr sz="1600" kern="1200">
          <a:solidFill>
            <a:schemeClr val="bg1"/>
          </a:solidFill>
          <a:latin typeface="+mn-lt"/>
          <a:ea typeface="+mn-ea"/>
          <a:cs typeface="+mn-cs"/>
        </a:defRPr>
      </a:lvl3pPr>
      <a:lvl4pPr marL="1606550" marR="0" indent="-227013" algn="l" defTabSz="914400" rtl="0" eaLnBrk="1" fontAlgn="auto" latinLnBrk="0" hangingPunct="1">
        <a:lnSpc>
          <a:spcPct val="100000"/>
        </a:lnSpc>
        <a:spcBef>
          <a:spcPts val="400"/>
        </a:spcBef>
        <a:spcAft>
          <a:spcPts val="0"/>
        </a:spcAft>
        <a:buClrTx/>
        <a:buSzPct val="80000"/>
        <a:buFont typeface="Courier New" charset="0"/>
        <a:buChar char="o"/>
        <a:tabLst/>
        <a:defRPr sz="1600" kern="1200">
          <a:solidFill>
            <a:schemeClr val="bg1"/>
          </a:solidFill>
          <a:latin typeface="+mn-lt"/>
          <a:ea typeface="+mn-ea"/>
          <a:cs typeface="+mn-cs"/>
        </a:defRPr>
      </a:lvl4pPr>
      <a:lvl5pPr marL="2063750" marR="0" indent="-228600" algn="l" defTabSz="914400" rtl="0" eaLnBrk="1" fontAlgn="auto" latinLnBrk="0" hangingPunct="1">
        <a:lnSpc>
          <a:spcPct val="100000"/>
        </a:lnSpc>
        <a:spcBef>
          <a:spcPts val="400"/>
        </a:spcBef>
        <a:spcAft>
          <a:spcPts val="0"/>
        </a:spcAft>
        <a:buClrTx/>
        <a:buSzTx/>
        <a:buFont typeface="Arial"/>
        <a:buChar char="•"/>
        <a:tabLst/>
        <a:defRPr sz="16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64">
          <p15:clr>
            <a:srgbClr val="F26B43"/>
          </p15:clr>
        </p15:guide>
        <p15:guide id="2" pos="288">
          <p15:clr>
            <a:srgbClr val="F26B43"/>
          </p15:clr>
        </p15:guide>
        <p15:guide id="3" pos="7392">
          <p15:clr>
            <a:srgbClr val="F26B43"/>
          </p15:clr>
        </p15:guide>
        <p15:guide id="4" orient="horz" pos="3888">
          <p15:clr>
            <a:srgbClr val="F26B43"/>
          </p15:clr>
        </p15:guide>
        <p15:guide id="5" pos="3840">
          <p15:clr>
            <a:srgbClr val="F26B43"/>
          </p15:clr>
        </p15:guide>
        <p15:guide id="7" orient="horz" pos="744">
          <p15:clr>
            <a:srgbClr val="F26B43"/>
          </p15:clr>
        </p15:guide>
        <p15:guide id="8" pos="600">
          <p15:clr>
            <a:srgbClr val="F26B43"/>
          </p15:clr>
        </p15:guide>
        <p15:guide id="9" pos="7080">
          <p15:clr>
            <a:srgbClr val="F26B43"/>
          </p15:clr>
        </p15:guide>
        <p15:guide id="10" pos="4056">
          <p15:clr>
            <a:srgbClr val="F26B43"/>
          </p15:clr>
        </p15:guide>
        <p15:guide id="11" pos="3624">
          <p15:clr>
            <a:srgbClr val="F26B43"/>
          </p15:clr>
        </p15:guide>
        <p15:guide id="13" orient="horz" pos="93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stacy.teng@jhuapl.edu" TargetMode="External"/><Relationship Id="rId2" Type="http://schemas.openxmlformats.org/officeDocument/2006/relationships/notesSlide" Target="../notesSlides/notesSlide1.xml"/><Relationship Id="rId1" Type="http://schemas.openxmlformats.org/officeDocument/2006/relationships/slideLayout" Target="../slideLayouts/slideLayout31.xml"/><Relationship Id="rId5" Type="http://schemas.openxmlformats.org/officeDocument/2006/relationships/image" Target="../media/image8.png"/><Relationship Id="rId4" Type="http://schemas.openxmlformats.org/officeDocument/2006/relationships/hyperlink" Target="mailto:Alice.Cocoros@jhuapl.edu"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hyperlink" Target="https://events.jhuapl.edu/LSICworkshop2023" TargetMode="Externa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hyperlink" Target="https://lsic-wiki.jhuapl.edu/pages/viewpage.action?spaceKey=EA&amp;title=Guest+Talks+-+Calendar+Year+2023" TargetMode="Externa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78B7B73-6D3F-2141-AE53-76213E3E8534}"/>
              </a:ext>
            </a:extLst>
          </p:cNvPr>
          <p:cNvSpPr>
            <a:spLocks noGrp="1"/>
          </p:cNvSpPr>
          <p:nvPr>
            <p:ph type="ctrTitle"/>
          </p:nvPr>
        </p:nvSpPr>
        <p:spPr>
          <a:xfrm>
            <a:off x="4267199" y="3020165"/>
            <a:ext cx="7449671" cy="2098488"/>
          </a:xfrm>
        </p:spPr>
        <p:txBody>
          <a:bodyPr>
            <a:normAutofit/>
          </a:bodyPr>
          <a:lstStyle/>
          <a:p>
            <a:r>
              <a:rPr lang="en-US" sz="3600" b="0" dirty="0">
                <a:solidFill>
                  <a:srgbClr val="F9E180"/>
                </a:solidFill>
              </a:rPr>
              <a:t>Extreme Access Focus Group </a:t>
            </a:r>
            <a:br>
              <a:rPr lang="en-US" sz="3600" b="0" dirty="0">
                <a:solidFill>
                  <a:srgbClr val="F9E180"/>
                </a:solidFill>
              </a:rPr>
            </a:br>
            <a:r>
              <a:rPr lang="en-US" sz="3600" b="0" dirty="0">
                <a:solidFill>
                  <a:srgbClr val="F9E180"/>
                </a:solidFill>
              </a:rPr>
              <a:t>Telecon</a:t>
            </a:r>
            <a:endParaRPr lang="en-US" sz="3600" dirty="0">
              <a:solidFill>
                <a:srgbClr val="F9E180"/>
              </a:solidFill>
            </a:endParaRPr>
          </a:p>
        </p:txBody>
      </p:sp>
      <p:sp>
        <p:nvSpPr>
          <p:cNvPr id="10" name="Subtitle 9">
            <a:extLst>
              <a:ext uri="{FF2B5EF4-FFF2-40B4-BE49-F238E27FC236}">
                <a16:creationId xmlns:a16="http://schemas.microsoft.com/office/drawing/2014/main" id="{892D2B11-4A5A-0F48-A09B-2049DFA29B13}"/>
              </a:ext>
            </a:extLst>
          </p:cNvPr>
          <p:cNvSpPr>
            <a:spLocks noGrp="1"/>
          </p:cNvSpPr>
          <p:nvPr>
            <p:ph type="subTitle" idx="1"/>
          </p:nvPr>
        </p:nvSpPr>
        <p:spPr>
          <a:xfrm>
            <a:off x="4267199" y="4342770"/>
            <a:ext cx="8373035" cy="570163"/>
          </a:xfrm>
        </p:spPr>
        <p:txBody>
          <a:bodyPr>
            <a:normAutofit fontScale="70000" lnSpcReduction="20000"/>
          </a:bodyPr>
          <a:lstStyle/>
          <a:p>
            <a:r>
              <a:rPr lang="en-US" dirty="0" smtClean="0"/>
              <a:t>April 13, 2023</a:t>
            </a:r>
            <a:endParaRPr lang="en-US" dirty="0"/>
          </a:p>
          <a:p>
            <a:r>
              <a:rPr lang="en-US" dirty="0"/>
              <a:t>We’ll start around 3:03</a:t>
            </a:r>
          </a:p>
        </p:txBody>
      </p:sp>
      <p:sp>
        <p:nvSpPr>
          <p:cNvPr id="11" name="Text Placeholder 10">
            <a:extLst>
              <a:ext uri="{FF2B5EF4-FFF2-40B4-BE49-F238E27FC236}">
                <a16:creationId xmlns:a16="http://schemas.microsoft.com/office/drawing/2014/main" id="{BB4E7F7B-E3BF-B24F-83D2-7C2B841658D5}"/>
              </a:ext>
            </a:extLst>
          </p:cNvPr>
          <p:cNvSpPr>
            <a:spLocks noGrp="1"/>
          </p:cNvSpPr>
          <p:nvPr>
            <p:ph type="body" sz="quarter" idx="13"/>
          </p:nvPr>
        </p:nvSpPr>
        <p:spPr>
          <a:xfrm>
            <a:off x="4267199" y="5118652"/>
            <a:ext cx="6570690" cy="1031135"/>
          </a:xfrm>
        </p:spPr>
        <p:txBody>
          <a:bodyPr>
            <a:normAutofit fontScale="92500" lnSpcReduction="20000"/>
          </a:bodyPr>
          <a:lstStyle/>
          <a:p>
            <a:r>
              <a:rPr lang="en-US" sz="1800" dirty="0" smtClean="0">
                <a:solidFill>
                  <a:srgbClr val="F9E180"/>
                </a:solidFill>
              </a:rPr>
              <a:t>Angela </a:t>
            </a:r>
            <a:r>
              <a:rPr lang="en-US" sz="1800" dirty="0">
                <a:solidFill>
                  <a:srgbClr val="F9E180"/>
                </a:solidFill>
              </a:rPr>
              <a:t>Stickle (focus area </a:t>
            </a:r>
            <a:r>
              <a:rPr lang="en-US" sz="1800" dirty="0" smtClean="0">
                <a:solidFill>
                  <a:srgbClr val="F9E180"/>
                </a:solidFill>
              </a:rPr>
              <a:t>lead), Mario </a:t>
            </a:r>
            <a:r>
              <a:rPr lang="en-US" sz="1800" dirty="0">
                <a:solidFill>
                  <a:srgbClr val="F9E180"/>
                </a:solidFill>
              </a:rPr>
              <a:t>Lento, Danielle </a:t>
            </a:r>
            <a:r>
              <a:rPr lang="en-US" sz="1800" dirty="0" smtClean="0">
                <a:solidFill>
                  <a:srgbClr val="F9E180"/>
                </a:solidFill>
              </a:rPr>
              <a:t>Mortensen, Stacy Teng, Alice Cocoros, Sarah Withee</a:t>
            </a:r>
          </a:p>
          <a:p>
            <a:r>
              <a:rPr lang="en-US" sz="1600" dirty="0" smtClean="0">
                <a:solidFill>
                  <a:srgbClr val="F9E180"/>
                </a:solidFill>
              </a:rPr>
              <a:t>Angela.stickle@jhuapl.edu, Mario.lento@jhuapl.edu, Danielle.mortensen@jhuapl.edu, </a:t>
            </a:r>
            <a:r>
              <a:rPr lang="en-US" sz="1600" dirty="0" smtClean="0">
                <a:solidFill>
                  <a:srgbClr val="F9E180"/>
                </a:solidFill>
                <a:hlinkClick r:id="rId3"/>
              </a:rPr>
              <a:t>stacy.teng@jhuapl.edu</a:t>
            </a:r>
            <a:r>
              <a:rPr lang="en-US" sz="1600" dirty="0" smtClean="0">
                <a:solidFill>
                  <a:srgbClr val="F9E180"/>
                </a:solidFill>
              </a:rPr>
              <a:t>, </a:t>
            </a:r>
            <a:r>
              <a:rPr lang="en-US" sz="1600" dirty="0" smtClean="0">
                <a:solidFill>
                  <a:srgbClr val="F9E180"/>
                </a:solidFill>
                <a:hlinkClick r:id="rId4"/>
              </a:rPr>
              <a:t>Alice.Cocoros@jhuapl.edu</a:t>
            </a:r>
            <a:r>
              <a:rPr lang="en-US" sz="1600" dirty="0" smtClean="0">
                <a:solidFill>
                  <a:srgbClr val="F9E180"/>
                </a:solidFill>
              </a:rPr>
              <a:t>, sarah.withee@jhuapl.edu</a:t>
            </a:r>
            <a:endParaRPr lang="en-US" sz="1600" dirty="0">
              <a:solidFill>
                <a:srgbClr val="F9E180"/>
              </a:solidFill>
            </a:endParaRPr>
          </a:p>
          <a:p>
            <a:endParaRPr lang="en-US" sz="1600" dirty="0">
              <a:solidFill>
                <a:srgbClr val="F9E180"/>
              </a:solidFill>
            </a:endParaRPr>
          </a:p>
        </p:txBody>
      </p:sp>
      <p:sp>
        <p:nvSpPr>
          <p:cNvPr id="2" name="Footer Placeholder 1">
            <a:extLst>
              <a:ext uri="{FF2B5EF4-FFF2-40B4-BE49-F238E27FC236}">
                <a16:creationId xmlns:a16="http://schemas.microsoft.com/office/drawing/2014/main" id="{0F52FB44-F512-2D49-909D-E0CF8B92FAB8}"/>
              </a:ext>
            </a:extLst>
          </p:cNvPr>
          <p:cNvSpPr>
            <a:spLocks noGrp="1"/>
          </p:cNvSpPr>
          <p:nvPr>
            <p:ph type="ftr" sz="quarter" idx="16"/>
          </p:nvPr>
        </p:nvSpPr>
        <p:spPr/>
        <p:txBody>
          <a:bodyPr/>
          <a:lstStyle/>
          <a:p>
            <a:endParaRPr lang="en-US" dirty="0"/>
          </a:p>
        </p:txBody>
      </p:sp>
      <p:sp>
        <p:nvSpPr>
          <p:cNvPr id="3" name="Date Placeholder 2">
            <a:extLst>
              <a:ext uri="{FF2B5EF4-FFF2-40B4-BE49-F238E27FC236}">
                <a16:creationId xmlns:a16="http://schemas.microsoft.com/office/drawing/2014/main" id="{66B9B02F-0B17-2241-AFE4-C932307C5A40}"/>
              </a:ext>
            </a:extLst>
          </p:cNvPr>
          <p:cNvSpPr>
            <a:spLocks noGrp="1"/>
          </p:cNvSpPr>
          <p:nvPr>
            <p:ph type="dt" sz="half" idx="15"/>
          </p:nvPr>
        </p:nvSpPr>
        <p:spPr/>
        <p:txBody>
          <a:bodyPr/>
          <a:lstStyle/>
          <a:p>
            <a:fld id="{414BEFFC-0DE2-E945-8CAC-3B69AA567AA5}" type="datetime3">
              <a:rPr lang="en-US" smtClean="0"/>
              <a:t>5 April 2023</a:t>
            </a:fld>
            <a:endParaRPr lang="en-US" dirty="0"/>
          </a:p>
        </p:txBody>
      </p:sp>
      <p:sp>
        <p:nvSpPr>
          <p:cNvPr id="4" name="Slide Number Placeholder 3">
            <a:extLst>
              <a:ext uri="{FF2B5EF4-FFF2-40B4-BE49-F238E27FC236}">
                <a16:creationId xmlns:a16="http://schemas.microsoft.com/office/drawing/2014/main" id="{8427FDAF-F2DA-044A-BB36-DE26408679A6}"/>
              </a:ext>
            </a:extLst>
          </p:cNvPr>
          <p:cNvSpPr>
            <a:spLocks noGrp="1"/>
          </p:cNvSpPr>
          <p:nvPr>
            <p:ph type="sldNum" sz="quarter" idx="17"/>
          </p:nvPr>
        </p:nvSpPr>
        <p:spPr/>
        <p:txBody>
          <a:bodyPr/>
          <a:lstStyle/>
          <a:p>
            <a:fld id="{4EBCDCBD-78E1-0D41-A999-31B5EBF8E02C}" type="slidenum">
              <a:rPr lang="en-US" smtClean="0"/>
              <a:pPr/>
              <a:t>1</a:t>
            </a:fld>
            <a:endParaRPr lang="en-US" dirty="0"/>
          </a:p>
        </p:txBody>
      </p:sp>
      <p:pic>
        <p:nvPicPr>
          <p:cNvPr id="12" name="Picture 11">
            <a:extLst>
              <a:ext uri="{FF2B5EF4-FFF2-40B4-BE49-F238E27FC236}">
                <a16:creationId xmlns:a16="http://schemas.microsoft.com/office/drawing/2014/main" id="{7C35AC17-D72A-F14A-B7F6-24B805D5D479}"/>
              </a:ext>
            </a:extLst>
          </p:cNvPr>
          <p:cNvPicPr>
            <a:picLocks noChangeAspect="1"/>
          </p:cNvPicPr>
          <p:nvPr/>
        </p:nvPicPr>
        <p:blipFill rotWithShape="1">
          <a:blip r:embed="rId5"/>
          <a:srcRect r="28000"/>
          <a:stretch/>
        </p:blipFill>
        <p:spPr>
          <a:xfrm>
            <a:off x="78551" y="230300"/>
            <a:ext cx="8778240" cy="2032000"/>
          </a:xfrm>
          <a:prstGeom prst="rect">
            <a:avLst/>
          </a:prstGeom>
        </p:spPr>
      </p:pic>
    </p:spTree>
    <p:extLst>
      <p:ext uri="{BB962C8B-B14F-4D97-AF65-F5344CB8AC3E}">
        <p14:creationId xmlns:p14="http://schemas.microsoft.com/office/powerpoint/2010/main" val="732774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indoor, dark, night&#10;&#10;Description automatically generated">
            <a:extLst>
              <a:ext uri="{FF2B5EF4-FFF2-40B4-BE49-F238E27FC236}">
                <a16:creationId xmlns:a16="http://schemas.microsoft.com/office/drawing/2014/main" id="{9A2946F0-E4CB-C848-A198-48067C458108}"/>
              </a:ext>
            </a:extLst>
          </p:cNvPr>
          <p:cNvPicPr>
            <a:picLocks noChangeAspect="1"/>
          </p:cNvPicPr>
          <p:nvPr/>
        </p:nvPicPr>
        <p:blipFill>
          <a:blip r:embed="rId2">
            <a:alphaModFix amt="50000"/>
          </a:blip>
          <a:stretch>
            <a:fillRect/>
          </a:stretch>
        </p:blipFill>
        <p:spPr>
          <a:xfrm>
            <a:off x="0" y="116732"/>
            <a:ext cx="12192000" cy="6858000"/>
          </a:xfrm>
          <a:prstGeom prst="rect">
            <a:avLst/>
          </a:prstGeom>
        </p:spPr>
      </p:pic>
      <p:sp>
        <p:nvSpPr>
          <p:cNvPr id="2" name="Title 1">
            <a:extLst>
              <a:ext uri="{FF2B5EF4-FFF2-40B4-BE49-F238E27FC236}">
                <a16:creationId xmlns:a16="http://schemas.microsoft.com/office/drawing/2014/main" id="{2AB90800-86F3-0046-A16B-FBF71F11FD05}"/>
              </a:ext>
            </a:extLst>
          </p:cNvPr>
          <p:cNvSpPr>
            <a:spLocks noGrp="1"/>
          </p:cNvSpPr>
          <p:nvPr>
            <p:ph type="title"/>
          </p:nvPr>
        </p:nvSpPr>
        <p:spPr/>
        <p:txBody>
          <a:bodyPr/>
          <a:lstStyle/>
          <a:p>
            <a:pPr algn="ctr"/>
            <a:r>
              <a:rPr lang="en-US" dirty="0"/>
              <a:t>Today’s Agenda</a:t>
            </a:r>
          </a:p>
        </p:txBody>
      </p:sp>
      <p:sp>
        <p:nvSpPr>
          <p:cNvPr id="3" name="Content Placeholder 2">
            <a:extLst>
              <a:ext uri="{FF2B5EF4-FFF2-40B4-BE49-F238E27FC236}">
                <a16:creationId xmlns:a16="http://schemas.microsoft.com/office/drawing/2014/main" id="{695BDB35-68AC-7F44-BA79-1783750FAA93}"/>
              </a:ext>
            </a:extLst>
          </p:cNvPr>
          <p:cNvSpPr>
            <a:spLocks noGrp="1"/>
          </p:cNvSpPr>
          <p:nvPr>
            <p:ph sz="quarter" idx="13"/>
          </p:nvPr>
        </p:nvSpPr>
        <p:spPr>
          <a:xfrm>
            <a:off x="952500" y="1179514"/>
            <a:ext cx="11052266" cy="5030786"/>
          </a:xfrm>
        </p:spPr>
        <p:txBody>
          <a:bodyPr/>
          <a:lstStyle/>
          <a:p>
            <a:r>
              <a:rPr lang="en-US" dirty="0" smtClean="0"/>
              <a:t>Spring meeting</a:t>
            </a:r>
          </a:p>
          <a:p>
            <a:pPr lvl="1"/>
            <a:r>
              <a:rPr lang="en-US" dirty="0" smtClean="0"/>
              <a:t>Community-driven whitepaper	</a:t>
            </a:r>
          </a:p>
          <a:p>
            <a:r>
              <a:rPr lang="en-US" dirty="0" smtClean="0"/>
              <a:t>Upcoming Meetings/Opportunities</a:t>
            </a:r>
          </a:p>
          <a:p>
            <a:r>
              <a:rPr lang="en-US" dirty="0" smtClean="0"/>
              <a:t>Subgroup updates</a:t>
            </a:r>
          </a:p>
          <a:p>
            <a:r>
              <a:rPr lang="en-US" dirty="0" smtClean="0">
                <a:latin typeface="Calibri" panose="020F0502020204030204" pitchFamily="34" charset="0"/>
                <a:ea typeface="Calibri" panose="020F0502020204030204" pitchFamily="34" charset="0"/>
              </a:rPr>
              <a:t>Chuck Quintero – </a:t>
            </a:r>
            <a:r>
              <a:rPr lang="en-US" dirty="0"/>
              <a:t>Conceptual Design for a Communications Network for Earth-Lunar Communications </a:t>
            </a:r>
          </a:p>
          <a:p>
            <a:pPr lvl="1"/>
            <a:endParaRPr lang="en-US" dirty="0"/>
          </a:p>
          <a:p>
            <a:endParaRPr lang="en-US" dirty="0"/>
          </a:p>
        </p:txBody>
      </p:sp>
      <p:sp>
        <p:nvSpPr>
          <p:cNvPr id="4" name="Date Placeholder 3">
            <a:extLst>
              <a:ext uri="{FF2B5EF4-FFF2-40B4-BE49-F238E27FC236}">
                <a16:creationId xmlns:a16="http://schemas.microsoft.com/office/drawing/2014/main" id="{3FDF6108-F94E-374C-92DA-0CB3D08AD4FA}"/>
              </a:ext>
            </a:extLst>
          </p:cNvPr>
          <p:cNvSpPr>
            <a:spLocks noGrp="1"/>
          </p:cNvSpPr>
          <p:nvPr>
            <p:ph type="dt" sz="half" idx="14"/>
          </p:nvPr>
        </p:nvSpPr>
        <p:spPr/>
        <p:txBody>
          <a:bodyPr/>
          <a:lstStyle/>
          <a:p>
            <a:fld id="{23C2CCE9-65D5-4615-9B27-785F94F466C1}" type="datetime3">
              <a:rPr lang="en-US" smtClean="0"/>
              <a:t>5 April 2023</a:t>
            </a:fld>
            <a:endParaRPr lang="en-US" dirty="0"/>
          </a:p>
        </p:txBody>
      </p:sp>
      <p:sp>
        <p:nvSpPr>
          <p:cNvPr id="6" name="Slide Number Placeholder 5">
            <a:extLst>
              <a:ext uri="{FF2B5EF4-FFF2-40B4-BE49-F238E27FC236}">
                <a16:creationId xmlns:a16="http://schemas.microsoft.com/office/drawing/2014/main" id="{413E00A2-DE63-884C-AB47-FD1C1FCF43A7}"/>
              </a:ext>
            </a:extLst>
          </p:cNvPr>
          <p:cNvSpPr>
            <a:spLocks noGrp="1"/>
          </p:cNvSpPr>
          <p:nvPr>
            <p:ph type="sldNum" sz="quarter" idx="16"/>
          </p:nvPr>
        </p:nvSpPr>
        <p:spPr/>
        <p:txBody>
          <a:bodyPr/>
          <a:lstStyle/>
          <a:p>
            <a:fld id="{4EBCDCBD-78E1-0D41-A999-31B5EBF8E02C}" type="slidenum">
              <a:rPr lang="en-US" smtClean="0"/>
              <a:pPr/>
              <a:t>2</a:t>
            </a:fld>
            <a:endParaRPr lang="en-US" dirty="0"/>
          </a:p>
        </p:txBody>
      </p:sp>
    </p:spTree>
    <p:extLst>
      <p:ext uri="{BB962C8B-B14F-4D97-AF65-F5344CB8AC3E}">
        <p14:creationId xmlns:p14="http://schemas.microsoft.com/office/powerpoint/2010/main" val="927435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EF8E81E-DE81-CED8-36BE-DB5CFB0B500B}"/>
              </a:ext>
            </a:extLst>
          </p:cNvPr>
          <p:cNvPicPr>
            <a:picLocks noChangeAspect="1"/>
          </p:cNvPicPr>
          <p:nvPr/>
        </p:nvPicPr>
        <p:blipFill>
          <a:blip r:embed="rId2"/>
          <a:srcRect/>
          <a:stretch/>
        </p:blipFill>
        <p:spPr>
          <a:xfrm>
            <a:off x="6351" y="3572"/>
            <a:ext cx="12179297" cy="6850854"/>
          </a:xfrm>
          <a:prstGeom prst="rect">
            <a:avLst/>
          </a:prstGeom>
        </p:spPr>
      </p:pic>
    </p:spTree>
    <p:extLst>
      <p:ext uri="{BB962C8B-B14F-4D97-AF65-F5344CB8AC3E}">
        <p14:creationId xmlns:p14="http://schemas.microsoft.com/office/powerpoint/2010/main" val="2082910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2679A-F2A4-5840-A5F5-DB52EFF00899}"/>
              </a:ext>
            </a:extLst>
          </p:cNvPr>
          <p:cNvSpPr>
            <a:spLocks noGrp="1"/>
          </p:cNvSpPr>
          <p:nvPr>
            <p:ph type="title"/>
          </p:nvPr>
        </p:nvSpPr>
        <p:spPr/>
        <p:txBody>
          <a:bodyPr/>
          <a:lstStyle/>
          <a:p>
            <a:r>
              <a:rPr lang="en-US" dirty="0" smtClean="0"/>
              <a:t>Funding opportunities and RFIs</a:t>
            </a:r>
            <a:endParaRPr lang="en-US" dirty="0"/>
          </a:p>
        </p:txBody>
      </p:sp>
      <p:sp>
        <p:nvSpPr>
          <p:cNvPr id="4" name="Date Placeholder 3">
            <a:extLst>
              <a:ext uri="{FF2B5EF4-FFF2-40B4-BE49-F238E27FC236}">
                <a16:creationId xmlns:a16="http://schemas.microsoft.com/office/drawing/2014/main" id="{3CF73F19-0875-AF45-BF7E-CF66C98A265F}"/>
              </a:ext>
            </a:extLst>
          </p:cNvPr>
          <p:cNvSpPr>
            <a:spLocks noGrp="1"/>
          </p:cNvSpPr>
          <p:nvPr>
            <p:ph type="dt" sz="half" idx="11"/>
          </p:nvPr>
        </p:nvSpPr>
        <p:spPr/>
        <p:txBody>
          <a:bodyPr/>
          <a:lstStyle/>
          <a:p>
            <a:fld id="{E74931B7-E6F4-684C-ACFC-44768C603396}" type="datetime3">
              <a:rPr lang="en-US" smtClean="0"/>
              <a:t>5 April 2023</a:t>
            </a:fld>
            <a:endParaRPr lang="en-US" dirty="0"/>
          </a:p>
        </p:txBody>
      </p:sp>
      <p:sp>
        <p:nvSpPr>
          <p:cNvPr id="5" name="Slide Number Placeholder 4">
            <a:extLst>
              <a:ext uri="{FF2B5EF4-FFF2-40B4-BE49-F238E27FC236}">
                <a16:creationId xmlns:a16="http://schemas.microsoft.com/office/drawing/2014/main" id="{56C3E212-BBB7-8E46-AF63-B1A8728B156C}"/>
              </a:ext>
            </a:extLst>
          </p:cNvPr>
          <p:cNvSpPr>
            <a:spLocks noGrp="1"/>
          </p:cNvSpPr>
          <p:nvPr>
            <p:ph type="sldNum" sz="quarter" idx="12"/>
          </p:nvPr>
        </p:nvSpPr>
        <p:spPr/>
        <p:txBody>
          <a:bodyPr/>
          <a:lstStyle/>
          <a:p>
            <a:fld id="{4EBCDCBD-78E1-0D41-A999-31B5EBF8E02C}" type="slidenum">
              <a:rPr lang="en-US" smtClean="0"/>
              <a:pPr/>
              <a:t>4</a:t>
            </a:fld>
            <a:endParaRPr lang="en-US" dirty="0"/>
          </a:p>
        </p:txBody>
      </p:sp>
      <p:sp>
        <p:nvSpPr>
          <p:cNvPr id="6" name="Content Placeholder 5">
            <a:extLst>
              <a:ext uri="{FF2B5EF4-FFF2-40B4-BE49-F238E27FC236}">
                <a16:creationId xmlns:a16="http://schemas.microsoft.com/office/drawing/2014/main" id="{1D6F54A6-6D4E-D646-8D66-BDA579FED87F}"/>
              </a:ext>
            </a:extLst>
          </p:cNvPr>
          <p:cNvSpPr>
            <a:spLocks noGrp="1"/>
          </p:cNvSpPr>
          <p:nvPr>
            <p:ph sz="quarter" idx="13"/>
          </p:nvPr>
        </p:nvSpPr>
        <p:spPr/>
        <p:txBody>
          <a:bodyPr>
            <a:normAutofit/>
          </a:bodyPr>
          <a:lstStyle/>
          <a:p>
            <a:r>
              <a:rPr lang="en-US" b="1" dirty="0"/>
              <a:t>Space Technology Competitive </a:t>
            </a:r>
            <a:r>
              <a:rPr lang="en-US" b="1" dirty="0" smtClean="0"/>
              <a:t>Opportunities workshop</a:t>
            </a:r>
          </a:p>
          <a:p>
            <a:pPr lvl="1"/>
            <a:r>
              <a:rPr lang="en-US" dirty="0"/>
              <a:t>A funding workshop centered around NASA STMD (i.e., </a:t>
            </a:r>
            <a:r>
              <a:rPr lang="en-US" dirty="0" err="1"/>
              <a:t>SpaceTech</a:t>
            </a:r>
            <a:r>
              <a:rPr lang="en-US" dirty="0"/>
              <a:t>) solicited proposal opportunities and community resources is set to take place following the 2023 LSIC Spring Meeting. Workshop content will focus on:</a:t>
            </a:r>
          </a:p>
          <a:p>
            <a:pPr lvl="2"/>
            <a:r>
              <a:rPr lang="en-US" dirty="0"/>
              <a:t>The components and requirements of various NASA STMD proposal opportunities</a:t>
            </a:r>
          </a:p>
          <a:p>
            <a:pPr lvl="2"/>
            <a:r>
              <a:rPr lang="en-US" dirty="0"/>
              <a:t>An advice-based panel discussion and Q&amp;A from previously successful </a:t>
            </a:r>
            <a:r>
              <a:rPr lang="en-US" dirty="0" err="1"/>
              <a:t>SpaceTech</a:t>
            </a:r>
            <a:r>
              <a:rPr lang="en-US" dirty="0"/>
              <a:t> proposal awardees</a:t>
            </a:r>
          </a:p>
          <a:p>
            <a:pPr lvl="2"/>
            <a:r>
              <a:rPr lang="en-US" dirty="0"/>
              <a:t>General knowledge about the NASA funding  process.  </a:t>
            </a:r>
            <a:endParaRPr lang="en-US" dirty="0" smtClean="0"/>
          </a:p>
          <a:p>
            <a:pPr lvl="1"/>
            <a:r>
              <a:rPr lang="en-US" dirty="0" smtClean="0">
                <a:hlinkClick r:id="rId2"/>
              </a:rPr>
              <a:t>https</a:t>
            </a:r>
            <a:r>
              <a:rPr lang="en-US" dirty="0">
                <a:hlinkClick r:id="rId2"/>
              </a:rPr>
              <a:t>://events.jhuapl.edu/LSICworkshop2023</a:t>
            </a:r>
            <a:endParaRPr lang="en-US" dirty="0" smtClean="0"/>
          </a:p>
          <a:p>
            <a:pPr lvl="1"/>
            <a:r>
              <a:rPr lang="en-US" dirty="0" smtClean="0"/>
              <a:t>In-person registration has closed, but registration for virtual session is open through April 17</a:t>
            </a:r>
          </a:p>
          <a:p>
            <a:r>
              <a:rPr lang="en-US" dirty="0" smtClean="0"/>
              <a:t>Complete list of </a:t>
            </a:r>
            <a:r>
              <a:rPr lang="en-US" dirty="0"/>
              <a:t>opportunities available at https://lsic.jhuapl.edu/Resources/Funding-Opportunities.php</a:t>
            </a:r>
          </a:p>
          <a:p>
            <a:endParaRPr lang="en-US" dirty="0" smtClean="0"/>
          </a:p>
          <a:p>
            <a:endParaRPr lang="en-US" dirty="0"/>
          </a:p>
          <a:p>
            <a:endParaRPr lang="en-US" dirty="0"/>
          </a:p>
        </p:txBody>
      </p:sp>
    </p:spTree>
    <p:extLst>
      <p:ext uri="{BB962C8B-B14F-4D97-AF65-F5344CB8AC3E}">
        <p14:creationId xmlns:p14="http://schemas.microsoft.com/office/powerpoint/2010/main" val="1109163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2679A-F2A4-5840-A5F5-DB52EFF00899}"/>
              </a:ext>
            </a:extLst>
          </p:cNvPr>
          <p:cNvSpPr>
            <a:spLocks noGrp="1"/>
          </p:cNvSpPr>
          <p:nvPr>
            <p:ph type="title"/>
          </p:nvPr>
        </p:nvSpPr>
        <p:spPr/>
        <p:txBody>
          <a:bodyPr/>
          <a:lstStyle/>
          <a:p>
            <a:r>
              <a:rPr lang="en-US" dirty="0" smtClean="0"/>
              <a:t>Subgroup updates</a:t>
            </a:r>
            <a:endParaRPr lang="en-US" dirty="0"/>
          </a:p>
        </p:txBody>
      </p:sp>
      <p:sp>
        <p:nvSpPr>
          <p:cNvPr id="4" name="Date Placeholder 3">
            <a:extLst>
              <a:ext uri="{FF2B5EF4-FFF2-40B4-BE49-F238E27FC236}">
                <a16:creationId xmlns:a16="http://schemas.microsoft.com/office/drawing/2014/main" id="{3CF73F19-0875-AF45-BF7E-CF66C98A265F}"/>
              </a:ext>
            </a:extLst>
          </p:cNvPr>
          <p:cNvSpPr>
            <a:spLocks noGrp="1"/>
          </p:cNvSpPr>
          <p:nvPr>
            <p:ph type="dt" sz="half" idx="11"/>
          </p:nvPr>
        </p:nvSpPr>
        <p:spPr/>
        <p:txBody>
          <a:bodyPr/>
          <a:lstStyle/>
          <a:p>
            <a:fld id="{E74931B7-E6F4-684C-ACFC-44768C603396}" type="datetime3">
              <a:rPr lang="en-US" smtClean="0"/>
              <a:t>5 April 2023</a:t>
            </a:fld>
            <a:endParaRPr lang="en-US" dirty="0"/>
          </a:p>
        </p:txBody>
      </p:sp>
      <p:sp>
        <p:nvSpPr>
          <p:cNvPr id="5" name="Slide Number Placeholder 4">
            <a:extLst>
              <a:ext uri="{FF2B5EF4-FFF2-40B4-BE49-F238E27FC236}">
                <a16:creationId xmlns:a16="http://schemas.microsoft.com/office/drawing/2014/main" id="{56C3E212-BBB7-8E46-AF63-B1A8728B156C}"/>
              </a:ext>
            </a:extLst>
          </p:cNvPr>
          <p:cNvSpPr>
            <a:spLocks noGrp="1"/>
          </p:cNvSpPr>
          <p:nvPr>
            <p:ph type="sldNum" sz="quarter" idx="12"/>
          </p:nvPr>
        </p:nvSpPr>
        <p:spPr/>
        <p:txBody>
          <a:bodyPr/>
          <a:lstStyle/>
          <a:p>
            <a:fld id="{4EBCDCBD-78E1-0D41-A999-31B5EBF8E02C}" type="slidenum">
              <a:rPr lang="en-US" smtClean="0"/>
              <a:pPr/>
              <a:t>5</a:t>
            </a:fld>
            <a:endParaRPr lang="en-US" dirty="0"/>
          </a:p>
        </p:txBody>
      </p:sp>
      <p:sp>
        <p:nvSpPr>
          <p:cNvPr id="6" name="Content Placeholder 5">
            <a:extLst>
              <a:ext uri="{FF2B5EF4-FFF2-40B4-BE49-F238E27FC236}">
                <a16:creationId xmlns:a16="http://schemas.microsoft.com/office/drawing/2014/main" id="{1D6F54A6-6D4E-D646-8D66-BDA579FED87F}"/>
              </a:ext>
            </a:extLst>
          </p:cNvPr>
          <p:cNvSpPr>
            <a:spLocks noGrp="1"/>
          </p:cNvSpPr>
          <p:nvPr>
            <p:ph sz="quarter" idx="13"/>
          </p:nvPr>
        </p:nvSpPr>
        <p:spPr/>
        <p:txBody>
          <a:bodyPr/>
          <a:lstStyle/>
          <a:p>
            <a:r>
              <a:rPr lang="en-US" dirty="0" err="1" smtClean="0"/>
              <a:t>Comms</a:t>
            </a:r>
            <a:r>
              <a:rPr lang="en-US" dirty="0" smtClean="0"/>
              <a:t> subgroup met Wednesday </a:t>
            </a:r>
            <a:r>
              <a:rPr lang="en-US" dirty="0"/>
              <a:t>A</a:t>
            </a:r>
            <a:r>
              <a:rPr lang="en-US" dirty="0" smtClean="0"/>
              <a:t>pril 5 pm ET (reschedule of March meeting)  – </a:t>
            </a:r>
            <a:r>
              <a:rPr lang="en-US" dirty="0"/>
              <a:t>Kevin Lynaugh from Vulcan </a:t>
            </a:r>
            <a:r>
              <a:rPr lang="en-US" dirty="0" smtClean="0"/>
              <a:t>Wireless</a:t>
            </a:r>
          </a:p>
          <a:p>
            <a:r>
              <a:rPr lang="en-US" dirty="0" smtClean="0"/>
              <a:t>PNT subgroup will not be meeting this month</a:t>
            </a:r>
          </a:p>
          <a:p>
            <a:r>
              <a:rPr lang="en-US" dirty="0" smtClean="0"/>
              <a:t>PNT paper reading cancelled for this month, due to spring meeting. </a:t>
            </a:r>
          </a:p>
          <a:p>
            <a:r>
              <a:rPr lang="en-US" dirty="0" smtClean="0"/>
              <a:t>Mobility subgroup is meeting Thursday April 27 1 - 2:30 pm ET. Speaker is Raewyn Duvall and topic will be IRIS lunar rover</a:t>
            </a:r>
          </a:p>
          <a:p>
            <a:pPr lvl="1"/>
            <a:r>
              <a:rPr lang="en-US" dirty="0">
                <a:hlinkClick r:id="rId2"/>
              </a:rPr>
              <a:t>https://lsic-wiki.jhuapl.edu/pages/viewpage.action?spaceKey=EA&amp;title=Guest+Talks+-+</a:t>
            </a:r>
            <a:r>
              <a:rPr lang="en-US" dirty="0" smtClean="0">
                <a:hlinkClick r:id="rId2"/>
              </a:rPr>
              <a:t>Calendar+Year+2023</a:t>
            </a:r>
            <a:endParaRPr lang="en-US" dirty="0" smtClean="0"/>
          </a:p>
          <a:p>
            <a:r>
              <a:rPr lang="en-US" dirty="0" smtClean="0"/>
              <a:t>Autonomy subgroup has a lead and anticipates first meeting in June 2023. If you are interested, please add your name to the comments at https</a:t>
            </a:r>
            <a:r>
              <a:rPr lang="en-US" dirty="0"/>
              <a:t>://lsic-wiki.jhuapl.edu/display/EA/Autonomy+subgroup</a:t>
            </a:r>
            <a:endParaRPr lang="en-US" dirty="0" smtClean="0"/>
          </a:p>
        </p:txBody>
      </p:sp>
      <p:sp>
        <p:nvSpPr>
          <p:cNvPr id="8" name="Rectangle 7"/>
          <p:cNvSpPr/>
          <p:nvPr/>
        </p:nvSpPr>
        <p:spPr>
          <a:xfrm>
            <a:off x="3278465" y="3244334"/>
            <a:ext cx="184731" cy="369332"/>
          </a:xfrm>
          <a:prstGeom prst="rect">
            <a:avLst/>
          </a:prstGeom>
        </p:spPr>
        <p:txBody>
          <a:bodyPr wrap="none">
            <a:spAutoFit/>
          </a:bodyPr>
          <a:lstStyle/>
          <a:p>
            <a:endParaRPr lang="en-US" dirty="0"/>
          </a:p>
        </p:txBody>
      </p:sp>
    </p:spTree>
    <p:extLst>
      <p:ext uri="{BB962C8B-B14F-4D97-AF65-F5344CB8AC3E}">
        <p14:creationId xmlns:p14="http://schemas.microsoft.com/office/powerpoint/2010/main" val="4107502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n-US" sz="6000" dirty="0" smtClean="0"/>
          </a:p>
          <a:p>
            <a:pPr marL="0" indent="0" algn="ctr">
              <a:buNone/>
            </a:pPr>
            <a:r>
              <a:rPr lang="en-US" sz="6000" dirty="0"/>
              <a:t>Conceptual Design for a Communications Network for Earth-Lunar Communications </a:t>
            </a:r>
            <a:endParaRPr lang="en-US" sz="6000" dirty="0" smtClean="0"/>
          </a:p>
          <a:p>
            <a:pPr marL="0" indent="0" algn="ctr">
              <a:buNone/>
            </a:pPr>
            <a:r>
              <a:rPr lang="en-US" sz="3200" dirty="0" smtClean="0"/>
              <a:t>Chuck Quintero, Johns Hopkins University Applied Physics Laboratory</a:t>
            </a:r>
            <a:endParaRPr lang="en-US" sz="3200" dirty="0"/>
          </a:p>
        </p:txBody>
      </p:sp>
      <p:sp>
        <p:nvSpPr>
          <p:cNvPr id="4" name="Date Placeholder 3"/>
          <p:cNvSpPr>
            <a:spLocks noGrp="1"/>
          </p:cNvSpPr>
          <p:nvPr>
            <p:ph type="dt" sz="half" idx="10"/>
          </p:nvPr>
        </p:nvSpPr>
        <p:spPr/>
        <p:txBody>
          <a:bodyPr/>
          <a:lstStyle/>
          <a:p>
            <a:fld id="{24B93144-C76E-764F-93FB-58C67DB58A80}" type="datetime3">
              <a:rPr lang="en-US" smtClean="0"/>
              <a:t>5 April 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BCDCBD-78E1-0D41-A999-31B5EBF8E02C}" type="slidenum">
              <a:rPr lang="en-US" smtClean="0"/>
              <a:pPr/>
              <a:t>6</a:t>
            </a:fld>
            <a:endParaRPr lang="en-US" dirty="0"/>
          </a:p>
        </p:txBody>
      </p:sp>
    </p:spTree>
    <p:extLst>
      <p:ext uri="{BB962C8B-B14F-4D97-AF65-F5344CB8AC3E}">
        <p14:creationId xmlns:p14="http://schemas.microsoft.com/office/powerpoint/2010/main" val="725836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04AF523-3DD9-F84C-A2AD-FC88BA03DF4A}"/>
              </a:ext>
            </a:extLst>
          </p:cNvPr>
          <p:cNvSpPr>
            <a:spLocks noGrp="1"/>
          </p:cNvSpPr>
          <p:nvPr>
            <p:ph type="ftr" sz="quarter" idx="11"/>
          </p:nvPr>
        </p:nvSpPr>
        <p:spPr/>
        <p:txBody>
          <a:bodyPr/>
          <a:lstStyle/>
          <a:p>
            <a:endParaRPr lang="en-US" dirty="0"/>
          </a:p>
        </p:txBody>
      </p:sp>
      <p:sp>
        <p:nvSpPr>
          <p:cNvPr id="3" name="Date Placeholder 2">
            <a:extLst>
              <a:ext uri="{FF2B5EF4-FFF2-40B4-BE49-F238E27FC236}">
                <a16:creationId xmlns:a16="http://schemas.microsoft.com/office/drawing/2014/main" id="{0C25A8B9-E900-6F45-8D69-BBE104D2D7DB}"/>
              </a:ext>
            </a:extLst>
          </p:cNvPr>
          <p:cNvSpPr>
            <a:spLocks noGrp="1"/>
          </p:cNvSpPr>
          <p:nvPr>
            <p:ph type="dt" sz="half" idx="10"/>
          </p:nvPr>
        </p:nvSpPr>
        <p:spPr/>
        <p:txBody>
          <a:bodyPr/>
          <a:lstStyle/>
          <a:p>
            <a:fld id="{620B5DCA-DB20-2549-A57D-CD96182CA25D}" type="datetime3">
              <a:rPr lang="en-US" smtClean="0"/>
              <a:t>5 April 2023</a:t>
            </a:fld>
            <a:endParaRPr lang="en-US" dirty="0"/>
          </a:p>
        </p:txBody>
      </p:sp>
      <p:sp>
        <p:nvSpPr>
          <p:cNvPr id="4" name="Slide Number Placeholder 3">
            <a:extLst>
              <a:ext uri="{FF2B5EF4-FFF2-40B4-BE49-F238E27FC236}">
                <a16:creationId xmlns:a16="http://schemas.microsoft.com/office/drawing/2014/main" id="{9F360861-339E-5446-BF6F-F165F684F274}"/>
              </a:ext>
            </a:extLst>
          </p:cNvPr>
          <p:cNvSpPr>
            <a:spLocks noGrp="1"/>
          </p:cNvSpPr>
          <p:nvPr>
            <p:ph type="sldNum" sz="quarter" idx="12"/>
          </p:nvPr>
        </p:nvSpPr>
        <p:spPr/>
        <p:txBody>
          <a:bodyPr/>
          <a:lstStyle/>
          <a:p>
            <a:fld id="{4EBCDCBD-78E1-0D41-A999-31B5EBF8E02C}" type="slidenum">
              <a:rPr lang="en-US" smtClean="0"/>
              <a:pPr/>
              <a:t>7</a:t>
            </a:fld>
            <a:endParaRPr lang="en-US" dirty="0"/>
          </a:p>
        </p:txBody>
      </p:sp>
    </p:spTree>
    <p:extLst>
      <p:ext uri="{BB962C8B-B14F-4D97-AF65-F5344CB8AC3E}">
        <p14:creationId xmlns:p14="http://schemas.microsoft.com/office/powerpoint/2010/main" val="4285784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PL-PowerPoint-Theme_dark">
  <a:themeElements>
    <a:clrScheme name="APL PPT Template Palette">
      <a:dk1>
        <a:srgbClr val="000000"/>
      </a:dk1>
      <a:lt1>
        <a:srgbClr val="FFFFFF"/>
      </a:lt1>
      <a:dk2>
        <a:srgbClr val="44546A"/>
      </a:dk2>
      <a:lt2>
        <a:srgbClr val="E7E6E6"/>
      </a:lt2>
      <a:accent1>
        <a:srgbClr val="002C73"/>
      </a:accent1>
      <a:accent2>
        <a:srgbClr val="3E8EDE"/>
      </a:accent2>
      <a:accent3>
        <a:srgbClr val="74AA50"/>
      </a:accent3>
      <a:accent4>
        <a:srgbClr val="D2D755"/>
      </a:accent4>
      <a:accent5>
        <a:srgbClr val="FF9E16"/>
      </a:accent5>
      <a:accent6>
        <a:srgbClr val="E03C30"/>
      </a:accent6>
      <a:hlink>
        <a:srgbClr val="0537FF"/>
      </a:hlink>
      <a:folHlink>
        <a:srgbClr val="953A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solidFill>
            <a:schemeClr val="bg1"/>
          </a:solidFill>
        </a:ln>
      </a:spPr>
      <a:bodyPr rtlCol="0" anchor="ctr">
        <a:normAutofit/>
      </a:bodyP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ln w="19050">
          <a:noFill/>
        </a:ln>
      </a:spPr>
      <a:bodyPr wrap="square" rtlCol="0">
        <a:spAutoFit/>
      </a:bodyPr>
      <a:lstStyle>
        <a:defPPr>
          <a:defRPr sz="2000" dirty="0" err="1" smtClean="0">
            <a:solidFill>
              <a:schemeClr val="bg1"/>
            </a:solidFill>
          </a:defRPr>
        </a:defPPr>
      </a:lstStyle>
    </a:txDef>
  </a:objectDefaults>
  <a:extraClrSchemeLst/>
  <a:extLst>
    <a:ext uri="{05A4C25C-085E-4340-85A3-A5531E510DB2}">
      <thm15:themeFamily xmlns:thm15="http://schemas.microsoft.com/office/thememl/2012/main" name="Presentation7" id="{D68E3EF3-C6FA-1E42-A977-969D056CF3F3}" vid="{09EF0690-C9A7-EB48-8012-9DFA8E0590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757BFD2CB1E744298C1AF8AA7379FF3" ma:contentTypeVersion="2" ma:contentTypeDescription="Create a new document." ma:contentTypeScope="" ma:versionID="15c23ae1aff2a31a8746ac30c25ad53f">
  <xsd:schema xmlns:xsd="http://www.w3.org/2001/XMLSchema" xmlns:xs="http://www.w3.org/2001/XMLSchema" xmlns:p="http://schemas.microsoft.com/office/2006/metadata/properties" xmlns:ns1="http://schemas.microsoft.com/sharepoint/v3" xmlns:ns2="http://schemas.microsoft.com/sharepoint/v4" targetNamespace="http://schemas.microsoft.com/office/2006/metadata/properties" ma:root="true" ma:fieldsID="0ebe41797ef7d785f7ee00a308cc1d4d" ns1:_="" ns2:_="">
    <xsd:import namespace="http://schemas.microsoft.com/sharepoint/v3"/>
    <xsd:import namespace="http://schemas.microsoft.com/sharepoint/v4"/>
    <xsd:element name="properties">
      <xsd:complexType>
        <xsd:sequence>
          <xsd:element name="documentManagement">
            <xsd:complexType>
              <xsd:all>
                <xsd:element ref="ns1:PublishingStartDate" minOccurs="0"/>
                <xsd:element ref="ns1:PublishingExpirationDate" minOccurs="0"/>
                <xsd:element ref="ns2: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0"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67E9159-B4E5-458F-AE2E-4A186E1ACA1C}">
  <ds:schemaRefs>
    <ds:schemaRef ds:uri="http://schemas.microsoft.com/sharepoint/v4"/>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http://www.w3.org/XML/1998/namespace"/>
    <ds:schemaRef ds:uri="http://purl.org/dc/dcmitype/"/>
  </ds:schemaRefs>
</ds:datastoreItem>
</file>

<file path=customXml/itemProps2.xml><?xml version="1.0" encoding="utf-8"?>
<ds:datastoreItem xmlns:ds="http://schemas.openxmlformats.org/officeDocument/2006/customXml" ds:itemID="{F6705E72-33D2-49FE-82C1-AC4E719A7179}">
  <ds:schemaRefs>
    <ds:schemaRef ds:uri="http://schemas.microsoft.com/sharepoint/v3/contenttype/forms"/>
  </ds:schemaRefs>
</ds:datastoreItem>
</file>

<file path=customXml/itemProps3.xml><?xml version="1.0" encoding="utf-8"?>
<ds:datastoreItem xmlns:ds="http://schemas.openxmlformats.org/officeDocument/2006/customXml" ds:itemID="{48A0430C-6753-4A49-8EA6-EB015BBD90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APL-PowerPoint-Theme_light</Template>
  <TotalTime>20217</TotalTime>
  <Words>467</Words>
  <Application>Microsoft Office PowerPoint</Application>
  <PresentationFormat>Widescreen</PresentationFormat>
  <Paragraphs>47</Paragraphs>
  <Slides>7</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.AppleSystemUIFont</vt:lpstr>
      <vt:lpstr>Arial</vt:lpstr>
      <vt:lpstr>Calibri</vt:lpstr>
      <vt:lpstr>Courier New</vt:lpstr>
      <vt:lpstr>Helvetica</vt:lpstr>
      <vt:lpstr>Myriad Pro</vt:lpstr>
      <vt:lpstr>Wingdings</vt:lpstr>
      <vt:lpstr>APL-PowerPoint-Theme_dark</vt:lpstr>
      <vt:lpstr>Extreme Access Focus Group  Telecon</vt:lpstr>
      <vt:lpstr>Today’s Agenda</vt:lpstr>
      <vt:lpstr>PowerPoint Presentation</vt:lpstr>
      <vt:lpstr>Funding opportunities and RFIs</vt:lpstr>
      <vt:lpstr>Subgroup updates</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Civil Space Update</dc:title>
  <dc:subject/>
  <dc:creator>Microsoft Office User</dc:creator>
  <cp:keywords/>
  <dc:description>Version 1.0</dc:description>
  <cp:lastModifiedBy>Mortensen, Danielle R.</cp:lastModifiedBy>
  <cp:revision>972</cp:revision>
  <cp:lastPrinted>2019-02-27T12:13:48Z</cp:lastPrinted>
  <dcterms:created xsi:type="dcterms:W3CDTF">2019-01-21T11:32:32Z</dcterms:created>
  <dcterms:modified xsi:type="dcterms:W3CDTF">2023-04-05T14:52:21Z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0x0101009757BFD2CB1E744298C1AF8AA7379FF3</vt:lpwstr>
  </property>
</Properties>
</file>