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2.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95" r:id="rId2"/>
    <p:sldMasterId id="2147483754" r:id="rId3"/>
  </p:sldMasterIdLst>
  <p:notesMasterIdLst>
    <p:notesMasterId r:id="rId12"/>
  </p:notesMasterIdLst>
  <p:sldIdLst>
    <p:sldId id="2165" r:id="rId4"/>
    <p:sldId id="15889" r:id="rId5"/>
    <p:sldId id="15940" r:id="rId6"/>
    <p:sldId id="15931" r:id="rId7"/>
    <p:sldId id="15941" r:id="rId8"/>
    <p:sldId id="2590" r:id="rId9"/>
    <p:sldId id="15935" r:id="rId10"/>
    <p:sldId id="266"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77BA0"/>
    <a:srgbClr val="374354"/>
    <a:srgbClr val="333F4E"/>
    <a:srgbClr val="FFFC00"/>
    <a:srgbClr val="000000"/>
    <a:srgbClr val="4499FF"/>
    <a:srgbClr val="FFFF00"/>
    <a:srgbClr val="44546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338"/>
    <p:restoredTop sz="74225"/>
  </p:normalViewPr>
  <p:slideViewPr>
    <p:cSldViewPr snapToGrid="0" snapToObjects="1">
      <p:cViewPr varScale="1">
        <p:scale>
          <a:sx n="90" d="100"/>
          <a:sy n="90" d="100"/>
        </p:scale>
        <p:origin x="1792" y="184"/>
      </p:cViewPr>
      <p:guideLst/>
    </p:cSldViewPr>
  </p:slideViewPr>
  <p:outlineViewPr>
    <p:cViewPr>
      <p:scale>
        <a:sx n="33" d="100"/>
        <a:sy n="33" d="100"/>
      </p:scale>
      <p:origin x="0" y="-6616"/>
    </p:cViewPr>
  </p:outlineViewPr>
  <p:notesTextViewPr>
    <p:cViewPr>
      <p:scale>
        <a:sx n="1" d="1"/>
        <a:sy n="1" d="1"/>
      </p:scale>
      <p:origin x="0" y="0"/>
    </p:cViewPr>
  </p:notesTextViewPr>
  <p:sorterViewPr>
    <p:cViewPr>
      <p:scale>
        <a:sx n="110" d="100"/>
        <a:sy n="11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presProps" Target="presProp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theme" Target="theme/theme1.xml"/><Relationship Id="rId10" Type="http://schemas.openxmlformats.org/officeDocument/2006/relationships/slide" Target="slides/slide7.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04DE9B-072A-DA43-BFCC-961F4FEB56E9}" type="datetimeFigureOut">
              <a:rPr lang="en-US" smtClean="0"/>
              <a:t>6/7/23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921359-15F7-1E4E-94ED-77BE296B4C8A}" type="slidenum">
              <a:rPr lang="en-US" smtClean="0"/>
              <a:t>‹#›</a:t>
            </a:fld>
            <a:endParaRPr lang="en-US" dirty="0"/>
          </a:p>
        </p:txBody>
      </p:sp>
    </p:spTree>
    <p:extLst>
      <p:ext uri="{BB962C8B-B14F-4D97-AF65-F5344CB8AC3E}">
        <p14:creationId xmlns:p14="http://schemas.microsoft.com/office/powerpoint/2010/main" val="20105678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6858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35133E-5659-4735-BCAF-C37C66477FE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49228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6858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35133E-5659-4735-BCAF-C37C66477FE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39623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35133E-5659-4735-BCAF-C37C66477FE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63690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Link to Register for the Surface Power Reliability Workshop: https://</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lsic.jhuapl.edu</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/Events/Agenda/</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index.php?id</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=443</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35133E-5659-4735-BCAF-C37C66477FE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81775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US" b="0" i="0" u="none" strike="noStrike" dirty="0">
                <a:solidFill>
                  <a:srgbClr val="000000"/>
                </a:solidFill>
                <a:effectLst/>
                <a:latin typeface="-apple-system"/>
              </a:rPr>
              <a:t>Mr. David </a:t>
            </a:r>
            <a:r>
              <a:rPr lang="en-US" b="0" i="0" u="none" strike="noStrike" dirty="0" err="1">
                <a:solidFill>
                  <a:srgbClr val="000000"/>
                </a:solidFill>
                <a:effectLst/>
                <a:latin typeface="-apple-system"/>
              </a:rPr>
              <a:t>LaBranche</a:t>
            </a:r>
            <a:r>
              <a:rPr lang="en-US" b="0" i="0" u="none" strike="noStrike" dirty="0">
                <a:solidFill>
                  <a:srgbClr val="000000"/>
                </a:solidFill>
                <a:effectLst/>
                <a:latin typeface="-apple-system"/>
              </a:rPr>
              <a:t> has served since 2008 as the Geospatial Information Officer (GIO) in the Office of the Assistant Secretary of Defense for Energy, Installations, and Environment. His principal duties include development and governance of geospatial data standards for DoD installations, data quality management, and location intelligence support for a variety of missions executed by the Office of the Secretary of Defense.</a:t>
            </a: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35133E-5659-4735-BCAF-C37C66477FE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87109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D5F0F0-3408-9F4A-9B24-898CD7F5D4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124118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1 Black">
    <p:spTree>
      <p:nvGrpSpPr>
        <p:cNvPr id="1" name=""/>
        <p:cNvGrpSpPr/>
        <p:nvPr/>
      </p:nvGrpSpPr>
      <p:grpSpPr>
        <a:xfrm>
          <a:off x="0" y="0"/>
          <a:ext cx="0" cy="0"/>
          <a:chOff x="0" y="0"/>
          <a:chExt cx="0" cy="0"/>
        </a:xfrm>
      </p:grpSpPr>
      <p:sp>
        <p:nvSpPr>
          <p:cNvPr id="4" name="Date Placeholder 3"/>
          <p:cNvSpPr>
            <a:spLocks noGrp="1"/>
          </p:cNvSpPr>
          <p:nvPr>
            <p:ph type="dt" sz="half" idx="14"/>
          </p:nvPr>
        </p:nvSpPr>
        <p:spPr/>
        <p:txBody>
          <a:bodyPr/>
          <a:lstStyle/>
          <a:p>
            <a:fld id="{54ABF7FA-8EA1-F742-871A-FEAB06A59929}" type="datetime3">
              <a:rPr lang="en-US" smtClean="0"/>
              <a:t>7 June 2023</a:t>
            </a:fld>
            <a:endParaRPr lang="en-US" dirty="0"/>
          </a:p>
        </p:txBody>
      </p:sp>
      <p:sp>
        <p:nvSpPr>
          <p:cNvPr id="5" name="Footer Placeholder 4"/>
          <p:cNvSpPr>
            <a:spLocks noGrp="1"/>
          </p:cNvSpPr>
          <p:nvPr>
            <p:ph type="ftr" sz="quarter" idx="15"/>
          </p:nvPr>
        </p:nvSpPr>
        <p:spPr/>
        <p:txBody>
          <a:bodyPr/>
          <a:lstStyle/>
          <a:p>
            <a:endParaRPr lang="en-US" dirty="0"/>
          </a:p>
        </p:txBody>
      </p:sp>
      <p:sp>
        <p:nvSpPr>
          <p:cNvPr id="6" name="Slide Number Placeholder 5"/>
          <p:cNvSpPr>
            <a:spLocks noGrp="1"/>
          </p:cNvSpPr>
          <p:nvPr>
            <p:ph type="sldNum" sz="quarter" idx="16"/>
          </p:nvPr>
        </p:nvSpPr>
        <p:spPr/>
        <p:txBody>
          <a:bodyPr/>
          <a:lstStyle/>
          <a:p>
            <a:fld id="{4EBCDCBD-78E1-0D41-A999-31B5EBF8E02C}" type="slidenum">
              <a:rPr lang="en-US" smtClean="0"/>
              <a:pPr/>
              <a:t>‹#›</a:t>
            </a:fld>
            <a:endParaRPr lang="en-US" dirty="0"/>
          </a:p>
        </p:txBody>
      </p:sp>
      <p:sp>
        <p:nvSpPr>
          <p:cNvPr id="13" name="Rectangle 12"/>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557" y="1333"/>
            <a:ext cx="12187256" cy="6855332"/>
          </a:xfrm>
          <a:prstGeom prst="rect">
            <a:avLst/>
          </a:prstGeom>
        </p:spPr>
      </p:pic>
      <p:sp>
        <p:nvSpPr>
          <p:cNvPr id="10" name="Rectangle 9"/>
          <p:cNvSpPr/>
          <p:nvPr userDrawn="1"/>
        </p:nvSpPr>
        <p:spPr>
          <a:xfrm rot="10800000">
            <a:off x="0" y="4358639"/>
            <a:ext cx="12192000" cy="2499359"/>
          </a:xfrm>
          <a:prstGeom prst="rect">
            <a:avLst/>
          </a:prstGeom>
          <a:gradFill>
            <a:gsLst>
              <a:gs pos="0">
                <a:srgbClr val="000000">
                  <a:alpha val="40000"/>
                </a:srgbClr>
              </a:gs>
              <a:gs pos="100000">
                <a:srgbClr val="000000">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hasCustomPrompt="1"/>
          </p:nvPr>
        </p:nvSpPr>
        <p:spPr>
          <a:xfrm>
            <a:off x="685800" y="2325600"/>
            <a:ext cx="9144000" cy="1570899"/>
          </a:xfrm>
        </p:spPr>
        <p:txBody>
          <a:bodyPr anchor="b">
            <a:normAutofit/>
          </a:bodyPr>
          <a:lstStyle>
            <a:lvl1pPr algn="l">
              <a:defRPr sz="4000">
                <a:solidFill>
                  <a:schemeClr val="bg1"/>
                </a:solidFill>
              </a:defRPr>
            </a:lvl1pPr>
          </a:lstStyle>
          <a:p>
            <a:r>
              <a:rPr lang="en-US" dirty="0"/>
              <a:t>Click to add title</a:t>
            </a:r>
          </a:p>
        </p:txBody>
      </p:sp>
      <p:sp>
        <p:nvSpPr>
          <p:cNvPr id="3" name="Subtitle 2"/>
          <p:cNvSpPr>
            <a:spLocks noGrp="1"/>
          </p:cNvSpPr>
          <p:nvPr>
            <p:ph type="subTitle" idx="1" hasCustomPrompt="1"/>
          </p:nvPr>
        </p:nvSpPr>
        <p:spPr>
          <a:xfrm>
            <a:off x="685800" y="4038600"/>
            <a:ext cx="9144000" cy="838200"/>
          </a:xfrm>
        </p:spPr>
        <p:txBody>
          <a:bodyPr lIns="0" tIns="0" rIns="0" bIns="0"/>
          <a:lstStyle>
            <a:lvl1pPr marL="0" indent="0" algn="l">
              <a:buNone/>
              <a:defRPr sz="2400" b="1" baseline="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12" name="Text Placeholder 11"/>
          <p:cNvSpPr>
            <a:spLocks noGrp="1"/>
          </p:cNvSpPr>
          <p:nvPr>
            <p:ph type="body" sz="quarter" idx="13" hasCustomPrompt="1"/>
          </p:nvPr>
        </p:nvSpPr>
        <p:spPr>
          <a:xfrm>
            <a:off x="685800" y="4876800"/>
            <a:ext cx="5410200" cy="1295400"/>
          </a:xfrm>
        </p:spPr>
        <p:txBody>
          <a:bodyPr lIns="0" tIns="0" rIns="0" bIns="0">
            <a:normAutofit/>
          </a:bodyPr>
          <a:lstStyle>
            <a:lvl1pPr marL="0" indent="0">
              <a:lnSpc>
                <a:spcPct val="100000"/>
              </a:lnSpc>
              <a:spcBef>
                <a:spcPts val="0"/>
              </a:spcBef>
              <a:buNone/>
              <a:defRPr sz="1400">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br>
              <a:rPr lang="en-US" dirty="0"/>
            </a:br>
            <a:r>
              <a:rPr lang="en-US" dirty="0"/>
              <a:t>Title</a:t>
            </a:r>
            <a:br>
              <a:rPr lang="en-US" dirty="0"/>
            </a:br>
            <a:r>
              <a:rPr lang="en-US" dirty="0"/>
              <a:t>Contact information</a:t>
            </a:r>
          </a:p>
        </p:txBody>
      </p:sp>
      <p:pic>
        <p:nvPicPr>
          <p:cNvPr id="11" name="Picture 10"/>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47009" y="95382"/>
            <a:ext cx="3178301" cy="1309907"/>
          </a:xfrm>
          <a:prstGeom prst="rect">
            <a:avLst/>
          </a:prstGeom>
        </p:spPr>
      </p:pic>
    </p:spTree>
    <p:extLst>
      <p:ext uri="{BB962C8B-B14F-4D97-AF65-F5344CB8AC3E}">
        <p14:creationId xmlns:p14="http://schemas.microsoft.com/office/powerpoint/2010/main" val="2332555019"/>
      </p:ext>
    </p:extLst>
  </p:cSld>
  <p:clrMapOvr>
    <a:masterClrMapping/>
  </p:clrMapOvr>
  <p:extLst>
    <p:ext uri="{DCECCB84-F9BA-43D5-87BE-67443E8EF086}">
      <p15:sldGuideLst xmlns:p15="http://schemas.microsoft.com/office/powerpoint/2012/main">
        <p15:guide id="2" pos="432">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Column, Subtitl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952500" y="1485900"/>
            <a:ext cx="4952999" cy="3871457"/>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2"/>
          <p:cNvSpPr>
            <a:spLocks noGrp="1"/>
          </p:cNvSpPr>
          <p:nvPr>
            <p:ph type="body" sz="quarter" idx="14" hasCustomPrompt="1"/>
          </p:nvPr>
        </p:nvSpPr>
        <p:spPr>
          <a:xfrm>
            <a:off x="952501" y="5486400"/>
            <a:ext cx="10286999" cy="685800"/>
          </a:xfrm>
          <a:solidFill>
            <a:schemeClr val="accent2"/>
          </a:solidFill>
          <a:ln w="19050">
            <a:noFill/>
          </a:ln>
        </p:spPr>
        <p:txBody>
          <a:bodyPr anchor="ctr">
            <a:noAutofit/>
          </a:bodyPr>
          <a:lstStyle>
            <a:lvl1pPr marL="0" indent="0" algn="ctr">
              <a:buNone/>
              <a:defRPr sz="1800" b="1">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lvl="0"/>
            <a:r>
              <a:rPr lang="en-US" dirty="0"/>
              <a:t>Click to add callout text</a:t>
            </a:r>
          </a:p>
        </p:txBody>
      </p:sp>
      <p:sp>
        <p:nvSpPr>
          <p:cNvPr id="11" name="Content Placeholder 2"/>
          <p:cNvSpPr>
            <a:spLocks noGrp="1"/>
          </p:cNvSpPr>
          <p:nvPr>
            <p:ph idx="13" hasCustomPrompt="1"/>
          </p:nvPr>
        </p:nvSpPr>
        <p:spPr>
          <a:xfrm>
            <a:off x="6286500" y="1485900"/>
            <a:ext cx="4953000" cy="3871457"/>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5"/>
          </p:nvPr>
        </p:nvSpPr>
        <p:spPr/>
        <p:txBody>
          <a:bodyPr/>
          <a:lstStyle/>
          <a:p>
            <a:fld id="{DB9F7AC3-90A0-EF49-AE42-0519FF59C2D5}" type="datetime3">
              <a:rPr lang="en-US" smtClean="0"/>
              <a:t>7 June 2023</a:t>
            </a:fld>
            <a:endParaRPr lang="en-US" dirty="0"/>
          </a:p>
        </p:txBody>
      </p:sp>
      <p:sp>
        <p:nvSpPr>
          <p:cNvPr id="8" name="Footer Placeholder 7"/>
          <p:cNvSpPr>
            <a:spLocks noGrp="1"/>
          </p:cNvSpPr>
          <p:nvPr>
            <p:ph type="ftr" sz="quarter" idx="16"/>
          </p:nvPr>
        </p:nvSpPr>
        <p:spPr/>
        <p:txBody>
          <a:bodyPr/>
          <a:lstStyle/>
          <a:p>
            <a:endParaRPr lang="en-US" dirty="0"/>
          </a:p>
        </p:txBody>
      </p:sp>
      <p:sp>
        <p:nvSpPr>
          <p:cNvPr id="9" name="Slide Number Placeholder 8"/>
          <p:cNvSpPr>
            <a:spLocks noGrp="1"/>
          </p:cNvSpPr>
          <p:nvPr>
            <p:ph type="sldNum" sz="quarter" idx="17"/>
          </p:nvPr>
        </p:nvSpPr>
        <p:spPr/>
        <p:txBody>
          <a:bodyPr/>
          <a:lstStyle/>
          <a:p>
            <a:fld id="{4EBCDCBD-78E1-0D41-A999-31B5EBF8E02C}" type="slidenum">
              <a:rPr lang="en-US" smtClean="0"/>
              <a:pPr/>
              <a:t>‹#›</a:t>
            </a:fld>
            <a:endParaRPr lang="en-US" dirty="0"/>
          </a:p>
        </p:txBody>
      </p:sp>
      <p:sp>
        <p:nvSpPr>
          <p:cNvPr id="10" name="Title 1"/>
          <p:cNvSpPr>
            <a:spLocks noGrp="1"/>
          </p:cNvSpPr>
          <p:nvPr>
            <p:ph type="title" hasCustomPrompt="1"/>
          </p:nvPr>
        </p:nvSpPr>
        <p:spPr>
          <a:xfrm>
            <a:off x="457200" y="419100"/>
            <a:ext cx="11277600" cy="338328"/>
          </a:xfrm>
        </p:spPr>
        <p:txBody>
          <a:bodyPr>
            <a:noAutofit/>
          </a:bodyPr>
          <a:lstStyle>
            <a:lvl1pPr>
              <a:defRPr sz="2800"/>
            </a:lvl1pPr>
          </a:lstStyle>
          <a:p>
            <a:r>
              <a:rPr lang="en-US" dirty="0"/>
              <a:t>Click to add title</a:t>
            </a:r>
          </a:p>
        </p:txBody>
      </p:sp>
      <p:sp>
        <p:nvSpPr>
          <p:cNvPr id="12" name="Text Placeholder 8"/>
          <p:cNvSpPr>
            <a:spLocks noGrp="1"/>
          </p:cNvSpPr>
          <p:nvPr>
            <p:ph type="body" sz="quarter" idx="18" hasCustomPrompt="1"/>
          </p:nvPr>
        </p:nvSpPr>
        <p:spPr>
          <a:xfrm>
            <a:off x="457200" y="798576"/>
            <a:ext cx="11277600" cy="382524"/>
          </a:xfrm>
        </p:spPr>
        <p:txBody>
          <a:bodyPr>
            <a:normAutofit/>
          </a:bodyPr>
          <a:lstStyle>
            <a:lvl1pPr marL="0" indent="0">
              <a:buNone/>
              <a:defRPr sz="2000" baseline="0">
                <a:solidFill>
                  <a:schemeClr val="accent2"/>
                </a:solidFill>
              </a:defRPr>
            </a:lvl1pPr>
          </a:lstStyle>
          <a:p>
            <a:r>
              <a:rPr lang="en-US" sz="2000" b="0" dirty="0"/>
              <a:t>Click to add subtitle</a:t>
            </a:r>
            <a:endParaRPr lang="en-US" sz="1600" b="0" dirty="0"/>
          </a:p>
        </p:txBody>
      </p:sp>
    </p:spTree>
    <p:extLst>
      <p:ext uri="{BB962C8B-B14F-4D97-AF65-F5344CB8AC3E}">
        <p14:creationId xmlns:p14="http://schemas.microsoft.com/office/powerpoint/2010/main" val="8744993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hart 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add title</a:t>
            </a:r>
          </a:p>
        </p:txBody>
      </p:sp>
      <p:sp>
        <p:nvSpPr>
          <p:cNvPr id="9" name="Chart Placeholder 8"/>
          <p:cNvSpPr>
            <a:spLocks noGrp="1"/>
          </p:cNvSpPr>
          <p:nvPr>
            <p:ph type="chart" sz="quarter" idx="16" hasCustomPrompt="1"/>
          </p:nvPr>
        </p:nvSpPr>
        <p:spPr>
          <a:xfrm>
            <a:off x="952500" y="1181100"/>
            <a:ext cx="4952999" cy="4176257"/>
          </a:xfrm>
        </p:spPr>
        <p:txBody>
          <a:bodyPr anchor="ctr"/>
          <a:lstStyle>
            <a:lvl1pPr marL="0" indent="0" algn="ctr">
              <a:buNone/>
              <a:defRPr>
                <a:solidFill>
                  <a:schemeClr val="tx2">
                    <a:lumMod val="60000"/>
                    <a:lumOff val="40000"/>
                  </a:schemeClr>
                </a:solidFill>
              </a:defRPr>
            </a:lvl1pPr>
          </a:lstStyle>
          <a:p>
            <a:r>
              <a:rPr lang="en-US" dirty="0"/>
              <a:t>Click to add chart</a:t>
            </a:r>
          </a:p>
        </p:txBody>
      </p:sp>
      <p:sp>
        <p:nvSpPr>
          <p:cNvPr id="15" name="Chart Placeholder 8"/>
          <p:cNvSpPr>
            <a:spLocks noGrp="1"/>
          </p:cNvSpPr>
          <p:nvPr>
            <p:ph type="chart" sz="quarter" idx="17" hasCustomPrompt="1"/>
          </p:nvPr>
        </p:nvSpPr>
        <p:spPr>
          <a:xfrm>
            <a:off x="6286500" y="1181100"/>
            <a:ext cx="4953000" cy="4176257"/>
          </a:xfrm>
        </p:spPr>
        <p:txBody>
          <a:bodyPr anchor="ctr"/>
          <a:lstStyle>
            <a:lvl1pPr marL="0" indent="0" algn="ctr">
              <a:buNone/>
              <a:defRPr>
                <a:solidFill>
                  <a:schemeClr val="tx2">
                    <a:lumMod val="60000"/>
                    <a:lumOff val="40000"/>
                  </a:schemeClr>
                </a:solidFill>
              </a:defRPr>
            </a:lvl1pPr>
          </a:lstStyle>
          <a:p>
            <a:r>
              <a:rPr lang="en-US" dirty="0"/>
              <a:t>Click to add chart</a:t>
            </a:r>
          </a:p>
        </p:txBody>
      </p:sp>
      <p:sp>
        <p:nvSpPr>
          <p:cNvPr id="11" name="Text Placeholder 12"/>
          <p:cNvSpPr>
            <a:spLocks noGrp="1"/>
          </p:cNvSpPr>
          <p:nvPr>
            <p:ph type="body" sz="quarter" idx="14" hasCustomPrompt="1"/>
          </p:nvPr>
        </p:nvSpPr>
        <p:spPr>
          <a:xfrm>
            <a:off x="1602235" y="5486400"/>
            <a:ext cx="3653528" cy="685800"/>
          </a:xfrm>
          <a:solidFill>
            <a:schemeClr val="accent2"/>
          </a:solidFill>
          <a:ln w="19050">
            <a:noFill/>
          </a:ln>
        </p:spPr>
        <p:txBody>
          <a:bodyPr anchor="ctr">
            <a:noAutofit/>
          </a:bodyPr>
          <a:lstStyle>
            <a:lvl1pPr marL="0" indent="0" algn="ctr">
              <a:buNone/>
              <a:defRPr sz="1800" b="1">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lvl="0"/>
            <a:r>
              <a:rPr lang="en-US" dirty="0"/>
              <a:t>Click to add chart label</a:t>
            </a:r>
          </a:p>
        </p:txBody>
      </p:sp>
      <p:sp>
        <p:nvSpPr>
          <p:cNvPr id="12" name="Text Placeholder 12"/>
          <p:cNvSpPr>
            <a:spLocks noGrp="1"/>
          </p:cNvSpPr>
          <p:nvPr>
            <p:ph type="body" sz="quarter" idx="15" hasCustomPrompt="1"/>
          </p:nvPr>
        </p:nvSpPr>
        <p:spPr>
          <a:xfrm>
            <a:off x="6936236" y="5486400"/>
            <a:ext cx="3653528" cy="685800"/>
          </a:xfrm>
          <a:solidFill>
            <a:schemeClr val="accent2"/>
          </a:solidFill>
          <a:ln w="19050">
            <a:noFill/>
          </a:ln>
        </p:spPr>
        <p:txBody>
          <a:bodyPr anchor="ctr">
            <a:noAutofit/>
          </a:bodyPr>
          <a:lstStyle>
            <a:lvl1pPr marL="0" indent="0" algn="ctr">
              <a:buNone/>
              <a:defRPr sz="1800" b="1">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lvl="0"/>
            <a:r>
              <a:rPr lang="en-US" dirty="0"/>
              <a:t>Click to add chart label</a:t>
            </a:r>
          </a:p>
        </p:txBody>
      </p:sp>
      <p:sp>
        <p:nvSpPr>
          <p:cNvPr id="3" name="Date Placeholder 2"/>
          <p:cNvSpPr>
            <a:spLocks noGrp="1"/>
          </p:cNvSpPr>
          <p:nvPr>
            <p:ph type="dt" sz="half" idx="18"/>
          </p:nvPr>
        </p:nvSpPr>
        <p:spPr/>
        <p:txBody>
          <a:bodyPr/>
          <a:lstStyle/>
          <a:p>
            <a:fld id="{609B5394-2291-2344-AD63-E8F25A62D56E}" type="datetime3">
              <a:rPr lang="en-US" smtClean="0"/>
              <a:t>7 June 2023</a:t>
            </a:fld>
            <a:endParaRPr lang="en-US" dirty="0"/>
          </a:p>
        </p:txBody>
      </p:sp>
      <p:sp>
        <p:nvSpPr>
          <p:cNvPr id="7" name="Footer Placeholder 6"/>
          <p:cNvSpPr>
            <a:spLocks noGrp="1"/>
          </p:cNvSpPr>
          <p:nvPr>
            <p:ph type="ftr" sz="quarter" idx="19"/>
          </p:nvPr>
        </p:nvSpPr>
        <p:spPr/>
        <p:txBody>
          <a:bodyPr/>
          <a:lstStyle/>
          <a:p>
            <a:endParaRPr lang="en-US" dirty="0"/>
          </a:p>
        </p:txBody>
      </p:sp>
      <p:sp>
        <p:nvSpPr>
          <p:cNvPr id="8" name="Slide Number Placeholder 7"/>
          <p:cNvSpPr>
            <a:spLocks noGrp="1"/>
          </p:cNvSpPr>
          <p:nvPr>
            <p:ph type="sldNum" sz="quarter" idx="20"/>
          </p:nvPr>
        </p:nvSpPr>
        <p:spPr/>
        <p:txBody>
          <a:bodyPr/>
          <a:lstStyle/>
          <a:p>
            <a:fld id="{4EBCDCBD-78E1-0D41-A999-31B5EBF8E02C}" type="slidenum">
              <a:rPr lang="en-US" smtClean="0"/>
              <a:pPr/>
              <a:t>‹#›</a:t>
            </a:fld>
            <a:endParaRPr lang="en-US" dirty="0"/>
          </a:p>
        </p:txBody>
      </p:sp>
    </p:spTree>
    <p:extLst>
      <p:ext uri="{BB962C8B-B14F-4D97-AF65-F5344CB8AC3E}">
        <p14:creationId xmlns:p14="http://schemas.microsoft.com/office/powerpoint/2010/main" val="3374575939"/>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rt Comparison, Subtitle">
    <p:spTree>
      <p:nvGrpSpPr>
        <p:cNvPr id="1" name=""/>
        <p:cNvGrpSpPr/>
        <p:nvPr/>
      </p:nvGrpSpPr>
      <p:grpSpPr>
        <a:xfrm>
          <a:off x="0" y="0"/>
          <a:ext cx="0" cy="0"/>
          <a:chOff x="0" y="0"/>
          <a:chExt cx="0" cy="0"/>
        </a:xfrm>
      </p:grpSpPr>
      <p:sp>
        <p:nvSpPr>
          <p:cNvPr id="9" name="Chart Placeholder 8"/>
          <p:cNvSpPr>
            <a:spLocks noGrp="1"/>
          </p:cNvSpPr>
          <p:nvPr>
            <p:ph type="chart" sz="quarter" idx="16" hasCustomPrompt="1"/>
          </p:nvPr>
        </p:nvSpPr>
        <p:spPr>
          <a:xfrm>
            <a:off x="952500" y="1485900"/>
            <a:ext cx="4952999" cy="3871457"/>
          </a:xfrm>
        </p:spPr>
        <p:txBody>
          <a:bodyPr anchor="ctr"/>
          <a:lstStyle>
            <a:lvl1pPr marL="0" indent="0" algn="ctr">
              <a:buNone/>
              <a:defRPr>
                <a:solidFill>
                  <a:schemeClr val="tx2">
                    <a:lumMod val="60000"/>
                    <a:lumOff val="40000"/>
                  </a:schemeClr>
                </a:solidFill>
              </a:defRPr>
            </a:lvl1pPr>
          </a:lstStyle>
          <a:p>
            <a:r>
              <a:rPr lang="en-US" dirty="0"/>
              <a:t>Click to add chart</a:t>
            </a:r>
          </a:p>
        </p:txBody>
      </p:sp>
      <p:sp>
        <p:nvSpPr>
          <p:cNvPr id="15" name="Chart Placeholder 8"/>
          <p:cNvSpPr>
            <a:spLocks noGrp="1"/>
          </p:cNvSpPr>
          <p:nvPr>
            <p:ph type="chart" sz="quarter" idx="17" hasCustomPrompt="1"/>
          </p:nvPr>
        </p:nvSpPr>
        <p:spPr>
          <a:xfrm>
            <a:off x="6286500" y="1485900"/>
            <a:ext cx="4953000" cy="3871457"/>
          </a:xfrm>
        </p:spPr>
        <p:txBody>
          <a:bodyPr anchor="ctr"/>
          <a:lstStyle>
            <a:lvl1pPr marL="0" indent="0" algn="ctr">
              <a:buNone/>
              <a:defRPr>
                <a:solidFill>
                  <a:schemeClr val="tx2">
                    <a:lumMod val="60000"/>
                    <a:lumOff val="40000"/>
                  </a:schemeClr>
                </a:solidFill>
              </a:defRPr>
            </a:lvl1pPr>
          </a:lstStyle>
          <a:p>
            <a:r>
              <a:rPr lang="en-US" dirty="0"/>
              <a:t>Click to add chart</a:t>
            </a:r>
          </a:p>
        </p:txBody>
      </p:sp>
      <p:sp>
        <p:nvSpPr>
          <p:cNvPr id="11" name="Text Placeholder 12"/>
          <p:cNvSpPr>
            <a:spLocks noGrp="1"/>
          </p:cNvSpPr>
          <p:nvPr>
            <p:ph type="body" sz="quarter" idx="14" hasCustomPrompt="1"/>
          </p:nvPr>
        </p:nvSpPr>
        <p:spPr>
          <a:xfrm>
            <a:off x="1602235" y="5486400"/>
            <a:ext cx="3653528" cy="685800"/>
          </a:xfrm>
          <a:solidFill>
            <a:schemeClr val="accent2"/>
          </a:solidFill>
          <a:ln w="19050">
            <a:noFill/>
          </a:ln>
        </p:spPr>
        <p:txBody>
          <a:bodyPr anchor="ctr">
            <a:noAutofit/>
          </a:bodyPr>
          <a:lstStyle>
            <a:lvl1pPr marL="0" indent="0" algn="ctr">
              <a:buNone/>
              <a:defRPr sz="1800" b="1">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lvl="0"/>
            <a:r>
              <a:rPr lang="en-US" dirty="0"/>
              <a:t>Click to add chart label</a:t>
            </a:r>
          </a:p>
        </p:txBody>
      </p:sp>
      <p:sp>
        <p:nvSpPr>
          <p:cNvPr id="12" name="Text Placeholder 12"/>
          <p:cNvSpPr>
            <a:spLocks noGrp="1"/>
          </p:cNvSpPr>
          <p:nvPr>
            <p:ph type="body" sz="quarter" idx="15" hasCustomPrompt="1"/>
          </p:nvPr>
        </p:nvSpPr>
        <p:spPr>
          <a:xfrm>
            <a:off x="6936236" y="5486400"/>
            <a:ext cx="3653528" cy="685800"/>
          </a:xfrm>
          <a:solidFill>
            <a:schemeClr val="accent2"/>
          </a:solidFill>
          <a:ln w="19050">
            <a:noFill/>
          </a:ln>
        </p:spPr>
        <p:txBody>
          <a:bodyPr anchor="ctr">
            <a:noAutofit/>
          </a:bodyPr>
          <a:lstStyle>
            <a:lvl1pPr marL="0" indent="0" algn="ctr">
              <a:buNone/>
              <a:defRPr sz="1800" b="1">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lvl="0"/>
            <a:r>
              <a:rPr lang="en-US" dirty="0"/>
              <a:t>Click to add chart label</a:t>
            </a:r>
          </a:p>
        </p:txBody>
      </p:sp>
      <p:sp>
        <p:nvSpPr>
          <p:cNvPr id="3" name="Date Placeholder 2"/>
          <p:cNvSpPr>
            <a:spLocks noGrp="1"/>
          </p:cNvSpPr>
          <p:nvPr>
            <p:ph type="dt" sz="half" idx="18"/>
          </p:nvPr>
        </p:nvSpPr>
        <p:spPr/>
        <p:txBody>
          <a:bodyPr/>
          <a:lstStyle/>
          <a:p>
            <a:fld id="{9C87B870-43DB-4042-A4E4-58FA209A6C0D}" type="datetime3">
              <a:rPr lang="en-US" smtClean="0"/>
              <a:t>7 June 2023</a:t>
            </a:fld>
            <a:endParaRPr lang="en-US" dirty="0"/>
          </a:p>
        </p:txBody>
      </p:sp>
      <p:sp>
        <p:nvSpPr>
          <p:cNvPr id="7" name="Footer Placeholder 6"/>
          <p:cNvSpPr>
            <a:spLocks noGrp="1"/>
          </p:cNvSpPr>
          <p:nvPr>
            <p:ph type="ftr" sz="quarter" idx="19"/>
          </p:nvPr>
        </p:nvSpPr>
        <p:spPr/>
        <p:txBody>
          <a:bodyPr/>
          <a:lstStyle/>
          <a:p>
            <a:endParaRPr lang="en-US" dirty="0"/>
          </a:p>
        </p:txBody>
      </p:sp>
      <p:sp>
        <p:nvSpPr>
          <p:cNvPr id="8" name="Slide Number Placeholder 7"/>
          <p:cNvSpPr>
            <a:spLocks noGrp="1"/>
          </p:cNvSpPr>
          <p:nvPr>
            <p:ph type="sldNum" sz="quarter" idx="20"/>
          </p:nvPr>
        </p:nvSpPr>
        <p:spPr/>
        <p:txBody>
          <a:bodyPr/>
          <a:lstStyle/>
          <a:p>
            <a:fld id="{4EBCDCBD-78E1-0D41-A999-31B5EBF8E02C}" type="slidenum">
              <a:rPr lang="en-US" smtClean="0"/>
              <a:pPr/>
              <a:t>‹#›</a:t>
            </a:fld>
            <a:endParaRPr lang="en-US" dirty="0"/>
          </a:p>
        </p:txBody>
      </p:sp>
      <p:sp>
        <p:nvSpPr>
          <p:cNvPr id="10" name="Title 1"/>
          <p:cNvSpPr>
            <a:spLocks noGrp="1"/>
          </p:cNvSpPr>
          <p:nvPr>
            <p:ph type="title" hasCustomPrompt="1"/>
          </p:nvPr>
        </p:nvSpPr>
        <p:spPr>
          <a:xfrm>
            <a:off x="457200" y="419100"/>
            <a:ext cx="11277600" cy="338328"/>
          </a:xfrm>
        </p:spPr>
        <p:txBody>
          <a:bodyPr>
            <a:noAutofit/>
          </a:bodyPr>
          <a:lstStyle>
            <a:lvl1pPr>
              <a:defRPr sz="2800"/>
            </a:lvl1pPr>
          </a:lstStyle>
          <a:p>
            <a:r>
              <a:rPr lang="en-US" dirty="0"/>
              <a:t>Click to add title</a:t>
            </a:r>
          </a:p>
        </p:txBody>
      </p:sp>
      <p:sp>
        <p:nvSpPr>
          <p:cNvPr id="13" name="Text Placeholder 8"/>
          <p:cNvSpPr>
            <a:spLocks noGrp="1"/>
          </p:cNvSpPr>
          <p:nvPr>
            <p:ph type="body" sz="quarter" idx="13" hasCustomPrompt="1"/>
          </p:nvPr>
        </p:nvSpPr>
        <p:spPr>
          <a:xfrm>
            <a:off x="457200" y="798576"/>
            <a:ext cx="11277600" cy="382524"/>
          </a:xfrm>
        </p:spPr>
        <p:txBody>
          <a:bodyPr>
            <a:normAutofit/>
          </a:bodyPr>
          <a:lstStyle>
            <a:lvl1pPr marL="0" indent="0">
              <a:buNone/>
              <a:defRPr sz="2000" baseline="0">
                <a:solidFill>
                  <a:schemeClr val="accent2"/>
                </a:solidFill>
              </a:defRPr>
            </a:lvl1pPr>
          </a:lstStyle>
          <a:p>
            <a:r>
              <a:rPr lang="en-US" sz="2000" b="0" dirty="0"/>
              <a:t>Click to add subtitle</a:t>
            </a:r>
            <a:endParaRPr lang="en-US" sz="1600" b="0" dirty="0"/>
          </a:p>
        </p:txBody>
      </p:sp>
    </p:spTree>
    <p:extLst>
      <p:ext uri="{BB962C8B-B14F-4D97-AF65-F5344CB8AC3E}">
        <p14:creationId xmlns:p14="http://schemas.microsoft.com/office/powerpoint/2010/main" val="3969726806"/>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hree-Column Feature">
    <p:spTree>
      <p:nvGrpSpPr>
        <p:cNvPr id="1" name=""/>
        <p:cNvGrpSpPr/>
        <p:nvPr/>
      </p:nvGrpSpPr>
      <p:grpSpPr>
        <a:xfrm>
          <a:off x="0" y="0"/>
          <a:ext cx="0" cy="0"/>
          <a:chOff x="0" y="0"/>
          <a:chExt cx="0" cy="0"/>
        </a:xfrm>
      </p:grpSpPr>
      <p:cxnSp>
        <p:nvCxnSpPr>
          <p:cNvPr id="3" name="Straight Connector 2"/>
          <p:cNvCxnSpPr/>
          <p:nvPr/>
        </p:nvCxnSpPr>
        <p:spPr>
          <a:xfrm>
            <a:off x="4277927" y="1198563"/>
            <a:ext cx="0" cy="3644900"/>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7914073" y="1198563"/>
            <a:ext cx="0" cy="3644900"/>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8" name="Title 1"/>
          <p:cNvSpPr>
            <a:spLocks noGrp="1"/>
          </p:cNvSpPr>
          <p:nvPr>
            <p:ph type="title" hasCustomPrompt="1"/>
          </p:nvPr>
        </p:nvSpPr>
        <p:spPr>
          <a:xfrm>
            <a:off x="457200" y="419099"/>
            <a:ext cx="11277600" cy="766763"/>
          </a:xfrm>
        </p:spPr>
        <p:txBody>
          <a:bodyPr/>
          <a:lstStyle/>
          <a:p>
            <a:r>
              <a:rPr lang="en-US" dirty="0"/>
              <a:t>Click to add title</a:t>
            </a:r>
          </a:p>
        </p:txBody>
      </p:sp>
      <p:cxnSp>
        <p:nvCxnSpPr>
          <p:cNvPr id="17" name="Straight Connector 16"/>
          <p:cNvCxnSpPr/>
          <p:nvPr userDrawn="1"/>
        </p:nvCxnSpPr>
        <p:spPr>
          <a:xfrm>
            <a:off x="4277927" y="1198563"/>
            <a:ext cx="0" cy="3983037"/>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a:off x="7914073" y="1198563"/>
            <a:ext cx="0" cy="3983037"/>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2" name="Date Placeholder 1"/>
          <p:cNvSpPr>
            <a:spLocks noGrp="1"/>
          </p:cNvSpPr>
          <p:nvPr>
            <p:ph type="dt" sz="half" idx="24"/>
          </p:nvPr>
        </p:nvSpPr>
        <p:spPr/>
        <p:txBody>
          <a:bodyPr/>
          <a:lstStyle/>
          <a:p>
            <a:fld id="{60F22523-A4FD-5E4E-A847-52BFBA31415E}" type="datetime3">
              <a:rPr lang="en-US" smtClean="0"/>
              <a:t>7 June 2023</a:t>
            </a:fld>
            <a:endParaRPr lang="en-US" dirty="0"/>
          </a:p>
        </p:txBody>
      </p:sp>
      <p:sp>
        <p:nvSpPr>
          <p:cNvPr id="4" name="Footer Placeholder 3"/>
          <p:cNvSpPr>
            <a:spLocks noGrp="1"/>
          </p:cNvSpPr>
          <p:nvPr>
            <p:ph type="ftr" sz="quarter" idx="25"/>
          </p:nvPr>
        </p:nvSpPr>
        <p:spPr/>
        <p:txBody>
          <a:bodyPr/>
          <a:lstStyle/>
          <a:p>
            <a:endParaRPr lang="en-US" dirty="0"/>
          </a:p>
        </p:txBody>
      </p:sp>
      <p:sp>
        <p:nvSpPr>
          <p:cNvPr id="5" name="Slide Number Placeholder 4"/>
          <p:cNvSpPr>
            <a:spLocks noGrp="1"/>
          </p:cNvSpPr>
          <p:nvPr>
            <p:ph type="sldNum" sz="quarter" idx="26"/>
          </p:nvPr>
        </p:nvSpPr>
        <p:spPr/>
        <p:txBody>
          <a:bodyPr/>
          <a:lstStyle/>
          <a:p>
            <a:fld id="{4EBCDCBD-78E1-0D41-A999-31B5EBF8E02C}" type="slidenum">
              <a:rPr lang="en-US" smtClean="0"/>
              <a:pPr/>
              <a:t>‹#›</a:t>
            </a:fld>
            <a:endParaRPr lang="en-US" dirty="0"/>
          </a:p>
        </p:txBody>
      </p:sp>
      <p:sp>
        <p:nvSpPr>
          <p:cNvPr id="20" name="Text Placeholder 12"/>
          <p:cNvSpPr>
            <a:spLocks noGrp="1"/>
          </p:cNvSpPr>
          <p:nvPr>
            <p:ph type="body" sz="quarter" idx="14" hasCustomPrompt="1"/>
          </p:nvPr>
        </p:nvSpPr>
        <p:spPr>
          <a:xfrm>
            <a:off x="952500" y="5510212"/>
            <a:ext cx="10286999" cy="661988"/>
          </a:xfrm>
          <a:solidFill>
            <a:schemeClr val="accent2"/>
          </a:solidFill>
          <a:ln w="19050">
            <a:noFill/>
          </a:ln>
        </p:spPr>
        <p:txBody>
          <a:bodyPr anchor="ctr">
            <a:noAutofit/>
          </a:bodyPr>
          <a:lstStyle>
            <a:lvl1pPr marL="0" indent="0" algn="ctr">
              <a:buNone/>
              <a:defRPr sz="1800" b="1">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lvl="0"/>
            <a:r>
              <a:rPr lang="en-US" dirty="0"/>
              <a:t>Click to add callout text</a:t>
            </a:r>
          </a:p>
        </p:txBody>
      </p:sp>
      <p:sp>
        <p:nvSpPr>
          <p:cNvPr id="21" name="Content Placeholder 2"/>
          <p:cNvSpPr>
            <a:spLocks noGrp="1"/>
          </p:cNvSpPr>
          <p:nvPr>
            <p:ph idx="1" hasCustomPrompt="1"/>
          </p:nvPr>
        </p:nvSpPr>
        <p:spPr>
          <a:xfrm>
            <a:off x="952544" y="3924301"/>
            <a:ext cx="2988364" cy="1257300"/>
          </a:xfrm>
        </p:spPr>
        <p:txBody>
          <a:bodyPr>
            <a:normAutofit/>
          </a:bodyPr>
          <a:lstStyle>
            <a:lvl1pPr marL="0" indent="0">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29" name="Text Placeholder 9"/>
          <p:cNvSpPr>
            <a:spLocks noGrp="1"/>
          </p:cNvSpPr>
          <p:nvPr>
            <p:ph type="body" sz="quarter" idx="16" hasCustomPrompt="1"/>
          </p:nvPr>
        </p:nvSpPr>
        <p:spPr>
          <a:xfrm>
            <a:off x="952500" y="3619500"/>
            <a:ext cx="2988405"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30" name="Content Placeholder 2"/>
          <p:cNvSpPr>
            <a:spLocks noGrp="1"/>
          </p:cNvSpPr>
          <p:nvPr>
            <p:ph idx="17" hasCustomPrompt="1"/>
          </p:nvPr>
        </p:nvSpPr>
        <p:spPr>
          <a:xfrm>
            <a:off x="4606154" y="3924301"/>
            <a:ext cx="2979692" cy="1257300"/>
          </a:xfrm>
        </p:spPr>
        <p:txBody>
          <a:bodyPr>
            <a:normAutofit/>
          </a:bodyPr>
          <a:lstStyle>
            <a:lvl1pPr marL="0" indent="0">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31" name="Text Placeholder 9"/>
          <p:cNvSpPr>
            <a:spLocks noGrp="1"/>
          </p:cNvSpPr>
          <p:nvPr>
            <p:ph type="body" sz="quarter" idx="18" hasCustomPrompt="1"/>
          </p:nvPr>
        </p:nvSpPr>
        <p:spPr>
          <a:xfrm>
            <a:off x="4606109" y="3619500"/>
            <a:ext cx="2979733"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32" name="Content Placeholder 2"/>
          <p:cNvSpPr>
            <a:spLocks noGrp="1"/>
          </p:cNvSpPr>
          <p:nvPr>
            <p:ph idx="19" hasCustomPrompt="1"/>
          </p:nvPr>
        </p:nvSpPr>
        <p:spPr>
          <a:xfrm>
            <a:off x="8256050" y="3924301"/>
            <a:ext cx="2983450" cy="1257300"/>
          </a:xfrm>
        </p:spPr>
        <p:txBody>
          <a:bodyPr>
            <a:normAutofit/>
          </a:bodyPr>
          <a:lstStyle>
            <a:lvl1pPr marL="0" indent="0">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33" name="Text Placeholder 9"/>
          <p:cNvSpPr>
            <a:spLocks noGrp="1"/>
          </p:cNvSpPr>
          <p:nvPr>
            <p:ph type="body" sz="quarter" idx="20" hasCustomPrompt="1"/>
          </p:nvPr>
        </p:nvSpPr>
        <p:spPr>
          <a:xfrm>
            <a:off x="8257327" y="3619500"/>
            <a:ext cx="2982173"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34" name="Picture Placeholder 8"/>
          <p:cNvSpPr>
            <a:spLocks noGrp="1"/>
          </p:cNvSpPr>
          <p:nvPr>
            <p:ph type="pic" sz="quarter" idx="21" hasCustomPrompt="1"/>
          </p:nvPr>
        </p:nvSpPr>
        <p:spPr>
          <a:xfrm>
            <a:off x="952500" y="1181099"/>
            <a:ext cx="2988409" cy="2231135"/>
          </a:xfrm>
          <a:solidFill>
            <a:schemeClr val="tx2"/>
          </a:solidFill>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35" name="Picture Placeholder 8"/>
          <p:cNvSpPr>
            <a:spLocks noGrp="1"/>
          </p:cNvSpPr>
          <p:nvPr>
            <p:ph type="pic" sz="quarter" idx="22" hasCustomPrompt="1"/>
          </p:nvPr>
        </p:nvSpPr>
        <p:spPr>
          <a:xfrm>
            <a:off x="4606105" y="1181100"/>
            <a:ext cx="2979737" cy="2228936"/>
          </a:xfrm>
          <a:solidFill>
            <a:schemeClr val="tx2"/>
          </a:solidFill>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36" name="Picture Placeholder 8"/>
          <p:cNvSpPr>
            <a:spLocks noGrp="1"/>
          </p:cNvSpPr>
          <p:nvPr>
            <p:ph type="pic" sz="quarter" idx="23" hasCustomPrompt="1"/>
          </p:nvPr>
        </p:nvSpPr>
        <p:spPr>
          <a:xfrm>
            <a:off x="8257323" y="1181100"/>
            <a:ext cx="2982177" cy="2228936"/>
          </a:xfrm>
          <a:solidFill>
            <a:schemeClr val="tx2"/>
          </a:solidFill>
        </p:spPr>
        <p:txBody>
          <a:bodyPr anchor="ctr"/>
          <a:lstStyle>
            <a:lvl1pPr marL="0" indent="0" algn="ctr">
              <a:buNone/>
              <a:defRPr>
                <a:solidFill>
                  <a:schemeClr val="tx2">
                    <a:lumMod val="60000"/>
                    <a:lumOff val="40000"/>
                  </a:schemeClr>
                </a:solidFill>
              </a:defRPr>
            </a:lvl1pPr>
          </a:lstStyle>
          <a:p>
            <a:r>
              <a:rPr lang="en-US" dirty="0"/>
              <a:t>Click to add image</a:t>
            </a:r>
          </a:p>
        </p:txBody>
      </p:sp>
    </p:spTree>
    <p:extLst>
      <p:ext uri="{BB962C8B-B14F-4D97-AF65-F5344CB8AC3E}">
        <p14:creationId xmlns:p14="http://schemas.microsoft.com/office/powerpoint/2010/main" val="3726783202"/>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hree-Column Feature, Subtitle">
    <p:spTree>
      <p:nvGrpSpPr>
        <p:cNvPr id="1" name=""/>
        <p:cNvGrpSpPr/>
        <p:nvPr/>
      </p:nvGrpSpPr>
      <p:grpSpPr>
        <a:xfrm>
          <a:off x="0" y="0"/>
          <a:ext cx="0" cy="0"/>
          <a:chOff x="0" y="0"/>
          <a:chExt cx="0" cy="0"/>
        </a:xfrm>
      </p:grpSpPr>
      <p:sp>
        <p:nvSpPr>
          <p:cNvPr id="2" name="Date Placeholder 1"/>
          <p:cNvSpPr>
            <a:spLocks noGrp="1"/>
          </p:cNvSpPr>
          <p:nvPr>
            <p:ph type="dt" sz="half" idx="24"/>
          </p:nvPr>
        </p:nvSpPr>
        <p:spPr/>
        <p:txBody>
          <a:bodyPr/>
          <a:lstStyle/>
          <a:p>
            <a:fld id="{2388361B-29AB-9F49-93E6-8FC0BFBC2CEE}" type="datetime3">
              <a:rPr lang="en-US" smtClean="0"/>
              <a:t>7 June 2023</a:t>
            </a:fld>
            <a:endParaRPr lang="en-US" dirty="0"/>
          </a:p>
        </p:txBody>
      </p:sp>
      <p:sp>
        <p:nvSpPr>
          <p:cNvPr id="4" name="Footer Placeholder 3"/>
          <p:cNvSpPr>
            <a:spLocks noGrp="1"/>
          </p:cNvSpPr>
          <p:nvPr>
            <p:ph type="ftr" sz="quarter" idx="25"/>
          </p:nvPr>
        </p:nvSpPr>
        <p:spPr/>
        <p:txBody>
          <a:bodyPr/>
          <a:lstStyle/>
          <a:p>
            <a:endParaRPr lang="en-US" dirty="0"/>
          </a:p>
        </p:txBody>
      </p:sp>
      <p:sp>
        <p:nvSpPr>
          <p:cNvPr id="5" name="Slide Number Placeholder 4"/>
          <p:cNvSpPr>
            <a:spLocks noGrp="1"/>
          </p:cNvSpPr>
          <p:nvPr>
            <p:ph type="sldNum" sz="quarter" idx="26"/>
          </p:nvPr>
        </p:nvSpPr>
        <p:spPr/>
        <p:txBody>
          <a:bodyPr/>
          <a:lstStyle/>
          <a:p>
            <a:fld id="{4EBCDCBD-78E1-0D41-A999-31B5EBF8E02C}" type="slidenum">
              <a:rPr lang="en-US" smtClean="0"/>
              <a:pPr/>
              <a:t>‹#›</a:t>
            </a:fld>
            <a:endParaRPr lang="en-US" dirty="0"/>
          </a:p>
        </p:txBody>
      </p:sp>
      <p:sp>
        <p:nvSpPr>
          <p:cNvPr id="20" name="Title 1"/>
          <p:cNvSpPr>
            <a:spLocks noGrp="1"/>
          </p:cNvSpPr>
          <p:nvPr>
            <p:ph type="title" hasCustomPrompt="1"/>
          </p:nvPr>
        </p:nvSpPr>
        <p:spPr>
          <a:xfrm>
            <a:off x="457200" y="419100"/>
            <a:ext cx="11277600" cy="338328"/>
          </a:xfrm>
        </p:spPr>
        <p:txBody>
          <a:bodyPr>
            <a:noAutofit/>
          </a:bodyPr>
          <a:lstStyle>
            <a:lvl1pPr>
              <a:defRPr sz="2800"/>
            </a:lvl1pPr>
          </a:lstStyle>
          <a:p>
            <a:r>
              <a:rPr lang="en-US" dirty="0"/>
              <a:t>Click to add title</a:t>
            </a:r>
          </a:p>
        </p:txBody>
      </p:sp>
      <p:sp>
        <p:nvSpPr>
          <p:cNvPr id="21" name="Text Placeholder 8"/>
          <p:cNvSpPr>
            <a:spLocks noGrp="1"/>
          </p:cNvSpPr>
          <p:nvPr>
            <p:ph type="body" sz="quarter" idx="13" hasCustomPrompt="1"/>
          </p:nvPr>
        </p:nvSpPr>
        <p:spPr>
          <a:xfrm>
            <a:off x="457200" y="798576"/>
            <a:ext cx="11277600" cy="382524"/>
          </a:xfrm>
        </p:spPr>
        <p:txBody>
          <a:bodyPr>
            <a:normAutofit/>
          </a:bodyPr>
          <a:lstStyle>
            <a:lvl1pPr marL="0" indent="0">
              <a:buNone/>
              <a:defRPr sz="2000" baseline="0">
                <a:solidFill>
                  <a:schemeClr val="accent2"/>
                </a:solidFill>
              </a:defRPr>
            </a:lvl1pPr>
          </a:lstStyle>
          <a:p>
            <a:r>
              <a:rPr lang="en-US" sz="2000" b="0" dirty="0"/>
              <a:t>Click to add subtitle</a:t>
            </a:r>
            <a:endParaRPr lang="en-US" sz="1600" b="0" dirty="0"/>
          </a:p>
        </p:txBody>
      </p:sp>
      <p:cxnSp>
        <p:nvCxnSpPr>
          <p:cNvPr id="29" name="Straight Connector 28"/>
          <p:cNvCxnSpPr/>
          <p:nvPr userDrawn="1"/>
        </p:nvCxnSpPr>
        <p:spPr>
          <a:xfrm>
            <a:off x="4277927" y="1503364"/>
            <a:ext cx="0" cy="3644900"/>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userDrawn="1"/>
        </p:nvCxnSpPr>
        <p:spPr>
          <a:xfrm>
            <a:off x="7914073" y="1503364"/>
            <a:ext cx="0" cy="3644900"/>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a:xfrm>
            <a:off x="4277927" y="1503364"/>
            <a:ext cx="0" cy="3678237"/>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a:xfrm>
            <a:off x="7914073" y="1503364"/>
            <a:ext cx="0" cy="3678237"/>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33" name="Content Placeholder 2"/>
          <p:cNvSpPr>
            <a:spLocks noGrp="1"/>
          </p:cNvSpPr>
          <p:nvPr>
            <p:ph idx="1" hasCustomPrompt="1"/>
          </p:nvPr>
        </p:nvSpPr>
        <p:spPr>
          <a:xfrm>
            <a:off x="952544" y="4229101"/>
            <a:ext cx="2988364" cy="952500"/>
          </a:xfrm>
        </p:spPr>
        <p:txBody>
          <a:bodyPr>
            <a:normAutofit/>
          </a:bodyPr>
          <a:lstStyle>
            <a:lvl1pPr marL="0" indent="0">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34" name="Text Placeholder 9"/>
          <p:cNvSpPr>
            <a:spLocks noGrp="1"/>
          </p:cNvSpPr>
          <p:nvPr>
            <p:ph type="body" sz="quarter" idx="16" hasCustomPrompt="1"/>
          </p:nvPr>
        </p:nvSpPr>
        <p:spPr>
          <a:xfrm>
            <a:off x="952500" y="3924301"/>
            <a:ext cx="2988405"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35" name="Content Placeholder 2"/>
          <p:cNvSpPr>
            <a:spLocks noGrp="1"/>
          </p:cNvSpPr>
          <p:nvPr>
            <p:ph idx="17" hasCustomPrompt="1"/>
          </p:nvPr>
        </p:nvSpPr>
        <p:spPr>
          <a:xfrm>
            <a:off x="4606154" y="4229101"/>
            <a:ext cx="2979692" cy="952500"/>
          </a:xfrm>
        </p:spPr>
        <p:txBody>
          <a:bodyPr>
            <a:normAutofit/>
          </a:bodyPr>
          <a:lstStyle>
            <a:lvl1pPr marL="0" indent="0">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36" name="Text Placeholder 9"/>
          <p:cNvSpPr>
            <a:spLocks noGrp="1"/>
          </p:cNvSpPr>
          <p:nvPr>
            <p:ph type="body" sz="quarter" idx="18" hasCustomPrompt="1"/>
          </p:nvPr>
        </p:nvSpPr>
        <p:spPr>
          <a:xfrm>
            <a:off x="4606109" y="3924301"/>
            <a:ext cx="2979733"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37" name="Content Placeholder 2"/>
          <p:cNvSpPr>
            <a:spLocks noGrp="1"/>
          </p:cNvSpPr>
          <p:nvPr>
            <p:ph idx="19" hasCustomPrompt="1"/>
          </p:nvPr>
        </p:nvSpPr>
        <p:spPr>
          <a:xfrm>
            <a:off x="8256050" y="4229101"/>
            <a:ext cx="2983450" cy="952500"/>
          </a:xfrm>
        </p:spPr>
        <p:txBody>
          <a:bodyPr>
            <a:normAutofit/>
          </a:bodyPr>
          <a:lstStyle>
            <a:lvl1pPr marL="0" indent="0">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38" name="Text Placeholder 9"/>
          <p:cNvSpPr>
            <a:spLocks noGrp="1"/>
          </p:cNvSpPr>
          <p:nvPr>
            <p:ph type="body" sz="quarter" idx="20" hasCustomPrompt="1"/>
          </p:nvPr>
        </p:nvSpPr>
        <p:spPr>
          <a:xfrm>
            <a:off x="8257327" y="3924301"/>
            <a:ext cx="2982173"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39" name="Picture Placeholder 8"/>
          <p:cNvSpPr>
            <a:spLocks noGrp="1"/>
          </p:cNvSpPr>
          <p:nvPr>
            <p:ph type="pic" sz="quarter" idx="21" hasCustomPrompt="1"/>
          </p:nvPr>
        </p:nvSpPr>
        <p:spPr>
          <a:xfrm>
            <a:off x="952500" y="1485900"/>
            <a:ext cx="2988409" cy="2231135"/>
          </a:xfrm>
          <a:solidFill>
            <a:schemeClr val="tx2"/>
          </a:solidFill>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40" name="Picture Placeholder 8"/>
          <p:cNvSpPr>
            <a:spLocks noGrp="1"/>
          </p:cNvSpPr>
          <p:nvPr>
            <p:ph type="pic" sz="quarter" idx="22" hasCustomPrompt="1"/>
          </p:nvPr>
        </p:nvSpPr>
        <p:spPr>
          <a:xfrm>
            <a:off x="4606105" y="1485901"/>
            <a:ext cx="2979737" cy="2228936"/>
          </a:xfrm>
          <a:solidFill>
            <a:schemeClr val="tx2"/>
          </a:solidFill>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41" name="Picture Placeholder 8"/>
          <p:cNvSpPr>
            <a:spLocks noGrp="1"/>
          </p:cNvSpPr>
          <p:nvPr>
            <p:ph type="pic" sz="quarter" idx="23" hasCustomPrompt="1"/>
          </p:nvPr>
        </p:nvSpPr>
        <p:spPr>
          <a:xfrm>
            <a:off x="8257323" y="1485901"/>
            <a:ext cx="2982177" cy="2228936"/>
          </a:xfrm>
          <a:solidFill>
            <a:schemeClr val="tx2"/>
          </a:solidFill>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42" name="Text Placeholder 12"/>
          <p:cNvSpPr>
            <a:spLocks noGrp="1"/>
          </p:cNvSpPr>
          <p:nvPr>
            <p:ph type="body" sz="quarter" idx="14" hasCustomPrompt="1"/>
          </p:nvPr>
        </p:nvSpPr>
        <p:spPr>
          <a:xfrm>
            <a:off x="952500" y="5503865"/>
            <a:ext cx="10286999" cy="661988"/>
          </a:xfrm>
          <a:solidFill>
            <a:schemeClr val="accent2"/>
          </a:solidFill>
          <a:ln w="19050">
            <a:noFill/>
          </a:ln>
        </p:spPr>
        <p:txBody>
          <a:bodyPr anchor="ctr">
            <a:noAutofit/>
          </a:bodyPr>
          <a:lstStyle>
            <a:lvl1pPr marL="0" indent="0" algn="ctr">
              <a:buNone/>
              <a:defRPr sz="1800" b="1">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lvl="0"/>
            <a:r>
              <a:rPr lang="en-US" dirty="0"/>
              <a:t>Click to add callout text</a:t>
            </a:r>
          </a:p>
        </p:txBody>
      </p:sp>
    </p:spTree>
    <p:extLst>
      <p:ext uri="{BB962C8B-B14F-4D97-AF65-F5344CB8AC3E}">
        <p14:creationId xmlns:p14="http://schemas.microsoft.com/office/powerpoint/2010/main" val="214807085"/>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our-Column Feature">
    <p:spTree>
      <p:nvGrpSpPr>
        <p:cNvPr id="1" name=""/>
        <p:cNvGrpSpPr/>
        <p:nvPr/>
      </p:nvGrpSpPr>
      <p:grpSpPr>
        <a:xfrm>
          <a:off x="0" y="0"/>
          <a:ext cx="0" cy="0"/>
          <a:chOff x="0" y="0"/>
          <a:chExt cx="0" cy="0"/>
        </a:xfrm>
      </p:grpSpPr>
      <p:sp>
        <p:nvSpPr>
          <p:cNvPr id="11" name="Content Placeholder 2"/>
          <p:cNvSpPr>
            <a:spLocks noGrp="1"/>
          </p:cNvSpPr>
          <p:nvPr>
            <p:ph idx="1" hasCustomPrompt="1"/>
          </p:nvPr>
        </p:nvSpPr>
        <p:spPr>
          <a:xfrm>
            <a:off x="952544" y="3924301"/>
            <a:ext cx="2301354" cy="1257299"/>
          </a:xfrm>
        </p:spPr>
        <p:txBody>
          <a:bodyPr>
            <a:normAutofit/>
          </a:bodyPr>
          <a:lstStyle>
            <a:lvl1pPr marL="0" indent="0">
              <a:spcBef>
                <a:spcPts val="600"/>
              </a:spcBef>
              <a:spcAft>
                <a:spcPts val="0"/>
              </a:spcAft>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16" name="Text Placeholder 9"/>
          <p:cNvSpPr>
            <a:spLocks noGrp="1"/>
          </p:cNvSpPr>
          <p:nvPr>
            <p:ph type="body" sz="quarter" idx="16" hasCustomPrompt="1"/>
          </p:nvPr>
        </p:nvSpPr>
        <p:spPr>
          <a:xfrm>
            <a:off x="952501" y="3619501"/>
            <a:ext cx="2301386"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22" name="Content Placeholder 2"/>
          <p:cNvSpPr>
            <a:spLocks noGrp="1"/>
          </p:cNvSpPr>
          <p:nvPr>
            <p:ph idx="17" hasCustomPrompt="1"/>
          </p:nvPr>
        </p:nvSpPr>
        <p:spPr>
          <a:xfrm>
            <a:off x="3592038" y="3924301"/>
            <a:ext cx="2332240" cy="1257299"/>
          </a:xfrm>
        </p:spPr>
        <p:txBody>
          <a:bodyPr>
            <a:normAutofit/>
          </a:bodyPr>
          <a:lstStyle>
            <a:lvl1pPr marL="0" indent="0">
              <a:spcBef>
                <a:spcPts val="600"/>
              </a:spcBef>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23" name="Text Placeholder 9"/>
          <p:cNvSpPr>
            <a:spLocks noGrp="1"/>
          </p:cNvSpPr>
          <p:nvPr>
            <p:ph type="body" sz="quarter" idx="18" hasCustomPrompt="1"/>
          </p:nvPr>
        </p:nvSpPr>
        <p:spPr>
          <a:xfrm>
            <a:off x="3591980" y="3619501"/>
            <a:ext cx="2332272"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24" name="Content Placeholder 2"/>
          <p:cNvSpPr>
            <a:spLocks noGrp="1"/>
          </p:cNvSpPr>
          <p:nvPr>
            <p:ph idx="19" hasCustomPrompt="1"/>
          </p:nvPr>
        </p:nvSpPr>
        <p:spPr>
          <a:xfrm>
            <a:off x="6260284" y="3924301"/>
            <a:ext cx="2302298" cy="1257299"/>
          </a:xfrm>
        </p:spPr>
        <p:txBody>
          <a:bodyPr>
            <a:normAutofit/>
          </a:bodyPr>
          <a:lstStyle>
            <a:lvl1pPr marL="0" indent="0">
              <a:spcBef>
                <a:spcPts val="600"/>
              </a:spcBef>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25" name="Text Placeholder 9"/>
          <p:cNvSpPr>
            <a:spLocks noGrp="1"/>
          </p:cNvSpPr>
          <p:nvPr>
            <p:ph type="body" sz="quarter" idx="20" hasCustomPrompt="1"/>
          </p:nvPr>
        </p:nvSpPr>
        <p:spPr>
          <a:xfrm>
            <a:off x="6262343" y="3619501"/>
            <a:ext cx="2301386"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9" name="Picture Placeholder 8"/>
          <p:cNvSpPr>
            <a:spLocks noGrp="1"/>
          </p:cNvSpPr>
          <p:nvPr>
            <p:ph type="pic" sz="quarter" idx="21" hasCustomPrompt="1"/>
          </p:nvPr>
        </p:nvSpPr>
        <p:spPr>
          <a:xfrm>
            <a:off x="952500" y="1185550"/>
            <a:ext cx="2301389" cy="2228937"/>
          </a:xfrm>
          <a:solidFill>
            <a:schemeClr val="tx2"/>
          </a:solidFill>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27" name="Picture Placeholder 8"/>
          <p:cNvSpPr>
            <a:spLocks noGrp="1"/>
          </p:cNvSpPr>
          <p:nvPr>
            <p:ph type="pic" sz="quarter" idx="22" hasCustomPrompt="1"/>
          </p:nvPr>
        </p:nvSpPr>
        <p:spPr>
          <a:xfrm>
            <a:off x="3591975" y="1185550"/>
            <a:ext cx="2332275" cy="2228937"/>
          </a:xfrm>
          <a:solidFill>
            <a:schemeClr val="tx2"/>
          </a:solidFill>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28" name="Picture Placeholder 8"/>
          <p:cNvSpPr>
            <a:spLocks noGrp="1"/>
          </p:cNvSpPr>
          <p:nvPr>
            <p:ph type="pic" sz="quarter" idx="23" hasCustomPrompt="1"/>
          </p:nvPr>
        </p:nvSpPr>
        <p:spPr>
          <a:xfrm>
            <a:off x="6262335" y="1185550"/>
            <a:ext cx="2301389" cy="2228937"/>
          </a:xfrm>
          <a:solidFill>
            <a:schemeClr val="tx2"/>
          </a:solidFill>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18" name="Title 1"/>
          <p:cNvSpPr>
            <a:spLocks noGrp="1"/>
          </p:cNvSpPr>
          <p:nvPr>
            <p:ph type="title" hasCustomPrompt="1"/>
          </p:nvPr>
        </p:nvSpPr>
        <p:spPr>
          <a:xfrm>
            <a:off x="457200" y="419100"/>
            <a:ext cx="11277600" cy="766450"/>
          </a:xfrm>
        </p:spPr>
        <p:txBody>
          <a:bodyPr/>
          <a:lstStyle/>
          <a:p>
            <a:r>
              <a:rPr lang="en-US" dirty="0"/>
              <a:t>Click to add title</a:t>
            </a:r>
          </a:p>
        </p:txBody>
      </p:sp>
      <p:sp>
        <p:nvSpPr>
          <p:cNvPr id="29" name="Content Placeholder 2"/>
          <p:cNvSpPr>
            <a:spLocks noGrp="1"/>
          </p:cNvSpPr>
          <p:nvPr>
            <p:ph idx="27" hasCustomPrompt="1"/>
          </p:nvPr>
        </p:nvSpPr>
        <p:spPr>
          <a:xfrm>
            <a:off x="8899761" y="3924301"/>
            <a:ext cx="2338690" cy="1257299"/>
          </a:xfrm>
        </p:spPr>
        <p:txBody>
          <a:bodyPr>
            <a:normAutofit/>
          </a:bodyPr>
          <a:lstStyle>
            <a:lvl1pPr marL="0" indent="0">
              <a:spcBef>
                <a:spcPts val="600"/>
              </a:spcBef>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30" name="Text Placeholder 9"/>
          <p:cNvSpPr>
            <a:spLocks noGrp="1"/>
          </p:cNvSpPr>
          <p:nvPr>
            <p:ph type="body" sz="quarter" idx="28" hasCustomPrompt="1"/>
          </p:nvPr>
        </p:nvSpPr>
        <p:spPr>
          <a:xfrm>
            <a:off x="8901816" y="3619501"/>
            <a:ext cx="2337688"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31" name="Picture Placeholder 8"/>
          <p:cNvSpPr>
            <a:spLocks noGrp="1"/>
          </p:cNvSpPr>
          <p:nvPr>
            <p:ph type="pic" sz="quarter" idx="29" hasCustomPrompt="1"/>
          </p:nvPr>
        </p:nvSpPr>
        <p:spPr>
          <a:xfrm>
            <a:off x="8901808" y="1185550"/>
            <a:ext cx="2337691" cy="2228937"/>
          </a:xfrm>
          <a:solidFill>
            <a:schemeClr val="tx2"/>
          </a:solidFill>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19" name="Text Placeholder 12"/>
          <p:cNvSpPr>
            <a:spLocks noGrp="1"/>
          </p:cNvSpPr>
          <p:nvPr>
            <p:ph type="body" sz="quarter" idx="14" hasCustomPrompt="1"/>
          </p:nvPr>
        </p:nvSpPr>
        <p:spPr>
          <a:xfrm>
            <a:off x="952500" y="5510212"/>
            <a:ext cx="10286999" cy="661988"/>
          </a:xfrm>
          <a:solidFill>
            <a:schemeClr val="accent2"/>
          </a:solidFill>
          <a:ln w="19050">
            <a:noFill/>
          </a:ln>
        </p:spPr>
        <p:txBody>
          <a:bodyPr anchor="ctr">
            <a:noAutofit/>
          </a:bodyPr>
          <a:lstStyle>
            <a:lvl1pPr marL="0" indent="0" algn="ctr">
              <a:buNone/>
              <a:defRPr sz="1800" b="1">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lvl="0"/>
            <a:r>
              <a:rPr lang="en-US" dirty="0"/>
              <a:t>Click to add callout text</a:t>
            </a:r>
          </a:p>
        </p:txBody>
      </p:sp>
      <p:sp>
        <p:nvSpPr>
          <p:cNvPr id="13" name="Date Placeholder 12"/>
          <p:cNvSpPr>
            <a:spLocks noGrp="1"/>
          </p:cNvSpPr>
          <p:nvPr>
            <p:ph type="dt" sz="half" idx="30"/>
          </p:nvPr>
        </p:nvSpPr>
        <p:spPr/>
        <p:txBody>
          <a:bodyPr/>
          <a:lstStyle/>
          <a:p>
            <a:fld id="{56992C7B-DBF6-744D-ABE9-AD69D3B61F17}" type="datetime3">
              <a:rPr lang="en-US" smtClean="0"/>
              <a:t>7 June 2023</a:t>
            </a:fld>
            <a:endParaRPr lang="en-US" dirty="0"/>
          </a:p>
        </p:txBody>
      </p:sp>
      <p:sp>
        <p:nvSpPr>
          <p:cNvPr id="14" name="Footer Placeholder 13"/>
          <p:cNvSpPr>
            <a:spLocks noGrp="1"/>
          </p:cNvSpPr>
          <p:nvPr>
            <p:ph type="ftr" sz="quarter" idx="31"/>
          </p:nvPr>
        </p:nvSpPr>
        <p:spPr/>
        <p:txBody>
          <a:bodyPr/>
          <a:lstStyle/>
          <a:p>
            <a:endParaRPr lang="en-US" dirty="0"/>
          </a:p>
        </p:txBody>
      </p:sp>
      <p:sp>
        <p:nvSpPr>
          <p:cNvPr id="15" name="Slide Number Placeholder 14"/>
          <p:cNvSpPr>
            <a:spLocks noGrp="1"/>
          </p:cNvSpPr>
          <p:nvPr>
            <p:ph type="sldNum" sz="quarter" idx="32"/>
          </p:nvPr>
        </p:nvSpPr>
        <p:spPr/>
        <p:txBody>
          <a:bodyPr/>
          <a:lstStyle/>
          <a:p>
            <a:fld id="{4EBCDCBD-78E1-0D41-A999-31B5EBF8E02C}" type="slidenum">
              <a:rPr lang="en-US" smtClean="0"/>
              <a:pPr/>
              <a:t>‹#›</a:t>
            </a:fld>
            <a:endParaRPr lang="en-US" dirty="0"/>
          </a:p>
        </p:txBody>
      </p:sp>
    </p:spTree>
    <p:extLst>
      <p:ext uri="{BB962C8B-B14F-4D97-AF65-F5344CB8AC3E}">
        <p14:creationId xmlns:p14="http://schemas.microsoft.com/office/powerpoint/2010/main" val="3477200656"/>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our-Column Feature, Subtitle">
    <p:spTree>
      <p:nvGrpSpPr>
        <p:cNvPr id="1" name=""/>
        <p:cNvGrpSpPr/>
        <p:nvPr/>
      </p:nvGrpSpPr>
      <p:grpSpPr>
        <a:xfrm>
          <a:off x="0" y="0"/>
          <a:ext cx="0" cy="0"/>
          <a:chOff x="0" y="0"/>
          <a:chExt cx="0" cy="0"/>
        </a:xfrm>
      </p:grpSpPr>
      <p:sp>
        <p:nvSpPr>
          <p:cNvPr id="11" name="Content Placeholder 2"/>
          <p:cNvSpPr>
            <a:spLocks noGrp="1"/>
          </p:cNvSpPr>
          <p:nvPr>
            <p:ph idx="1" hasCustomPrompt="1"/>
          </p:nvPr>
        </p:nvSpPr>
        <p:spPr>
          <a:xfrm>
            <a:off x="952544" y="4226903"/>
            <a:ext cx="2301354" cy="954697"/>
          </a:xfrm>
        </p:spPr>
        <p:txBody>
          <a:bodyPr>
            <a:normAutofit/>
          </a:bodyPr>
          <a:lstStyle>
            <a:lvl1pPr marL="0" indent="0">
              <a:spcBef>
                <a:spcPts val="600"/>
              </a:spcBef>
              <a:spcAft>
                <a:spcPts val="0"/>
              </a:spcAft>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16" name="Text Placeholder 9"/>
          <p:cNvSpPr>
            <a:spLocks noGrp="1"/>
          </p:cNvSpPr>
          <p:nvPr>
            <p:ph type="body" sz="quarter" idx="16" hasCustomPrompt="1"/>
          </p:nvPr>
        </p:nvSpPr>
        <p:spPr>
          <a:xfrm>
            <a:off x="952501" y="3922103"/>
            <a:ext cx="2301386"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22" name="Content Placeholder 2"/>
          <p:cNvSpPr>
            <a:spLocks noGrp="1"/>
          </p:cNvSpPr>
          <p:nvPr>
            <p:ph idx="17" hasCustomPrompt="1"/>
          </p:nvPr>
        </p:nvSpPr>
        <p:spPr>
          <a:xfrm>
            <a:off x="3592038" y="4226903"/>
            <a:ext cx="2332240" cy="954697"/>
          </a:xfrm>
        </p:spPr>
        <p:txBody>
          <a:bodyPr>
            <a:normAutofit/>
          </a:bodyPr>
          <a:lstStyle>
            <a:lvl1pPr marL="0" indent="0">
              <a:spcBef>
                <a:spcPts val="600"/>
              </a:spcBef>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23" name="Text Placeholder 9"/>
          <p:cNvSpPr>
            <a:spLocks noGrp="1"/>
          </p:cNvSpPr>
          <p:nvPr>
            <p:ph type="body" sz="quarter" idx="18" hasCustomPrompt="1"/>
          </p:nvPr>
        </p:nvSpPr>
        <p:spPr>
          <a:xfrm>
            <a:off x="3591980" y="3922103"/>
            <a:ext cx="2332272"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24" name="Content Placeholder 2"/>
          <p:cNvSpPr>
            <a:spLocks noGrp="1"/>
          </p:cNvSpPr>
          <p:nvPr>
            <p:ph idx="19" hasCustomPrompt="1"/>
          </p:nvPr>
        </p:nvSpPr>
        <p:spPr>
          <a:xfrm>
            <a:off x="6259037" y="4226903"/>
            <a:ext cx="2304687" cy="954697"/>
          </a:xfrm>
        </p:spPr>
        <p:txBody>
          <a:bodyPr>
            <a:normAutofit/>
          </a:bodyPr>
          <a:lstStyle>
            <a:lvl1pPr marL="0" indent="0">
              <a:spcBef>
                <a:spcPts val="600"/>
              </a:spcBef>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25" name="Text Placeholder 9"/>
          <p:cNvSpPr>
            <a:spLocks noGrp="1"/>
          </p:cNvSpPr>
          <p:nvPr>
            <p:ph type="body" sz="quarter" idx="20" hasCustomPrompt="1"/>
          </p:nvPr>
        </p:nvSpPr>
        <p:spPr>
          <a:xfrm>
            <a:off x="6260184" y="3922103"/>
            <a:ext cx="2303545"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9" name="Picture Placeholder 8"/>
          <p:cNvSpPr>
            <a:spLocks noGrp="1"/>
          </p:cNvSpPr>
          <p:nvPr>
            <p:ph type="pic" sz="quarter" idx="21" hasCustomPrompt="1"/>
          </p:nvPr>
        </p:nvSpPr>
        <p:spPr>
          <a:xfrm>
            <a:off x="952500" y="1485900"/>
            <a:ext cx="2301389" cy="2228937"/>
          </a:xfrm>
          <a:solidFill>
            <a:schemeClr val="tx2"/>
          </a:solidFill>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27" name="Picture Placeholder 8"/>
          <p:cNvSpPr>
            <a:spLocks noGrp="1"/>
          </p:cNvSpPr>
          <p:nvPr>
            <p:ph type="pic" sz="quarter" idx="22" hasCustomPrompt="1"/>
          </p:nvPr>
        </p:nvSpPr>
        <p:spPr>
          <a:xfrm>
            <a:off x="3591975" y="1485900"/>
            <a:ext cx="2332275" cy="2228937"/>
          </a:xfrm>
          <a:solidFill>
            <a:schemeClr val="tx2"/>
          </a:solidFill>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28" name="Picture Placeholder 8"/>
          <p:cNvSpPr>
            <a:spLocks noGrp="1"/>
          </p:cNvSpPr>
          <p:nvPr>
            <p:ph type="pic" sz="quarter" idx="23" hasCustomPrompt="1"/>
          </p:nvPr>
        </p:nvSpPr>
        <p:spPr>
          <a:xfrm>
            <a:off x="6262335" y="1485900"/>
            <a:ext cx="2301389" cy="2228937"/>
          </a:xfrm>
          <a:solidFill>
            <a:schemeClr val="tx2"/>
          </a:solidFill>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29" name="Content Placeholder 2"/>
          <p:cNvSpPr>
            <a:spLocks noGrp="1"/>
          </p:cNvSpPr>
          <p:nvPr>
            <p:ph idx="27" hasCustomPrompt="1"/>
          </p:nvPr>
        </p:nvSpPr>
        <p:spPr>
          <a:xfrm>
            <a:off x="8898514" y="4226903"/>
            <a:ext cx="2339937" cy="954697"/>
          </a:xfrm>
        </p:spPr>
        <p:txBody>
          <a:bodyPr>
            <a:normAutofit/>
          </a:bodyPr>
          <a:lstStyle>
            <a:lvl1pPr marL="0" indent="0">
              <a:spcBef>
                <a:spcPts val="600"/>
              </a:spcBef>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30" name="Text Placeholder 9"/>
          <p:cNvSpPr>
            <a:spLocks noGrp="1"/>
          </p:cNvSpPr>
          <p:nvPr>
            <p:ph type="body" sz="quarter" idx="28" hasCustomPrompt="1"/>
          </p:nvPr>
        </p:nvSpPr>
        <p:spPr>
          <a:xfrm>
            <a:off x="8901816" y="3922103"/>
            <a:ext cx="2337688"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31" name="Picture Placeholder 8"/>
          <p:cNvSpPr>
            <a:spLocks noGrp="1"/>
          </p:cNvSpPr>
          <p:nvPr>
            <p:ph type="pic" sz="quarter" idx="29" hasCustomPrompt="1"/>
          </p:nvPr>
        </p:nvSpPr>
        <p:spPr>
          <a:xfrm>
            <a:off x="8901808" y="1485900"/>
            <a:ext cx="2337691" cy="2228937"/>
          </a:xfrm>
          <a:solidFill>
            <a:schemeClr val="tx2"/>
          </a:solidFill>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19" name="Text Placeholder 12"/>
          <p:cNvSpPr>
            <a:spLocks noGrp="1"/>
          </p:cNvSpPr>
          <p:nvPr>
            <p:ph type="body" sz="quarter" idx="14" hasCustomPrompt="1"/>
          </p:nvPr>
        </p:nvSpPr>
        <p:spPr>
          <a:xfrm>
            <a:off x="952500" y="5510050"/>
            <a:ext cx="10286999" cy="661988"/>
          </a:xfrm>
          <a:solidFill>
            <a:schemeClr val="accent2"/>
          </a:solidFill>
          <a:ln w="19050">
            <a:noFill/>
          </a:ln>
        </p:spPr>
        <p:txBody>
          <a:bodyPr anchor="ctr">
            <a:noAutofit/>
          </a:bodyPr>
          <a:lstStyle>
            <a:lvl1pPr marL="0" indent="0" algn="ctr">
              <a:buNone/>
              <a:defRPr sz="1800" b="1">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lvl="0"/>
            <a:r>
              <a:rPr lang="en-US" dirty="0"/>
              <a:t>Click to add callout text</a:t>
            </a:r>
          </a:p>
        </p:txBody>
      </p:sp>
      <p:sp>
        <p:nvSpPr>
          <p:cNvPr id="13" name="Date Placeholder 12"/>
          <p:cNvSpPr>
            <a:spLocks noGrp="1"/>
          </p:cNvSpPr>
          <p:nvPr>
            <p:ph type="dt" sz="half" idx="30"/>
          </p:nvPr>
        </p:nvSpPr>
        <p:spPr/>
        <p:txBody>
          <a:bodyPr/>
          <a:lstStyle/>
          <a:p>
            <a:fld id="{A3E529DA-21A5-C14F-BABC-49BE57657B45}" type="datetime3">
              <a:rPr lang="en-US" smtClean="0"/>
              <a:t>7 June 2023</a:t>
            </a:fld>
            <a:endParaRPr lang="en-US" dirty="0"/>
          </a:p>
        </p:txBody>
      </p:sp>
      <p:sp>
        <p:nvSpPr>
          <p:cNvPr id="14" name="Footer Placeholder 13"/>
          <p:cNvSpPr>
            <a:spLocks noGrp="1"/>
          </p:cNvSpPr>
          <p:nvPr>
            <p:ph type="ftr" sz="quarter" idx="31"/>
          </p:nvPr>
        </p:nvSpPr>
        <p:spPr/>
        <p:txBody>
          <a:bodyPr/>
          <a:lstStyle/>
          <a:p>
            <a:endParaRPr lang="en-US" dirty="0"/>
          </a:p>
        </p:txBody>
      </p:sp>
      <p:sp>
        <p:nvSpPr>
          <p:cNvPr id="15" name="Slide Number Placeholder 14"/>
          <p:cNvSpPr>
            <a:spLocks noGrp="1"/>
          </p:cNvSpPr>
          <p:nvPr>
            <p:ph type="sldNum" sz="quarter" idx="32"/>
          </p:nvPr>
        </p:nvSpPr>
        <p:spPr/>
        <p:txBody>
          <a:bodyPr/>
          <a:lstStyle/>
          <a:p>
            <a:fld id="{4EBCDCBD-78E1-0D41-A999-31B5EBF8E02C}" type="slidenum">
              <a:rPr lang="en-US" smtClean="0"/>
              <a:pPr/>
              <a:t>‹#›</a:t>
            </a:fld>
            <a:endParaRPr lang="en-US" dirty="0"/>
          </a:p>
        </p:txBody>
      </p:sp>
      <p:sp>
        <p:nvSpPr>
          <p:cNvPr id="20" name="Title 1"/>
          <p:cNvSpPr>
            <a:spLocks noGrp="1"/>
          </p:cNvSpPr>
          <p:nvPr>
            <p:ph type="title" hasCustomPrompt="1"/>
          </p:nvPr>
        </p:nvSpPr>
        <p:spPr>
          <a:xfrm>
            <a:off x="457200" y="419100"/>
            <a:ext cx="11277600" cy="338328"/>
          </a:xfrm>
        </p:spPr>
        <p:txBody>
          <a:bodyPr>
            <a:noAutofit/>
          </a:bodyPr>
          <a:lstStyle>
            <a:lvl1pPr>
              <a:defRPr sz="2800"/>
            </a:lvl1pPr>
          </a:lstStyle>
          <a:p>
            <a:r>
              <a:rPr lang="en-US" dirty="0"/>
              <a:t>Click to add title</a:t>
            </a:r>
          </a:p>
        </p:txBody>
      </p:sp>
      <p:sp>
        <p:nvSpPr>
          <p:cNvPr id="21" name="Text Placeholder 8"/>
          <p:cNvSpPr>
            <a:spLocks noGrp="1"/>
          </p:cNvSpPr>
          <p:nvPr>
            <p:ph type="body" sz="quarter" idx="13" hasCustomPrompt="1"/>
          </p:nvPr>
        </p:nvSpPr>
        <p:spPr>
          <a:xfrm>
            <a:off x="457200" y="798576"/>
            <a:ext cx="11277600" cy="382524"/>
          </a:xfrm>
        </p:spPr>
        <p:txBody>
          <a:bodyPr>
            <a:normAutofit/>
          </a:bodyPr>
          <a:lstStyle>
            <a:lvl1pPr marL="0" indent="0">
              <a:buNone/>
              <a:defRPr sz="2000" baseline="0">
                <a:solidFill>
                  <a:schemeClr val="accent2"/>
                </a:solidFill>
              </a:defRPr>
            </a:lvl1pPr>
          </a:lstStyle>
          <a:p>
            <a:r>
              <a:rPr lang="en-US" sz="2000" b="0" dirty="0"/>
              <a:t>Click to add subtitle</a:t>
            </a:r>
            <a:endParaRPr lang="en-US" sz="1600" b="0" dirty="0"/>
          </a:p>
        </p:txBody>
      </p:sp>
    </p:spTree>
    <p:extLst>
      <p:ext uri="{BB962C8B-B14F-4D97-AF65-F5344CB8AC3E}">
        <p14:creationId xmlns:p14="http://schemas.microsoft.com/office/powerpoint/2010/main" val="1008230625"/>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Image Gallery">
    <p:spTree>
      <p:nvGrpSpPr>
        <p:cNvPr id="1" name=""/>
        <p:cNvGrpSpPr/>
        <p:nvPr/>
      </p:nvGrpSpPr>
      <p:grpSpPr>
        <a:xfrm>
          <a:off x="0" y="0"/>
          <a:ext cx="0" cy="0"/>
          <a:chOff x="0" y="0"/>
          <a:chExt cx="0" cy="0"/>
        </a:xfrm>
      </p:grpSpPr>
      <p:sp>
        <p:nvSpPr>
          <p:cNvPr id="16" name="Text Placeholder 9"/>
          <p:cNvSpPr>
            <a:spLocks noGrp="1"/>
          </p:cNvSpPr>
          <p:nvPr>
            <p:ph type="body" sz="quarter" idx="16" hasCustomPrompt="1"/>
          </p:nvPr>
        </p:nvSpPr>
        <p:spPr>
          <a:xfrm>
            <a:off x="952501" y="2834690"/>
            <a:ext cx="2463800"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9" name="Picture Placeholder 8"/>
          <p:cNvSpPr>
            <a:spLocks noGrp="1"/>
          </p:cNvSpPr>
          <p:nvPr>
            <p:ph type="pic" sz="quarter" idx="21" hasCustomPrompt="1"/>
          </p:nvPr>
        </p:nvSpPr>
        <p:spPr>
          <a:xfrm>
            <a:off x="952501" y="1185863"/>
            <a:ext cx="2463800" cy="1513268"/>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19" name="Text Placeholder 9"/>
          <p:cNvSpPr>
            <a:spLocks noGrp="1"/>
          </p:cNvSpPr>
          <p:nvPr>
            <p:ph type="body" sz="quarter" idx="22" hasCustomPrompt="1"/>
          </p:nvPr>
        </p:nvSpPr>
        <p:spPr>
          <a:xfrm>
            <a:off x="3581400" y="2834690"/>
            <a:ext cx="2446337"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20" name="Picture Placeholder 8"/>
          <p:cNvSpPr>
            <a:spLocks noGrp="1"/>
          </p:cNvSpPr>
          <p:nvPr>
            <p:ph type="pic" sz="quarter" idx="23" hasCustomPrompt="1"/>
          </p:nvPr>
        </p:nvSpPr>
        <p:spPr>
          <a:xfrm>
            <a:off x="3577696" y="1185863"/>
            <a:ext cx="2446337" cy="1513268"/>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21" name="Text Placeholder 9"/>
          <p:cNvSpPr>
            <a:spLocks noGrp="1"/>
          </p:cNvSpPr>
          <p:nvPr>
            <p:ph type="body" sz="quarter" idx="24" hasCustomPrompt="1"/>
          </p:nvPr>
        </p:nvSpPr>
        <p:spPr>
          <a:xfrm>
            <a:off x="6181726" y="2834690"/>
            <a:ext cx="2446337"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29" name="Picture Placeholder 8"/>
          <p:cNvSpPr>
            <a:spLocks noGrp="1"/>
          </p:cNvSpPr>
          <p:nvPr>
            <p:ph type="pic" sz="quarter" idx="25" hasCustomPrompt="1"/>
          </p:nvPr>
        </p:nvSpPr>
        <p:spPr>
          <a:xfrm>
            <a:off x="6185429" y="1185863"/>
            <a:ext cx="2446337" cy="1513268"/>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30" name="Text Placeholder 9"/>
          <p:cNvSpPr>
            <a:spLocks noGrp="1"/>
          </p:cNvSpPr>
          <p:nvPr>
            <p:ph type="body" sz="quarter" idx="26" hasCustomPrompt="1"/>
          </p:nvPr>
        </p:nvSpPr>
        <p:spPr>
          <a:xfrm>
            <a:off x="8793163" y="2834690"/>
            <a:ext cx="2446337"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31" name="Picture Placeholder 8"/>
          <p:cNvSpPr>
            <a:spLocks noGrp="1"/>
          </p:cNvSpPr>
          <p:nvPr>
            <p:ph type="pic" sz="quarter" idx="27" hasCustomPrompt="1"/>
          </p:nvPr>
        </p:nvSpPr>
        <p:spPr>
          <a:xfrm>
            <a:off x="8793163" y="1185863"/>
            <a:ext cx="2446337" cy="1513268"/>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32" name="Text Placeholder 9"/>
          <p:cNvSpPr>
            <a:spLocks noGrp="1"/>
          </p:cNvSpPr>
          <p:nvPr>
            <p:ph type="body" sz="quarter" idx="28" hasCustomPrompt="1"/>
          </p:nvPr>
        </p:nvSpPr>
        <p:spPr>
          <a:xfrm>
            <a:off x="952501" y="5188534"/>
            <a:ext cx="2463800"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33" name="Picture Placeholder 8"/>
          <p:cNvSpPr>
            <a:spLocks noGrp="1"/>
          </p:cNvSpPr>
          <p:nvPr>
            <p:ph type="pic" sz="quarter" idx="29" hasCustomPrompt="1"/>
          </p:nvPr>
        </p:nvSpPr>
        <p:spPr>
          <a:xfrm>
            <a:off x="952501" y="3548063"/>
            <a:ext cx="2463800" cy="1504912"/>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34" name="Text Placeholder 9"/>
          <p:cNvSpPr>
            <a:spLocks noGrp="1"/>
          </p:cNvSpPr>
          <p:nvPr>
            <p:ph type="body" sz="quarter" idx="30" hasCustomPrompt="1"/>
          </p:nvPr>
        </p:nvSpPr>
        <p:spPr>
          <a:xfrm>
            <a:off x="3581400" y="5188534"/>
            <a:ext cx="2446337"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35" name="Picture Placeholder 8"/>
          <p:cNvSpPr>
            <a:spLocks noGrp="1"/>
          </p:cNvSpPr>
          <p:nvPr>
            <p:ph type="pic" sz="quarter" idx="31" hasCustomPrompt="1"/>
          </p:nvPr>
        </p:nvSpPr>
        <p:spPr>
          <a:xfrm>
            <a:off x="3577696" y="3548063"/>
            <a:ext cx="2446337" cy="1504912"/>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36" name="Text Placeholder 9"/>
          <p:cNvSpPr>
            <a:spLocks noGrp="1"/>
          </p:cNvSpPr>
          <p:nvPr>
            <p:ph type="body" sz="quarter" idx="32" hasCustomPrompt="1"/>
          </p:nvPr>
        </p:nvSpPr>
        <p:spPr>
          <a:xfrm>
            <a:off x="6181726" y="5188534"/>
            <a:ext cx="2446337"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37" name="Picture Placeholder 8"/>
          <p:cNvSpPr>
            <a:spLocks noGrp="1"/>
          </p:cNvSpPr>
          <p:nvPr>
            <p:ph type="pic" sz="quarter" idx="33" hasCustomPrompt="1"/>
          </p:nvPr>
        </p:nvSpPr>
        <p:spPr>
          <a:xfrm>
            <a:off x="6185429" y="3548063"/>
            <a:ext cx="2446337" cy="1504912"/>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38" name="Text Placeholder 9"/>
          <p:cNvSpPr>
            <a:spLocks noGrp="1"/>
          </p:cNvSpPr>
          <p:nvPr>
            <p:ph type="body" sz="quarter" idx="34" hasCustomPrompt="1"/>
          </p:nvPr>
        </p:nvSpPr>
        <p:spPr>
          <a:xfrm>
            <a:off x="8793163" y="5188534"/>
            <a:ext cx="2446337"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39" name="Picture Placeholder 8"/>
          <p:cNvSpPr>
            <a:spLocks noGrp="1"/>
          </p:cNvSpPr>
          <p:nvPr>
            <p:ph type="pic" sz="quarter" idx="35" hasCustomPrompt="1"/>
          </p:nvPr>
        </p:nvSpPr>
        <p:spPr>
          <a:xfrm>
            <a:off x="8793163" y="3548063"/>
            <a:ext cx="2446337" cy="1504912"/>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23" name="Title 1"/>
          <p:cNvSpPr>
            <a:spLocks noGrp="1"/>
          </p:cNvSpPr>
          <p:nvPr>
            <p:ph type="title" hasCustomPrompt="1"/>
          </p:nvPr>
        </p:nvSpPr>
        <p:spPr>
          <a:xfrm>
            <a:off x="457200" y="419099"/>
            <a:ext cx="11277600" cy="766763"/>
          </a:xfrm>
        </p:spPr>
        <p:txBody>
          <a:bodyPr/>
          <a:lstStyle/>
          <a:p>
            <a:r>
              <a:rPr lang="en-US" dirty="0"/>
              <a:t>Click to add title</a:t>
            </a:r>
          </a:p>
        </p:txBody>
      </p:sp>
      <p:sp>
        <p:nvSpPr>
          <p:cNvPr id="2" name="Date Placeholder 1"/>
          <p:cNvSpPr>
            <a:spLocks noGrp="1"/>
          </p:cNvSpPr>
          <p:nvPr>
            <p:ph type="dt" sz="half" idx="36"/>
          </p:nvPr>
        </p:nvSpPr>
        <p:spPr/>
        <p:txBody>
          <a:bodyPr/>
          <a:lstStyle/>
          <a:p>
            <a:fld id="{1EAA674B-C75F-3244-BF86-5527D153A4B7}" type="datetime3">
              <a:rPr lang="en-US" smtClean="0"/>
              <a:t>7 June 2023</a:t>
            </a:fld>
            <a:endParaRPr lang="en-US" dirty="0"/>
          </a:p>
        </p:txBody>
      </p:sp>
      <p:sp>
        <p:nvSpPr>
          <p:cNvPr id="3" name="Footer Placeholder 2"/>
          <p:cNvSpPr>
            <a:spLocks noGrp="1"/>
          </p:cNvSpPr>
          <p:nvPr>
            <p:ph type="ftr" sz="quarter" idx="37"/>
          </p:nvPr>
        </p:nvSpPr>
        <p:spPr/>
        <p:txBody>
          <a:bodyPr/>
          <a:lstStyle/>
          <a:p>
            <a:endParaRPr lang="en-US" dirty="0"/>
          </a:p>
        </p:txBody>
      </p:sp>
      <p:sp>
        <p:nvSpPr>
          <p:cNvPr id="4" name="Slide Number Placeholder 3"/>
          <p:cNvSpPr>
            <a:spLocks noGrp="1"/>
          </p:cNvSpPr>
          <p:nvPr>
            <p:ph type="sldNum" sz="quarter" idx="38"/>
          </p:nvPr>
        </p:nvSpPr>
        <p:spPr/>
        <p:txBody>
          <a:bodyPr/>
          <a:lstStyle/>
          <a:p>
            <a:fld id="{4EBCDCBD-78E1-0D41-A999-31B5EBF8E02C}" type="slidenum">
              <a:rPr lang="en-US" smtClean="0"/>
              <a:pPr/>
              <a:t>‹#›</a:t>
            </a:fld>
            <a:endParaRPr lang="en-US" dirty="0"/>
          </a:p>
        </p:txBody>
      </p:sp>
    </p:spTree>
    <p:extLst>
      <p:ext uri="{BB962C8B-B14F-4D97-AF65-F5344CB8AC3E}">
        <p14:creationId xmlns:p14="http://schemas.microsoft.com/office/powerpoint/2010/main" val="4085495835"/>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mage Gallery, Subtitle">
    <p:spTree>
      <p:nvGrpSpPr>
        <p:cNvPr id="1" name=""/>
        <p:cNvGrpSpPr/>
        <p:nvPr/>
      </p:nvGrpSpPr>
      <p:grpSpPr>
        <a:xfrm>
          <a:off x="0" y="0"/>
          <a:ext cx="0" cy="0"/>
          <a:chOff x="0" y="0"/>
          <a:chExt cx="0" cy="0"/>
        </a:xfrm>
      </p:grpSpPr>
      <p:sp>
        <p:nvSpPr>
          <p:cNvPr id="16" name="Text Placeholder 9"/>
          <p:cNvSpPr>
            <a:spLocks noGrp="1"/>
          </p:cNvSpPr>
          <p:nvPr>
            <p:ph type="body" sz="quarter" idx="16" hasCustomPrompt="1"/>
          </p:nvPr>
        </p:nvSpPr>
        <p:spPr>
          <a:xfrm>
            <a:off x="952501" y="3134727"/>
            <a:ext cx="2463800"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9" name="Picture Placeholder 8"/>
          <p:cNvSpPr>
            <a:spLocks noGrp="1"/>
          </p:cNvSpPr>
          <p:nvPr>
            <p:ph type="pic" sz="quarter" idx="21" hasCustomPrompt="1"/>
          </p:nvPr>
        </p:nvSpPr>
        <p:spPr>
          <a:xfrm>
            <a:off x="952501" y="1485900"/>
            <a:ext cx="2463800" cy="1513268"/>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19" name="Text Placeholder 9"/>
          <p:cNvSpPr>
            <a:spLocks noGrp="1"/>
          </p:cNvSpPr>
          <p:nvPr>
            <p:ph type="body" sz="quarter" idx="22" hasCustomPrompt="1"/>
          </p:nvPr>
        </p:nvSpPr>
        <p:spPr>
          <a:xfrm>
            <a:off x="3581400" y="3134727"/>
            <a:ext cx="2446337"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20" name="Picture Placeholder 8"/>
          <p:cNvSpPr>
            <a:spLocks noGrp="1"/>
          </p:cNvSpPr>
          <p:nvPr>
            <p:ph type="pic" sz="quarter" idx="23" hasCustomPrompt="1"/>
          </p:nvPr>
        </p:nvSpPr>
        <p:spPr>
          <a:xfrm>
            <a:off x="3577696" y="1485900"/>
            <a:ext cx="2446337" cy="1513268"/>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21" name="Text Placeholder 9"/>
          <p:cNvSpPr>
            <a:spLocks noGrp="1"/>
          </p:cNvSpPr>
          <p:nvPr>
            <p:ph type="body" sz="quarter" idx="24" hasCustomPrompt="1"/>
          </p:nvPr>
        </p:nvSpPr>
        <p:spPr>
          <a:xfrm>
            <a:off x="6181726" y="3134727"/>
            <a:ext cx="2446337"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29" name="Picture Placeholder 8"/>
          <p:cNvSpPr>
            <a:spLocks noGrp="1"/>
          </p:cNvSpPr>
          <p:nvPr>
            <p:ph type="pic" sz="quarter" idx="25" hasCustomPrompt="1"/>
          </p:nvPr>
        </p:nvSpPr>
        <p:spPr>
          <a:xfrm>
            <a:off x="6185429" y="1485900"/>
            <a:ext cx="2446337" cy="1513268"/>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30" name="Text Placeholder 9"/>
          <p:cNvSpPr>
            <a:spLocks noGrp="1"/>
          </p:cNvSpPr>
          <p:nvPr>
            <p:ph type="body" sz="quarter" idx="26" hasCustomPrompt="1"/>
          </p:nvPr>
        </p:nvSpPr>
        <p:spPr>
          <a:xfrm>
            <a:off x="8793163" y="3134727"/>
            <a:ext cx="2446337"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31" name="Picture Placeholder 8"/>
          <p:cNvSpPr>
            <a:spLocks noGrp="1"/>
          </p:cNvSpPr>
          <p:nvPr>
            <p:ph type="pic" sz="quarter" idx="27" hasCustomPrompt="1"/>
          </p:nvPr>
        </p:nvSpPr>
        <p:spPr>
          <a:xfrm>
            <a:off x="8793163" y="1485900"/>
            <a:ext cx="2446337" cy="1513268"/>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32" name="Text Placeholder 9"/>
          <p:cNvSpPr>
            <a:spLocks noGrp="1"/>
          </p:cNvSpPr>
          <p:nvPr>
            <p:ph type="body" sz="quarter" idx="28" hasCustomPrompt="1"/>
          </p:nvPr>
        </p:nvSpPr>
        <p:spPr>
          <a:xfrm>
            <a:off x="952501" y="5488571"/>
            <a:ext cx="2463800"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33" name="Picture Placeholder 8"/>
          <p:cNvSpPr>
            <a:spLocks noGrp="1"/>
          </p:cNvSpPr>
          <p:nvPr>
            <p:ph type="pic" sz="quarter" idx="29" hasCustomPrompt="1"/>
          </p:nvPr>
        </p:nvSpPr>
        <p:spPr>
          <a:xfrm>
            <a:off x="952501" y="3848100"/>
            <a:ext cx="2463800" cy="1504912"/>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34" name="Text Placeholder 9"/>
          <p:cNvSpPr>
            <a:spLocks noGrp="1"/>
          </p:cNvSpPr>
          <p:nvPr>
            <p:ph type="body" sz="quarter" idx="30" hasCustomPrompt="1"/>
          </p:nvPr>
        </p:nvSpPr>
        <p:spPr>
          <a:xfrm>
            <a:off x="3581400" y="5488571"/>
            <a:ext cx="2446337"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35" name="Picture Placeholder 8"/>
          <p:cNvSpPr>
            <a:spLocks noGrp="1"/>
          </p:cNvSpPr>
          <p:nvPr>
            <p:ph type="pic" sz="quarter" idx="31" hasCustomPrompt="1"/>
          </p:nvPr>
        </p:nvSpPr>
        <p:spPr>
          <a:xfrm>
            <a:off x="3577696" y="3848100"/>
            <a:ext cx="2446337" cy="1504912"/>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36" name="Text Placeholder 9"/>
          <p:cNvSpPr>
            <a:spLocks noGrp="1"/>
          </p:cNvSpPr>
          <p:nvPr>
            <p:ph type="body" sz="quarter" idx="32" hasCustomPrompt="1"/>
          </p:nvPr>
        </p:nvSpPr>
        <p:spPr>
          <a:xfrm>
            <a:off x="6181726" y="5488571"/>
            <a:ext cx="2446337"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37" name="Picture Placeholder 8"/>
          <p:cNvSpPr>
            <a:spLocks noGrp="1"/>
          </p:cNvSpPr>
          <p:nvPr>
            <p:ph type="pic" sz="quarter" idx="33" hasCustomPrompt="1"/>
          </p:nvPr>
        </p:nvSpPr>
        <p:spPr>
          <a:xfrm>
            <a:off x="6185429" y="3848100"/>
            <a:ext cx="2446337" cy="1504912"/>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38" name="Text Placeholder 9"/>
          <p:cNvSpPr>
            <a:spLocks noGrp="1"/>
          </p:cNvSpPr>
          <p:nvPr>
            <p:ph type="body" sz="quarter" idx="34" hasCustomPrompt="1"/>
          </p:nvPr>
        </p:nvSpPr>
        <p:spPr>
          <a:xfrm>
            <a:off x="8793163" y="5488571"/>
            <a:ext cx="2446337"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39" name="Picture Placeholder 8"/>
          <p:cNvSpPr>
            <a:spLocks noGrp="1"/>
          </p:cNvSpPr>
          <p:nvPr>
            <p:ph type="pic" sz="quarter" idx="35" hasCustomPrompt="1"/>
          </p:nvPr>
        </p:nvSpPr>
        <p:spPr>
          <a:xfrm>
            <a:off x="8793163" y="3848100"/>
            <a:ext cx="2446337" cy="1504912"/>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2" name="Date Placeholder 1"/>
          <p:cNvSpPr>
            <a:spLocks noGrp="1"/>
          </p:cNvSpPr>
          <p:nvPr>
            <p:ph type="dt" sz="half" idx="36"/>
          </p:nvPr>
        </p:nvSpPr>
        <p:spPr/>
        <p:txBody>
          <a:bodyPr/>
          <a:lstStyle/>
          <a:p>
            <a:fld id="{8B89EE15-5D8D-D647-B949-DA21CFB890EC}" type="datetime3">
              <a:rPr lang="en-US" smtClean="0"/>
              <a:t>7 June 2023</a:t>
            </a:fld>
            <a:endParaRPr lang="en-US" dirty="0"/>
          </a:p>
        </p:txBody>
      </p:sp>
      <p:sp>
        <p:nvSpPr>
          <p:cNvPr id="3" name="Footer Placeholder 2"/>
          <p:cNvSpPr>
            <a:spLocks noGrp="1"/>
          </p:cNvSpPr>
          <p:nvPr>
            <p:ph type="ftr" sz="quarter" idx="37"/>
          </p:nvPr>
        </p:nvSpPr>
        <p:spPr/>
        <p:txBody>
          <a:bodyPr/>
          <a:lstStyle/>
          <a:p>
            <a:endParaRPr lang="en-US" dirty="0"/>
          </a:p>
        </p:txBody>
      </p:sp>
      <p:sp>
        <p:nvSpPr>
          <p:cNvPr id="4" name="Slide Number Placeholder 3"/>
          <p:cNvSpPr>
            <a:spLocks noGrp="1"/>
          </p:cNvSpPr>
          <p:nvPr>
            <p:ph type="sldNum" sz="quarter" idx="38"/>
          </p:nvPr>
        </p:nvSpPr>
        <p:spPr/>
        <p:txBody>
          <a:bodyPr/>
          <a:lstStyle/>
          <a:p>
            <a:fld id="{4EBCDCBD-78E1-0D41-A999-31B5EBF8E02C}" type="slidenum">
              <a:rPr lang="en-US" smtClean="0"/>
              <a:pPr/>
              <a:t>‹#›</a:t>
            </a:fld>
            <a:endParaRPr lang="en-US" dirty="0"/>
          </a:p>
        </p:txBody>
      </p:sp>
      <p:sp>
        <p:nvSpPr>
          <p:cNvPr id="22" name="Title 1"/>
          <p:cNvSpPr>
            <a:spLocks noGrp="1"/>
          </p:cNvSpPr>
          <p:nvPr>
            <p:ph type="title" hasCustomPrompt="1"/>
          </p:nvPr>
        </p:nvSpPr>
        <p:spPr>
          <a:xfrm>
            <a:off x="457200" y="419100"/>
            <a:ext cx="11277600" cy="338328"/>
          </a:xfrm>
        </p:spPr>
        <p:txBody>
          <a:bodyPr>
            <a:noAutofit/>
          </a:bodyPr>
          <a:lstStyle>
            <a:lvl1pPr>
              <a:defRPr sz="2800"/>
            </a:lvl1pPr>
          </a:lstStyle>
          <a:p>
            <a:r>
              <a:rPr lang="en-US" dirty="0"/>
              <a:t>Click to add title</a:t>
            </a:r>
          </a:p>
        </p:txBody>
      </p:sp>
      <p:sp>
        <p:nvSpPr>
          <p:cNvPr id="24" name="Text Placeholder 8"/>
          <p:cNvSpPr>
            <a:spLocks noGrp="1"/>
          </p:cNvSpPr>
          <p:nvPr>
            <p:ph type="body" sz="quarter" idx="13" hasCustomPrompt="1"/>
          </p:nvPr>
        </p:nvSpPr>
        <p:spPr>
          <a:xfrm>
            <a:off x="457200" y="798576"/>
            <a:ext cx="11277600" cy="382524"/>
          </a:xfrm>
        </p:spPr>
        <p:txBody>
          <a:bodyPr>
            <a:normAutofit/>
          </a:bodyPr>
          <a:lstStyle>
            <a:lvl1pPr marL="0" indent="0">
              <a:buNone/>
              <a:defRPr sz="2000" baseline="0">
                <a:solidFill>
                  <a:schemeClr val="accent2"/>
                </a:solidFill>
              </a:defRPr>
            </a:lvl1pPr>
          </a:lstStyle>
          <a:p>
            <a:r>
              <a:rPr lang="en-US" sz="2000" b="0" dirty="0"/>
              <a:t>Click to add subtitle</a:t>
            </a:r>
            <a:endParaRPr lang="en-US" sz="1600" b="0" dirty="0"/>
          </a:p>
        </p:txBody>
      </p:sp>
    </p:spTree>
    <p:extLst>
      <p:ext uri="{BB962C8B-B14F-4D97-AF65-F5344CB8AC3E}">
        <p14:creationId xmlns:p14="http://schemas.microsoft.com/office/powerpoint/2010/main" val="2565269415"/>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226756"/>
            <a:ext cx="12187257" cy="6498320"/>
          </a:xfrm>
          <a:prstGeom prst="rect">
            <a:avLst/>
          </a:prstGeom>
        </p:spPr>
      </p:pic>
      <p:sp>
        <p:nvSpPr>
          <p:cNvPr id="11" name="Rectangle 10"/>
          <p:cNvSpPr/>
          <p:nvPr userDrawn="1"/>
        </p:nvSpPr>
        <p:spPr>
          <a:xfrm rot="10800000">
            <a:off x="0" y="4386808"/>
            <a:ext cx="12192000" cy="2113680"/>
          </a:xfrm>
          <a:prstGeom prst="rect">
            <a:avLst/>
          </a:prstGeom>
          <a:gradFill>
            <a:gsLst>
              <a:gs pos="0">
                <a:srgbClr val="000000">
                  <a:alpha val="40000"/>
                </a:srgbClr>
              </a:gs>
              <a:gs pos="100000">
                <a:srgbClr val="000000">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685801" y="1181100"/>
            <a:ext cx="10553700" cy="1143000"/>
          </a:xfrm>
        </p:spPr>
        <p:txBody>
          <a:bodyPr anchor="b">
            <a:noAutofit/>
          </a:bodyPr>
          <a:lstStyle>
            <a:lvl1pPr>
              <a:defRPr sz="4000"/>
            </a:lvl1pPr>
          </a:lstStyle>
          <a:p>
            <a:r>
              <a:rPr lang="en-US" dirty="0"/>
              <a:t>Click to add title</a:t>
            </a:r>
          </a:p>
        </p:txBody>
      </p:sp>
      <p:sp>
        <p:nvSpPr>
          <p:cNvPr id="3" name="Text Placeholder 2"/>
          <p:cNvSpPr>
            <a:spLocks noGrp="1"/>
          </p:cNvSpPr>
          <p:nvPr>
            <p:ph type="body" idx="1" hasCustomPrompt="1"/>
          </p:nvPr>
        </p:nvSpPr>
        <p:spPr>
          <a:xfrm>
            <a:off x="685800" y="2437483"/>
            <a:ext cx="10553700" cy="501371"/>
          </a:xfrm>
        </p:spPr>
        <p:txBody>
          <a:bodyPr lIns="0" tIns="0" rIns="0" bIns="0">
            <a:normAutofit/>
          </a:bodyPr>
          <a:lstStyle>
            <a:lvl1pPr marL="0" indent="0">
              <a:buNone/>
              <a:defRPr sz="2400" b="1">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subtitle</a:t>
            </a:r>
          </a:p>
        </p:txBody>
      </p:sp>
      <p:sp>
        <p:nvSpPr>
          <p:cNvPr id="4" name="Date Placeholder 3"/>
          <p:cNvSpPr>
            <a:spLocks noGrp="1"/>
          </p:cNvSpPr>
          <p:nvPr>
            <p:ph type="dt" sz="half" idx="10"/>
          </p:nvPr>
        </p:nvSpPr>
        <p:spPr/>
        <p:txBody>
          <a:bodyPr/>
          <a:lstStyle/>
          <a:p>
            <a:fld id="{9324A27A-71D7-D144-92D7-2DC26EE9771C}" type="datetime3">
              <a:rPr lang="en-US" smtClean="0"/>
              <a:t>7 June 2023</a:t>
            </a:fld>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4EBCDCBD-78E1-0D41-A999-31B5EBF8E02C}" type="slidenum">
              <a:rPr lang="en-US" smtClean="0"/>
              <a:pPr/>
              <a:t>‹#›</a:t>
            </a:fld>
            <a:endParaRPr lang="en-US" dirty="0"/>
          </a:p>
        </p:txBody>
      </p:sp>
    </p:spTree>
    <p:extLst>
      <p:ext uri="{BB962C8B-B14F-4D97-AF65-F5344CB8AC3E}">
        <p14:creationId xmlns:p14="http://schemas.microsoft.com/office/powerpoint/2010/main" val="1355092183"/>
      </p:ext>
    </p:extLst>
  </p:cSld>
  <p:clrMapOvr>
    <a:masterClrMapping/>
  </p:clrMapOvr>
  <p:extLst>
    <p:ext uri="{DCECCB84-F9BA-43D5-87BE-67443E8EF086}">
      <p15:sldGuideLst xmlns:p15="http://schemas.microsoft.com/office/powerpoint/2012/main">
        <p15:guide id="1" pos="432">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Black">
    <p:spTree>
      <p:nvGrpSpPr>
        <p:cNvPr id="1" name=""/>
        <p:cNvGrpSpPr/>
        <p:nvPr/>
      </p:nvGrpSpPr>
      <p:grpSpPr>
        <a:xfrm>
          <a:off x="0" y="0"/>
          <a:ext cx="0" cy="0"/>
          <a:chOff x="0" y="0"/>
          <a:chExt cx="0" cy="0"/>
        </a:xfrm>
      </p:grpSpPr>
      <p:sp>
        <p:nvSpPr>
          <p:cNvPr id="5" name="Date Placeholder 4"/>
          <p:cNvSpPr>
            <a:spLocks noGrp="1"/>
          </p:cNvSpPr>
          <p:nvPr>
            <p:ph type="dt" sz="half" idx="15"/>
          </p:nvPr>
        </p:nvSpPr>
        <p:spPr/>
        <p:txBody>
          <a:bodyPr/>
          <a:lstStyle/>
          <a:p>
            <a:fld id="{29205F54-4BF1-3C49-88E8-5230A96B49D3}" type="datetime3">
              <a:rPr lang="en-US" smtClean="0"/>
              <a:t>7 June 2023</a:t>
            </a:fld>
            <a:endParaRPr lang="en-US" dirty="0"/>
          </a:p>
        </p:txBody>
      </p:sp>
      <p:sp>
        <p:nvSpPr>
          <p:cNvPr id="6" name="Footer Placeholder 5"/>
          <p:cNvSpPr>
            <a:spLocks noGrp="1"/>
          </p:cNvSpPr>
          <p:nvPr>
            <p:ph type="ftr" sz="quarter" idx="16"/>
          </p:nvPr>
        </p:nvSpPr>
        <p:spPr/>
        <p:txBody>
          <a:bodyPr/>
          <a:lstStyle/>
          <a:p>
            <a:endParaRPr lang="en-US" dirty="0"/>
          </a:p>
        </p:txBody>
      </p:sp>
      <p:sp>
        <p:nvSpPr>
          <p:cNvPr id="7" name="Slide Number Placeholder 6"/>
          <p:cNvSpPr>
            <a:spLocks noGrp="1"/>
          </p:cNvSpPr>
          <p:nvPr>
            <p:ph type="sldNum" sz="quarter" idx="17"/>
          </p:nvPr>
        </p:nvSpPr>
        <p:spPr/>
        <p:txBody>
          <a:bodyPr/>
          <a:lstStyle/>
          <a:p>
            <a:fld id="{4EBCDCBD-78E1-0D41-A999-31B5EBF8E02C}" type="slidenum">
              <a:rPr lang="en-US" smtClean="0"/>
              <a:pPr/>
              <a:t>‹#›</a:t>
            </a:fld>
            <a:endParaRPr lang="en-US" dirty="0"/>
          </a:p>
        </p:txBody>
      </p:sp>
      <p:sp>
        <p:nvSpPr>
          <p:cNvPr id="4" name="Rectangle 3"/>
          <p:cNvSpPr/>
          <p:nvPr/>
        </p:nvSpPr>
        <p:spPr>
          <a:xfrm>
            <a:off x="0" y="6291470"/>
            <a:ext cx="12192000" cy="5665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84" y="1332"/>
            <a:ext cx="12187256" cy="6855332"/>
          </a:xfrm>
          <a:prstGeom prst="rect">
            <a:avLst/>
          </a:prstGeom>
        </p:spPr>
      </p:pic>
      <p:sp>
        <p:nvSpPr>
          <p:cNvPr id="10" name="Rectangle 9"/>
          <p:cNvSpPr/>
          <p:nvPr userDrawn="1"/>
        </p:nvSpPr>
        <p:spPr>
          <a:xfrm rot="10800000">
            <a:off x="0" y="4358639"/>
            <a:ext cx="12192000" cy="2499359"/>
          </a:xfrm>
          <a:prstGeom prst="rect">
            <a:avLst/>
          </a:prstGeom>
          <a:gradFill>
            <a:gsLst>
              <a:gs pos="0">
                <a:srgbClr val="000000">
                  <a:alpha val="40000"/>
                </a:srgbClr>
              </a:gs>
              <a:gs pos="100000">
                <a:srgbClr val="000000">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hasCustomPrompt="1"/>
          </p:nvPr>
        </p:nvSpPr>
        <p:spPr>
          <a:xfrm>
            <a:off x="685800" y="2325600"/>
            <a:ext cx="5410200" cy="1570899"/>
          </a:xfrm>
        </p:spPr>
        <p:txBody>
          <a:bodyPr anchor="b">
            <a:normAutofit/>
          </a:bodyPr>
          <a:lstStyle>
            <a:lvl1pPr algn="l">
              <a:defRPr sz="4000">
                <a:solidFill>
                  <a:schemeClr val="bg1"/>
                </a:solidFill>
              </a:defRPr>
            </a:lvl1pPr>
          </a:lstStyle>
          <a:p>
            <a:r>
              <a:rPr lang="en-US" dirty="0"/>
              <a:t>Click to add title</a:t>
            </a:r>
          </a:p>
        </p:txBody>
      </p:sp>
      <p:sp>
        <p:nvSpPr>
          <p:cNvPr id="3" name="Subtitle 2"/>
          <p:cNvSpPr>
            <a:spLocks noGrp="1"/>
          </p:cNvSpPr>
          <p:nvPr>
            <p:ph type="subTitle" idx="1" hasCustomPrompt="1"/>
          </p:nvPr>
        </p:nvSpPr>
        <p:spPr>
          <a:xfrm>
            <a:off x="685800" y="4038600"/>
            <a:ext cx="5410200" cy="838200"/>
          </a:xfrm>
        </p:spPr>
        <p:txBody>
          <a:bodyPr lIns="0" tIns="0" rIns="0" bIns="0"/>
          <a:lstStyle>
            <a:lvl1pPr marL="0" indent="0" algn="l">
              <a:buNone/>
              <a:defRPr sz="24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11" name="Picture Placeholder 7"/>
          <p:cNvSpPr>
            <a:spLocks noGrp="1"/>
          </p:cNvSpPr>
          <p:nvPr>
            <p:ph type="pic" sz="quarter" idx="14" hasCustomPrompt="1"/>
          </p:nvPr>
        </p:nvSpPr>
        <p:spPr>
          <a:xfrm>
            <a:off x="6858001" y="566530"/>
            <a:ext cx="5334000" cy="5734880"/>
          </a:xfrm>
          <a:solidFill>
            <a:schemeClr val="tx2"/>
          </a:solidFill>
          <a:ln>
            <a:noFill/>
          </a:ln>
        </p:spPr>
        <p:txBody>
          <a:bodyPr anchor="ctr"/>
          <a:lstStyle>
            <a:lvl1pPr marL="0" indent="0" algn="ctr">
              <a:buNone/>
              <a:defRPr baseline="0">
                <a:solidFill>
                  <a:schemeClr val="tx2">
                    <a:lumMod val="60000"/>
                    <a:lumOff val="40000"/>
                  </a:schemeClr>
                </a:solidFill>
              </a:defRPr>
            </a:lvl1pPr>
          </a:lstStyle>
          <a:p>
            <a:r>
              <a:rPr lang="en-US" dirty="0"/>
              <a:t>Click to add image</a:t>
            </a:r>
          </a:p>
        </p:txBody>
      </p:sp>
      <p:pic>
        <p:nvPicPr>
          <p:cNvPr id="16" name="Picture 1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47009" y="95382"/>
            <a:ext cx="3178301" cy="1309907"/>
          </a:xfrm>
          <a:prstGeom prst="rect">
            <a:avLst/>
          </a:prstGeom>
        </p:spPr>
      </p:pic>
      <p:sp>
        <p:nvSpPr>
          <p:cNvPr id="13" name="Text Placeholder 11"/>
          <p:cNvSpPr>
            <a:spLocks noGrp="1"/>
          </p:cNvSpPr>
          <p:nvPr>
            <p:ph type="body" sz="quarter" idx="13" hasCustomPrompt="1"/>
          </p:nvPr>
        </p:nvSpPr>
        <p:spPr>
          <a:xfrm>
            <a:off x="685800" y="4876800"/>
            <a:ext cx="5410200" cy="1295400"/>
          </a:xfrm>
        </p:spPr>
        <p:txBody>
          <a:bodyPr lIns="0" tIns="0" rIns="0" bIns="0">
            <a:normAutofit/>
          </a:bodyPr>
          <a:lstStyle>
            <a:lvl1pPr marL="0" indent="0">
              <a:lnSpc>
                <a:spcPct val="100000"/>
              </a:lnSpc>
              <a:spcBef>
                <a:spcPts val="0"/>
              </a:spcBef>
              <a:buNone/>
              <a:defRPr sz="1400">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br>
              <a:rPr lang="en-US" dirty="0"/>
            </a:br>
            <a:r>
              <a:rPr lang="en-US" dirty="0"/>
              <a:t>Title</a:t>
            </a:r>
            <a:br>
              <a:rPr lang="en-US" dirty="0"/>
            </a:br>
            <a:r>
              <a:rPr lang="en-US" dirty="0"/>
              <a:t>Contact information</a:t>
            </a:r>
          </a:p>
        </p:txBody>
      </p:sp>
    </p:spTree>
    <p:extLst>
      <p:ext uri="{BB962C8B-B14F-4D97-AF65-F5344CB8AC3E}">
        <p14:creationId xmlns:p14="http://schemas.microsoft.com/office/powerpoint/2010/main" val="1754113995"/>
      </p:ext>
    </p:extLst>
  </p:cSld>
  <p:clrMapOvr>
    <a:masterClrMapping/>
  </p:clrMapOvr>
  <p:extLst>
    <p:ext uri="{DCECCB84-F9BA-43D5-87BE-67443E8EF086}">
      <p15:sldGuideLst xmlns:p15="http://schemas.microsoft.com/office/powerpoint/2012/main">
        <p15:guide id="2" pos="432">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tion Header with Image">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186" y="2167"/>
            <a:ext cx="12187257" cy="6498320"/>
          </a:xfrm>
          <a:prstGeom prst="rect">
            <a:avLst/>
          </a:prstGeom>
        </p:spPr>
      </p:pic>
      <p:sp>
        <p:nvSpPr>
          <p:cNvPr id="20" name="Rectangle 19"/>
          <p:cNvSpPr/>
          <p:nvPr userDrawn="1"/>
        </p:nvSpPr>
        <p:spPr>
          <a:xfrm rot="10800000">
            <a:off x="0" y="4389089"/>
            <a:ext cx="12192000" cy="2111399"/>
          </a:xfrm>
          <a:prstGeom prst="rect">
            <a:avLst/>
          </a:prstGeom>
          <a:gradFill>
            <a:gsLst>
              <a:gs pos="0">
                <a:srgbClr val="000000">
                  <a:alpha val="40000"/>
                </a:srgbClr>
              </a:gs>
              <a:gs pos="100000">
                <a:srgbClr val="000000">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685800" y="3825130"/>
            <a:ext cx="10553700" cy="590344"/>
          </a:xfrm>
        </p:spPr>
        <p:txBody>
          <a:bodyPr anchor="t">
            <a:noAutofit/>
          </a:bodyPr>
          <a:lstStyle>
            <a:lvl1pPr>
              <a:defRPr sz="4000"/>
            </a:lvl1pPr>
          </a:lstStyle>
          <a:p>
            <a:r>
              <a:rPr lang="en-US" dirty="0"/>
              <a:t>Click to add title</a:t>
            </a:r>
          </a:p>
        </p:txBody>
      </p:sp>
      <p:sp>
        <p:nvSpPr>
          <p:cNvPr id="3" name="Text Placeholder 2"/>
          <p:cNvSpPr>
            <a:spLocks noGrp="1"/>
          </p:cNvSpPr>
          <p:nvPr>
            <p:ph type="body" idx="1" hasCustomPrompt="1"/>
          </p:nvPr>
        </p:nvSpPr>
        <p:spPr>
          <a:xfrm>
            <a:off x="685800" y="4415474"/>
            <a:ext cx="10553700" cy="501371"/>
          </a:xfrm>
        </p:spPr>
        <p:txBody>
          <a:bodyPr lIns="0" tIns="0" rIns="0" bIns="0">
            <a:normAutofit/>
          </a:bodyPr>
          <a:lstStyle>
            <a:lvl1pPr marL="0" indent="0">
              <a:buNone/>
              <a:defRPr sz="2400" b="1">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subtitle</a:t>
            </a:r>
          </a:p>
        </p:txBody>
      </p:sp>
      <p:sp>
        <p:nvSpPr>
          <p:cNvPr id="15" name="Picture Placeholder 8"/>
          <p:cNvSpPr>
            <a:spLocks noGrp="1"/>
          </p:cNvSpPr>
          <p:nvPr>
            <p:ph type="pic" sz="quarter" idx="21" hasCustomPrompt="1"/>
          </p:nvPr>
        </p:nvSpPr>
        <p:spPr>
          <a:xfrm>
            <a:off x="0" y="0"/>
            <a:ext cx="12191999" cy="3429000"/>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7" name="Date Placeholder 6"/>
          <p:cNvSpPr>
            <a:spLocks noGrp="1"/>
          </p:cNvSpPr>
          <p:nvPr>
            <p:ph type="dt" sz="half" idx="22"/>
          </p:nvPr>
        </p:nvSpPr>
        <p:spPr/>
        <p:txBody>
          <a:bodyPr/>
          <a:lstStyle/>
          <a:p>
            <a:fld id="{6BCDC1A7-1727-0044-ADAF-FC89EAB7D439}" type="datetime3">
              <a:rPr lang="en-US" smtClean="0"/>
              <a:t>7 June 2023</a:t>
            </a:fld>
            <a:endParaRPr lang="en-US" dirty="0"/>
          </a:p>
        </p:txBody>
      </p:sp>
      <p:sp>
        <p:nvSpPr>
          <p:cNvPr id="8" name="Footer Placeholder 7"/>
          <p:cNvSpPr>
            <a:spLocks noGrp="1"/>
          </p:cNvSpPr>
          <p:nvPr>
            <p:ph type="ftr" sz="quarter" idx="23"/>
          </p:nvPr>
        </p:nvSpPr>
        <p:spPr/>
        <p:txBody>
          <a:bodyPr/>
          <a:lstStyle/>
          <a:p>
            <a:endParaRPr lang="en-US" dirty="0"/>
          </a:p>
        </p:txBody>
      </p:sp>
      <p:sp>
        <p:nvSpPr>
          <p:cNvPr id="9" name="Slide Number Placeholder 8"/>
          <p:cNvSpPr>
            <a:spLocks noGrp="1"/>
          </p:cNvSpPr>
          <p:nvPr>
            <p:ph type="sldNum" sz="quarter" idx="24"/>
          </p:nvPr>
        </p:nvSpPr>
        <p:spPr/>
        <p:txBody>
          <a:bodyPr/>
          <a:lstStyle/>
          <a:p>
            <a:fld id="{4EBCDCBD-78E1-0D41-A999-31B5EBF8E02C}" type="slidenum">
              <a:rPr lang="en-US" smtClean="0"/>
              <a:pPr/>
              <a:t>‹#›</a:t>
            </a:fld>
            <a:endParaRPr lang="en-US" dirty="0"/>
          </a:p>
        </p:txBody>
      </p:sp>
    </p:spTree>
    <p:extLst>
      <p:ext uri="{BB962C8B-B14F-4D97-AF65-F5344CB8AC3E}">
        <p14:creationId xmlns:p14="http://schemas.microsoft.com/office/powerpoint/2010/main" val="4127641185"/>
      </p:ext>
    </p:extLst>
  </p:cSld>
  <p:clrMapOvr>
    <a:masterClrMapping/>
  </p:clrMapOvr>
  <p:extLst>
    <p:ext uri="{DCECCB84-F9BA-43D5-87BE-67443E8EF086}">
      <p15:sldGuideLst xmlns:p15="http://schemas.microsoft.com/office/powerpoint/2012/main">
        <p15:guide id="1" pos="432">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allout with Image 1">
    <p:spTree>
      <p:nvGrpSpPr>
        <p:cNvPr id="1" name=""/>
        <p:cNvGrpSpPr/>
        <p:nvPr/>
      </p:nvGrpSpPr>
      <p:grpSpPr>
        <a:xfrm>
          <a:off x="0" y="0"/>
          <a:ext cx="0" cy="0"/>
          <a:chOff x="0" y="0"/>
          <a:chExt cx="0" cy="0"/>
        </a:xfrm>
      </p:grpSpPr>
      <p:sp>
        <p:nvSpPr>
          <p:cNvPr id="6" name="Picture Placeholder 8"/>
          <p:cNvSpPr>
            <a:spLocks noGrp="1"/>
          </p:cNvSpPr>
          <p:nvPr>
            <p:ph type="pic" sz="quarter" idx="21" hasCustomPrompt="1"/>
          </p:nvPr>
        </p:nvSpPr>
        <p:spPr>
          <a:xfrm>
            <a:off x="4229100" y="0"/>
            <a:ext cx="7962900" cy="6500488"/>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8" name="Text Placeholder 7"/>
          <p:cNvSpPr>
            <a:spLocks noGrp="1"/>
          </p:cNvSpPr>
          <p:nvPr>
            <p:ph type="body" sz="quarter" idx="22" hasCustomPrompt="1"/>
          </p:nvPr>
        </p:nvSpPr>
        <p:spPr>
          <a:xfrm>
            <a:off x="457200" y="2705100"/>
            <a:ext cx="3225800" cy="2844800"/>
          </a:xfrm>
        </p:spPr>
        <p:txBody>
          <a:bodyPr/>
          <a:lstStyle>
            <a:lvl1pPr marL="0" indent="0">
              <a:lnSpc>
                <a:spcPct val="100000"/>
              </a:lnSpc>
              <a:buNone/>
              <a:defRPr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paragraph text</a:t>
            </a:r>
          </a:p>
        </p:txBody>
      </p:sp>
      <p:sp>
        <p:nvSpPr>
          <p:cNvPr id="10" name="Text Placeholder 7"/>
          <p:cNvSpPr>
            <a:spLocks noGrp="1"/>
          </p:cNvSpPr>
          <p:nvPr>
            <p:ph type="body" sz="quarter" idx="23" hasCustomPrompt="1"/>
          </p:nvPr>
        </p:nvSpPr>
        <p:spPr>
          <a:xfrm>
            <a:off x="457200" y="419100"/>
            <a:ext cx="3225800" cy="1905000"/>
          </a:xfrm>
        </p:spPr>
        <p:txBody>
          <a:bodyPr anchor="b">
            <a:normAutofit/>
          </a:bodyPr>
          <a:lstStyle>
            <a:lvl1pPr marL="0" indent="0">
              <a:buNone/>
              <a:defRPr sz="3200" baseline="0">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quote or interesting fact</a:t>
            </a:r>
          </a:p>
        </p:txBody>
      </p:sp>
      <p:sp>
        <p:nvSpPr>
          <p:cNvPr id="2" name="Date Placeholder 1"/>
          <p:cNvSpPr>
            <a:spLocks noGrp="1"/>
          </p:cNvSpPr>
          <p:nvPr>
            <p:ph type="dt" sz="half" idx="24"/>
          </p:nvPr>
        </p:nvSpPr>
        <p:spPr/>
        <p:txBody>
          <a:bodyPr/>
          <a:lstStyle/>
          <a:p>
            <a:fld id="{6BDA206A-DC71-DE41-8C2D-33C38F2A7E5D}" type="datetime3">
              <a:rPr lang="en-US" smtClean="0"/>
              <a:t>7 June 2023</a:t>
            </a:fld>
            <a:endParaRPr lang="en-US" dirty="0"/>
          </a:p>
        </p:txBody>
      </p:sp>
      <p:sp>
        <p:nvSpPr>
          <p:cNvPr id="7" name="Footer Placeholder 6"/>
          <p:cNvSpPr>
            <a:spLocks noGrp="1"/>
          </p:cNvSpPr>
          <p:nvPr>
            <p:ph type="ftr" sz="quarter" idx="25"/>
          </p:nvPr>
        </p:nvSpPr>
        <p:spPr/>
        <p:txBody>
          <a:bodyPr/>
          <a:lstStyle/>
          <a:p>
            <a:endParaRPr lang="en-US" dirty="0"/>
          </a:p>
        </p:txBody>
      </p:sp>
      <p:sp>
        <p:nvSpPr>
          <p:cNvPr id="9" name="Slide Number Placeholder 8"/>
          <p:cNvSpPr>
            <a:spLocks noGrp="1"/>
          </p:cNvSpPr>
          <p:nvPr>
            <p:ph type="sldNum" sz="quarter" idx="26"/>
          </p:nvPr>
        </p:nvSpPr>
        <p:spPr/>
        <p:txBody>
          <a:bodyPr/>
          <a:lstStyle/>
          <a:p>
            <a:fld id="{4EBCDCBD-78E1-0D41-A999-31B5EBF8E02C}" type="slidenum">
              <a:rPr lang="en-US" smtClean="0"/>
              <a:pPr/>
              <a:t>‹#›</a:t>
            </a:fld>
            <a:endParaRPr lang="en-US" dirty="0"/>
          </a:p>
        </p:txBody>
      </p:sp>
    </p:spTree>
    <p:extLst>
      <p:ext uri="{BB962C8B-B14F-4D97-AF65-F5344CB8AC3E}">
        <p14:creationId xmlns:p14="http://schemas.microsoft.com/office/powerpoint/2010/main" val="443531779"/>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Callout with Image 2">
    <p:spTree>
      <p:nvGrpSpPr>
        <p:cNvPr id="1" name=""/>
        <p:cNvGrpSpPr/>
        <p:nvPr/>
      </p:nvGrpSpPr>
      <p:grpSpPr>
        <a:xfrm>
          <a:off x="0" y="0"/>
          <a:ext cx="0" cy="0"/>
          <a:chOff x="0" y="0"/>
          <a:chExt cx="0" cy="0"/>
        </a:xfrm>
      </p:grpSpPr>
      <p:sp>
        <p:nvSpPr>
          <p:cNvPr id="6" name="Picture Placeholder 8"/>
          <p:cNvSpPr>
            <a:spLocks noGrp="1"/>
          </p:cNvSpPr>
          <p:nvPr>
            <p:ph type="pic" sz="quarter" idx="21" hasCustomPrompt="1"/>
          </p:nvPr>
        </p:nvSpPr>
        <p:spPr>
          <a:xfrm>
            <a:off x="4229100" y="-1"/>
            <a:ext cx="7962900" cy="6500489"/>
          </a:xfrm>
          <a:no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8" name="Text Placeholder 7"/>
          <p:cNvSpPr>
            <a:spLocks noGrp="1"/>
          </p:cNvSpPr>
          <p:nvPr>
            <p:ph type="body" sz="quarter" idx="22" hasCustomPrompt="1"/>
          </p:nvPr>
        </p:nvSpPr>
        <p:spPr>
          <a:xfrm>
            <a:off x="457200" y="2705100"/>
            <a:ext cx="3225800" cy="2844800"/>
          </a:xfrm>
        </p:spPr>
        <p:txBody>
          <a:bodyPr/>
          <a:lstStyle>
            <a:lvl1pPr marL="0" indent="0">
              <a:lnSpc>
                <a:spcPct val="100000"/>
              </a:lnSpc>
              <a:buNone/>
              <a:defRPr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paragraph text</a:t>
            </a:r>
          </a:p>
        </p:txBody>
      </p:sp>
      <p:sp>
        <p:nvSpPr>
          <p:cNvPr id="9" name="Text Placeholder 7"/>
          <p:cNvSpPr>
            <a:spLocks noGrp="1"/>
          </p:cNvSpPr>
          <p:nvPr>
            <p:ph type="body" sz="quarter" idx="23" hasCustomPrompt="1"/>
          </p:nvPr>
        </p:nvSpPr>
        <p:spPr>
          <a:xfrm>
            <a:off x="457200" y="419100"/>
            <a:ext cx="3225800" cy="1905000"/>
          </a:xfrm>
        </p:spPr>
        <p:txBody>
          <a:bodyPr anchor="b">
            <a:normAutofit/>
          </a:bodyPr>
          <a:lstStyle>
            <a:lvl1pPr marL="0" indent="0">
              <a:buNone/>
              <a:defRPr sz="3200" baseline="0">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quote or interesting fact</a:t>
            </a:r>
          </a:p>
        </p:txBody>
      </p:sp>
      <p:cxnSp>
        <p:nvCxnSpPr>
          <p:cNvPr id="10" name="Straight Connector 9"/>
          <p:cNvCxnSpPr/>
          <p:nvPr userDrawn="1"/>
        </p:nvCxnSpPr>
        <p:spPr>
          <a:xfrm flipV="1">
            <a:off x="4229100" y="1"/>
            <a:ext cx="0" cy="6500487"/>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2" name="Date Placeholder 1"/>
          <p:cNvSpPr>
            <a:spLocks noGrp="1"/>
          </p:cNvSpPr>
          <p:nvPr>
            <p:ph type="dt" sz="half" idx="24"/>
          </p:nvPr>
        </p:nvSpPr>
        <p:spPr/>
        <p:txBody>
          <a:bodyPr/>
          <a:lstStyle/>
          <a:p>
            <a:fld id="{2B4B586E-FB23-7343-A5F8-BF224083AB10}" type="datetime3">
              <a:rPr lang="en-US" smtClean="0"/>
              <a:t>7 June 2023</a:t>
            </a:fld>
            <a:endParaRPr lang="en-US" dirty="0"/>
          </a:p>
        </p:txBody>
      </p:sp>
      <p:sp>
        <p:nvSpPr>
          <p:cNvPr id="7" name="Footer Placeholder 6"/>
          <p:cNvSpPr>
            <a:spLocks noGrp="1"/>
          </p:cNvSpPr>
          <p:nvPr>
            <p:ph type="ftr" sz="quarter" idx="25"/>
          </p:nvPr>
        </p:nvSpPr>
        <p:spPr/>
        <p:txBody>
          <a:bodyPr/>
          <a:lstStyle/>
          <a:p>
            <a:endParaRPr lang="en-US" dirty="0"/>
          </a:p>
        </p:txBody>
      </p:sp>
      <p:sp>
        <p:nvSpPr>
          <p:cNvPr id="11" name="Slide Number Placeholder 10"/>
          <p:cNvSpPr>
            <a:spLocks noGrp="1"/>
          </p:cNvSpPr>
          <p:nvPr>
            <p:ph type="sldNum" sz="quarter" idx="26"/>
          </p:nvPr>
        </p:nvSpPr>
        <p:spPr/>
        <p:txBody>
          <a:bodyPr/>
          <a:lstStyle/>
          <a:p>
            <a:fld id="{4EBCDCBD-78E1-0D41-A999-31B5EBF8E02C}" type="slidenum">
              <a:rPr lang="en-US" smtClean="0"/>
              <a:pPr/>
              <a:t>‹#›</a:t>
            </a:fld>
            <a:endParaRPr lang="en-US" dirty="0"/>
          </a:p>
        </p:txBody>
      </p:sp>
    </p:spTree>
    <p:extLst>
      <p:ext uri="{BB962C8B-B14F-4D97-AF65-F5344CB8AC3E}">
        <p14:creationId xmlns:p14="http://schemas.microsoft.com/office/powerpoint/2010/main" val="3580029274"/>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Full-Bleed Image with Caption">
    <p:spTree>
      <p:nvGrpSpPr>
        <p:cNvPr id="1" name=""/>
        <p:cNvGrpSpPr/>
        <p:nvPr/>
      </p:nvGrpSpPr>
      <p:grpSpPr>
        <a:xfrm>
          <a:off x="0" y="0"/>
          <a:ext cx="0" cy="0"/>
          <a:chOff x="0" y="0"/>
          <a:chExt cx="0" cy="0"/>
        </a:xfrm>
      </p:grpSpPr>
      <p:sp>
        <p:nvSpPr>
          <p:cNvPr id="6" name="Picture Placeholder 8"/>
          <p:cNvSpPr>
            <a:spLocks noGrp="1"/>
          </p:cNvSpPr>
          <p:nvPr>
            <p:ph type="pic" sz="quarter" idx="21" hasCustomPrompt="1"/>
          </p:nvPr>
        </p:nvSpPr>
        <p:spPr>
          <a:xfrm>
            <a:off x="0" y="0"/>
            <a:ext cx="12192000" cy="6500488"/>
          </a:xfrm>
          <a:solidFill>
            <a:schemeClr val="tx2"/>
          </a:solidFill>
          <a:ln>
            <a:noFill/>
          </a:ln>
        </p:spPr>
        <p:txBody>
          <a:bodyPr anchor="ctr"/>
          <a:lstStyle>
            <a:lvl1pPr marL="0" indent="0" algn="ctr">
              <a:buNone/>
              <a:defRPr>
                <a:ln>
                  <a:noFill/>
                </a:ln>
                <a:solidFill>
                  <a:schemeClr val="tx2">
                    <a:lumMod val="60000"/>
                    <a:lumOff val="40000"/>
                  </a:schemeClr>
                </a:solidFill>
              </a:defRPr>
            </a:lvl1pPr>
          </a:lstStyle>
          <a:p>
            <a:r>
              <a:rPr lang="en-US" dirty="0"/>
              <a:t>Click to add image</a:t>
            </a:r>
          </a:p>
        </p:txBody>
      </p:sp>
      <p:sp>
        <p:nvSpPr>
          <p:cNvPr id="12" name="Text Placeholder 11"/>
          <p:cNvSpPr>
            <a:spLocks noGrp="1"/>
          </p:cNvSpPr>
          <p:nvPr>
            <p:ph type="body" sz="quarter" idx="22" hasCustomPrompt="1"/>
          </p:nvPr>
        </p:nvSpPr>
        <p:spPr>
          <a:xfrm>
            <a:off x="8089900" y="5424303"/>
            <a:ext cx="3644900" cy="747897"/>
          </a:xfrm>
          <a:solidFill>
            <a:schemeClr val="bg1"/>
          </a:solidFill>
        </p:spPr>
        <p:txBody>
          <a:bodyPr lIns="365760" tIns="274320" rIns="365760" bIns="274320" anchor="t" anchorCtr="0">
            <a:spAutoFit/>
          </a:bodyPr>
          <a:lstStyle>
            <a:lvl1pPr marL="0" indent="0">
              <a:buNone/>
              <a:defRPr sz="1200" baseline="0">
                <a:solidFill>
                  <a:schemeClr val="tx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image caption</a:t>
            </a:r>
          </a:p>
        </p:txBody>
      </p:sp>
      <p:sp>
        <p:nvSpPr>
          <p:cNvPr id="2" name="Date Placeholder 1"/>
          <p:cNvSpPr>
            <a:spLocks noGrp="1"/>
          </p:cNvSpPr>
          <p:nvPr>
            <p:ph type="dt" sz="half" idx="23"/>
          </p:nvPr>
        </p:nvSpPr>
        <p:spPr/>
        <p:txBody>
          <a:bodyPr/>
          <a:lstStyle/>
          <a:p>
            <a:fld id="{14D60BE6-C3EF-E248-B029-E7DCE29C4D6C}" type="datetime3">
              <a:rPr lang="en-US" smtClean="0"/>
              <a:t>7 June 2023</a:t>
            </a:fld>
            <a:endParaRPr lang="en-US" dirty="0"/>
          </a:p>
        </p:txBody>
      </p:sp>
      <p:sp>
        <p:nvSpPr>
          <p:cNvPr id="7" name="Footer Placeholder 6"/>
          <p:cNvSpPr>
            <a:spLocks noGrp="1"/>
          </p:cNvSpPr>
          <p:nvPr>
            <p:ph type="ftr" sz="quarter" idx="24"/>
          </p:nvPr>
        </p:nvSpPr>
        <p:spPr/>
        <p:txBody>
          <a:bodyPr/>
          <a:lstStyle/>
          <a:p>
            <a:endParaRPr lang="en-US" dirty="0"/>
          </a:p>
        </p:txBody>
      </p:sp>
      <p:sp>
        <p:nvSpPr>
          <p:cNvPr id="8" name="Slide Number Placeholder 7"/>
          <p:cNvSpPr>
            <a:spLocks noGrp="1"/>
          </p:cNvSpPr>
          <p:nvPr>
            <p:ph type="sldNum" sz="quarter" idx="25"/>
          </p:nvPr>
        </p:nvSpPr>
        <p:spPr/>
        <p:txBody>
          <a:bodyPr/>
          <a:lstStyle/>
          <a:p>
            <a:fld id="{4EBCDCBD-78E1-0D41-A999-31B5EBF8E02C}" type="slidenum">
              <a:rPr lang="en-US" smtClean="0"/>
              <a:pPr/>
              <a:t>‹#›</a:t>
            </a:fld>
            <a:endParaRPr lang="en-US" dirty="0"/>
          </a:p>
        </p:txBody>
      </p:sp>
    </p:spTree>
    <p:extLst>
      <p:ext uri="{BB962C8B-B14F-4D97-AF65-F5344CB8AC3E}">
        <p14:creationId xmlns:p14="http://schemas.microsoft.com/office/powerpoint/2010/main" val="628839619"/>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Click to add title</a:t>
            </a:r>
          </a:p>
        </p:txBody>
      </p:sp>
      <p:sp>
        <p:nvSpPr>
          <p:cNvPr id="6" name="Date Placeholder 5"/>
          <p:cNvSpPr>
            <a:spLocks noGrp="1"/>
          </p:cNvSpPr>
          <p:nvPr>
            <p:ph type="dt" sz="half" idx="10"/>
          </p:nvPr>
        </p:nvSpPr>
        <p:spPr/>
        <p:txBody>
          <a:bodyPr/>
          <a:lstStyle/>
          <a:p>
            <a:fld id="{4CF15612-DC24-164A-87F5-39F5D56C6380}" type="datetime3">
              <a:rPr lang="en-US" smtClean="0"/>
              <a:t>7 June 2023</a:t>
            </a:fld>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4EBCDCBD-78E1-0D41-A999-31B5EBF8E02C}" type="slidenum">
              <a:rPr lang="en-US" smtClean="0"/>
              <a:pPr/>
              <a:t>‹#›</a:t>
            </a:fld>
            <a:endParaRPr lang="en-US" dirty="0"/>
          </a:p>
        </p:txBody>
      </p:sp>
    </p:spTree>
    <p:extLst>
      <p:ext uri="{BB962C8B-B14F-4D97-AF65-F5344CB8AC3E}">
        <p14:creationId xmlns:p14="http://schemas.microsoft.com/office/powerpoint/2010/main" val="15255155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Sub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4844BB3F-4548-5848-869B-42FFD2F28F9C}" type="datetime3">
              <a:rPr lang="en-US" smtClean="0"/>
              <a:t>7 June 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EBCDCBD-78E1-0D41-A999-31B5EBF8E02C}" type="slidenum">
              <a:rPr lang="en-US" smtClean="0"/>
              <a:pPr/>
              <a:t>‹#›</a:t>
            </a:fld>
            <a:endParaRPr lang="en-US" dirty="0"/>
          </a:p>
        </p:txBody>
      </p:sp>
      <p:sp>
        <p:nvSpPr>
          <p:cNvPr id="6" name="Title 1"/>
          <p:cNvSpPr>
            <a:spLocks noGrp="1"/>
          </p:cNvSpPr>
          <p:nvPr>
            <p:ph type="title" hasCustomPrompt="1"/>
          </p:nvPr>
        </p:nvSpPr>
        <p:spPr>
          <a:xfrm>
            <a:off x="457200" y="415089"/>
            <a:ext cx="11277600" cy="338328"/>
          </a:xfrm>
        </p:spPr>
        <p:txBody>
          <a:bodyPr>
            <a:noAutofit/>
          </a:bodyPr>
          <a:lstStyle>
            <a:lvl1pPr>
              <a:defRPr sz="2800"/>
            </a:lvl1pPr>
          </a:lstStyle>
          <a:p>
            <a:r>
              <a:rPr lang="en-US" dirty="0"/>
              <a:t>Click to add title</a:t>
            </a:r>
          </a:p>
        </p:txBody>
      </p:sp>
      <p:sp>
        <p:nvSpPr>
          <p:cNvPr id="7" name="Text Placeholder 8"/>
          <p:cNvSpPr>
            <a:spLocks noGrp="1"/>
          </p:cNvSpPr>
          <p:nvPr>
            <p:ph type="body" sz="quarter" idx="13" hasCustomPrompt="1"/>
          </p:nvPr>
        </p:nvSpPr>
        <p:spPr>
          <a:xfrm>
            <a:off x="457200" y="794565"/>
            <a:ext cx="11277600" cy="386535"/>
          </a:xfrm>
        </p:spPr>
        <p:txBody>
          <a:bodyPr>
            <a:normAutofit/>
          </a:bodyPr>
          <a:lstStyle>
            <a:lvl1pPr marL="0" indent="0">
              <a:buNone/>
              <a:defRPr sz="2000" baseline="0">
                <a:solidFill>
                  <a:schemeClr val="accent2"/>
                </a:solidFill>
              </a:defRPr>
            </a:lvl1pPr>
          </a:lstStyle>
          <a:p>
            <a:r>
              <a:rPr lang="en-US" sz="2000" b="0" dirty="0"/>
              <a:t>Click to add subtitle</a:t>
            </a:r>
            <a:endParaRPr lang="en-US" sz="1600" b="0" dirty="0"/>
          </a:p>
        </p:txBody>
      </p:sp>
    </p:spTree>
    <p:extLst>
      <p:ext uri="{BB962C8B-B14F-4D97-AF65-F5344CB8AC3E}">
        <p14:creationId xmlns:p14="http://schemas.microsoft.com/office/powerpoint/2010/main" val="3781696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Video Black">
    <p:bg>
      <p:bgPr>
        <a:solidFill>
          <a:schemeClr val="tx1"/>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4"/>
          </p:nvPr>
        </p:nvSpPr>
        <p:spPr/>
        <p:txBody>
          <a:bodyPr/>
          <a:lstStyle/>
          <a:p>
            <a:fld id="{C6EB3A3A-AE41-004F-92C8-3A977DC82012}" type="datetime3">
              <a:rPr lang="en-US" smtClean="0"/>
              <a:t>7 June 2023</a:t>
            </a:fld>
            <a:endParaRPr lang="en-US" dirty="0"/>
          </a:p>
        </p:txBody>
      </p:sp>
      <p:sp>
        <p:nvSpPr>
          <p:cNvPr id="3" name="Footer Placeholder 2"/>
          <p:cNvSpPr>
            <a:spLocks noGrp="1"/>
          </p:cNvSpPr>
          <p:nvPr>
            <p:ph type="ftr" sz="quarter" idx="15"/>
          </p:nvPr>
        </p:nvSpPr>
        <p:spPr/>
        <p:txBody>
          <a:bodyPr/>
          <a:lstStyle/>
          <a:p>
            <a:endParaRPr lang="en-US" dirty="0"/>
          </a:p>
        </p:txBody>
      </p:sp>
      <p:sp>
        <p:nvSpPr>
          <p:cNvPr id="4" name="Slide Number Placeholder 3"/>
          <p:cNvSpPr>
            <a:spLocks noGrp="1"/>
          </p:cNvSpPr>
          <p:nvPr>
            <p:ph type="sldNum" sz="quarter" idx="16"/>
          </p:nvPr>
        </p:nvSpPr>
        <p:spPr/>
        <p:txBody>
          <a:bodyPr/>
          <a:lstStyle/>
          <a:p>
            <a:fld id="{4EBCDCBD-78E1-0D41-A999-31B5EBF8E02C}" type="slidenum">
              <a:rPr lang="en-US" smtClean="0"/>
              <a:pPr/>
              <a:t>‹#›</a:t>
            </a:fld>
            <a:endParaRPr lang="en-US" dirty="0"/>
          </a:p>
        </p:txBody>
      </p:sp>
      <p:sp>
        <p:nvSpPr>
          <p:cNvPr id="11" name="Media Placeholder 10"/>
          <p:cNvSpPr>
            <a:spLocks noGrp="1" noChangeAspect="1"/>
          </p:cNvSpPr>
          <p:nvPr>
            <p:ph type="media" sz="quarter" idx="13" hasCustomPrompt="1"/>
          </p:nvPr>
        </p:nvSpPr>
        <p:spPr>
          <a:xfrm>
            <a:off x="0" y="0"/>
            <a:ext cx="12192000" cy="6858000"/>
          </a:xfrm>
          <a:solidFill>
            <a:schemeClr val="tx1"/>
          </a:solidFill>
        </p:spPr>
        <p:txBody>
          <a:bodyPr anchor="ctr"/>
          <a:lstStyle>
            <a:lvl1pPr marL="0" indent="0" algn="ctr">
              <a:buNone/>
              <a:defRPr>
                <a:solidFill>
                  <a:schemeClr val="tx2">
                    <a:lumMod val="60000"/>
                    <a:lumOff val="40000"/>
                  </a:schemeClr>
                </a:solidFill>
              </a:defRPr>
            </a:lvl1pPr>
          </a:lstStyle>
          <a:p>
            <a:r>
              <a:rPr lang="en-US" dirty="0"/>
              <a:t>Click to add video</a:t>
            </a:r>
          </a:p>
        </p:txBody>
      </p:sp>
    </p:spTree>
    <p:extLst>
      <p:ext uri="{BB962C8B-B14F-4D97-AF65-F5344CB8AC3E}">
        <p14:creationId xmlns:p14="http://schemas.microsoft.com/office/powerpoint/2010/main" val="11683022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Date Placeholder 7"/>
          <p:cNvSpPr>
            <a:spLocks noGrp="1"/>
          </p:cNvSpPr>
          <p:nvPr>
            <p:ph type="dt" sz="half" idx="10"/>
          </p:nvPr>
        </p:nvSpPr>
        <p:spPr/>
        <p:txBody>
          <a:bodyPr/>
          <a:lstStyle/>
          <a:p>
            <a:fld id="{E2012180-3E9D-A142-813E-5A768CF48DAD}" type="datetime3">
              <a:rPr lang="en-US" smtClean="0"/>
              <a:t>7 June 2023</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EBCDCBD-78E1-0D41-A999-31B5EBF8E02C}" type="slidenum">
              <a:rPr lang="en-US" smtClean="0"/>
              <a:pPr/>
              <a:t>‹#›</a:t>
            </a:fld>
            <a:endParaRPr lang="en-US" dirty="0"/>
          </a:p>
        </p:txBody>
      </p:sp>
    </p:spTree>
    <p:extLst>
      <p:ext uri="{BB962C8B-B14F-4D97-AF65-F5344CB8AC3E}">
        <p14:creationId xmlns:p14="http://schemas.microsoft.com/office/powerpoint/2010/main" val="15744146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Quad Chart with Title 2">
    <p:spTree>
      <p:nvGrpSpPr>
        <p:cNvPr id="1" name=""/>
        <p:cNvGrpSpPr/>
        <p:nvPr/>
      </p:nvGrpSpPr>
      <p:grpSpPr>
        <a:xfrm>
          <a:off x="0" y="0"/>
          <a:ext cx="0" cy="0"/>
          <a:chOff x="0" y="0"/>
          <a:chExt cx="0" cy="0"/>
        </a:xfrm>
      </p:grpSpPr>
      <p:sp>
        <p:nvSpPr>
          <p:cNvPr id="28" name="Title 27"/>
          <p:cNvSpPr>
            <a:spLocks noGrp="1"/>
          </p:cNvSpPr>
          <p:nvPr userDrawn="1">
            <p:ph type="title" hasCustomPrompt="1"/>
          </p:nvPr>
        </p:nvSpPr>
        <p:spPr>
          <a:xfrm>
            <a:off x="457200" y="419100"/>
            <a:ext cx="11277600" cy="351608"/>
          </a:xfrm>
        </p:spPr>
        <p:txBody>
          <a:bodyPr>
            <a:noAutofit/>
          </a:bodyPr>
          <a:lstStyle>
            <a:lvl1pPr>
              <a:defRPr sz="2200"/>
            </a:lvl1pPr>
          </a:lstStyle>
          <a:p>
            <a:r>
              <a:rPr lang="en-US" dirty="0"/>
              <a:t>Click to add title</a:t>
            </a:r>
          </a:p>
        </p:txBody>
      </p:sp>
      <p:cxnSp>
        <p:nvCxnSpPr>
          <p:cNvPr id="49" name="Straight Connector 48"/>
          <p:cNvCxnSpPr/>
          <p:nvPr/>
        </p:nvCxnSpPr>
        <p:spPr>
          <a:xfrm>
            <a:off x="6096000" y="884420"/>
            <a:ext cx="12192" cy="5616068"/>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9939" y="3695999"/>
            <a:ext cx="12192000"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userDrawn="1"/>
        </p:nvCxnSpPr>
        <p:spPr>
          <a:xfrm>
            <a:off x="0" y="884420"/>
            <a:ext cx="12192000"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52" name="Text Placeholder 14"/>
          <p:cNvSpPr>
            <a:spLocks noGrp="1"/>
          </p:cNvSpPr>
          <p:nvPr userDrawn="1">
            <p:ph type="body" sz="quarter" idx="18" hasCustomPrompt="1"/>
          </p:nvPr>
        </p:nvSpPr>
        <p:spPr>
          <a:xfrm>
            <a:off x="457200" y="1445785"/>
            <a:ext cx="5295900" cy="1136721"/>
          </a:xfrm>
        </p:spPr>
        <p:txBody>
          <a:bodyPr wrap="square" lIns="0" tIns="0" rIns="0" bIns="0">
            <a:normAutofit/>
          </a:bodyPr>
          <a:lstStyle>
            <a:lvl1pPr marL="137160" indent="-137160">
              <a:lnSpc>
                <a:spcPct val="100000"/>
              </a:lnSpc>
              <a:spcBef>
                <a:spcPts val="500"/>
              </a:spcBef>
              <a:defRPr sz="1400">
                <a:solidFill>
                  <a:schemeClr val="bg1"/>
                </a:solidFill>
              </a:defRPr>
            </a:lvl1pPr>
            <a:lvl2pPr marL="320040" indent="-137160">
              <a:spcBef>
                <a:spcPts val="500"/>
              </a:spcBef>
              <a:defRPr sz="1200">
                <a:solidFill>
                  <a:schemeClr val="bg1"/>
                </a:solidFill>
              </a:defRPr>
            </a:lvl2pPr>
            <a:lvl3pPr marL="594360" indent="-137160">
              <a:spcBef>
                <a:spcPts val="500"/>
              </a:spcBef>
              <a:defRPr sz="1200">
                <a:solidFill>
                  <a:schemeClr val="bg1"/>
                </a:solidFill>
              </a:defRPr>
            </a:lvl3pPr>
            <a:lvl4pPr marL="868680" indent="-137160">
              <a:spcBef>
                <a:spcPts val="500"/>
              </a:spcBef>
              <a:defRPr sz="1200">
                <a:solidFill>
                  <a:schemeClr val="bg1"/>
                </a:solidFill>
              </a:defRPr>
            </a:lvl4pPr>
            <a:lvl5pPr marL="1143000" indent="-137160">
              <a:spcBef>
                <a:spcPts val="500"/>
              </a:spcBef>
              <a:defRPr sz="1200">
                <a:solidFill>
                  <a:schemeClr val="bg1"/>
                </a:solidFill>
              </a:defRPr>
            </a:lvl5pPr>
          </a:lstStyle>
          <a:p>
            <a:pPr lvl="0"/>
            <a:r>
              <a:rPr lang="en-US" dirty="0"/>
              <a:t>Click to add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3" name="Text Placeholder 16"/>
          <p:cNvSpPr>
            <a:spLocks noGrp="1"/>
          </p:cNvSpPr>
          <p:nvPr userDrawn="1">
            <p:ph type="body" sz="quarter" idx="24" hasCustomPrompt="1"/>
          </p:nvPr>
        </p:nvSpPr>
        <p:spPr>
          <a:xfrm>
            <a:off x="457200" y="1152294"/>
            <a:ext cx="5296819" cy="221599"/>
          </a:xfrm>
        </p:spPr>
        <p:txBody>
          <a:bodyPr wrap="square" lIns="0" tIns="0" rIns="0" bIns="0">
            <a:normAutofit/>
          </a:bodyPr>
          <a:lstStyle>
            <a:lvl1pPr marL="0" indent="0">
              <a:buNone/>
              <a:defRPr sz="1600" b="1" baseline="0">
                <a:solidFill>
                  <a:schemeClr val="accent2"/>
                </a:solidFill>
              </a:defRPr>
            </a:lvl1pPr>
            <a:lvl2pPr marL="457200" indent="0">
              <a:buNone/>
              <a:defRPr>
                <a:solidFill>
                  <a:schemeClr val="accent3"/>
                </a:solidFill>
              </a:defRPr>
            </a:lvl2pPr>
            <a:lvl3pPr marL="914400" indent="0">
              <a:buNone/>
              <a:defRPr>
                <a:solidFill>
                  <a:schemeClr val="accent3"/>
                </a:solidFill>
              </a:defRPr>
            </a:lvl3pPr>
            <a:lvl4pPr marL="1371600" indent="0">
              <a:buNone/>
              <a:defRPr>
                <a:solidFill>
                  <a:schemeClr val="accent3"/>
                </a:solidFill>
              </a:defRPr>
            </a:lvl4pPr>
            <a:lvl5pPr marL="1828800" indent="0">
              <a:buNone/>
              <a:defRPr>
                <a:solidFill>
                  <a:schemeClr val="accent3"/>
                </a:solidFill>
              </a:defRPr>
            </a:lvl5pPr>
          </a:lstStyle>
          <a:p>
            <a:pPr lvl="0"/>
            <a:r>
              <a:rPr lang="en-US" dirty="0"/>
              <a:t>Click to add quad title</a:t>
            </a:r>
          </a:p>
        </p:txBody>
      </p:sp>
      <p:sp>
        <p:nvSpPr>
          <p:cNvPr id="55" name="Text Placeholder 14"/>
          <p:cNvSpPr>
            <a:spLocks noGrp="1"/>
          </p:cNvSpPr>
          <p:nvPr userDrawn="1">
            <p:ph type="body" sz="quarter" idx="27" hasCustomPrompt="1"/>
          </p:nvPr>
        </p:nvSpPr>
        <p:spPr>
          <a:xfrm>
            <a:off x="453482" y="4295396"/>
            <a:ext cx="5299617" cy="1136721"/>
          </a:xfrm>
        </p:spPr>
        <p:txBody>
          <a:bodyPr wrap="square" lIns="0" tIns="0" rIns="0" bIns="0">
            <a:normAutofit/>
          </a:bodyPr>
          <a:lstStyle>
            <a:lvl1pPr marL="137160" indent="-137160">
              <a:lnSpc>
                <a:spcPct val="100000"/>
              </a:lnSpc>
              <a:spcBef>
                <a:spcPts val="500"/>
              </a:spcBef>
              <a:defRPr sz="1400">
                <a:solidFill>
                  <a:schemeClr val="bg1"/>
                </a:solidFill>
              </a:defRPr>
            </a:lvl1pPr>
            <a:lvl2pPr marL="320040" indent="-137160">
              <a:spcBef>
                <a:spcPts val="500"/>
              </a:spcBef>
              <a:defRPr sz="1200">
                <a:solidFill>
                  <a:schemeClr val="bg1"/>
                </a:solidFill>
              </a:defRPr>
            </a:lvl2pPr>
            <a:lvl3pPr marL="594360" indent="-137160">
              <a:spcBef>
                <a:spcPts val="500"/>
              </a:spcBef>
              <a:defRPr sz="1200">
                <a:solidFill>
                  <a:schemeClr val="bg1"/>
                </a:solidFill>
              </a:defRPr>
            </a:lvl3pPr>
            <a:lvl4pPr marL="868680" indent="-137160">
              <a:spcBef>
                <a:spcPts val="500"/>
              </a:spcBef>
              <a:defRPr sz="1200">
                <a:solidFill>
                  <a:schemeClr val="bg1"/>
                </a:solidFill>
              </a:defRPr>
            </a:lvl4pPr>
            <a:lvl5pPr marL="1143000" indent="-137160">
              <a:spcBef>
                <a:spcPts val="500"/>
              </a:spcBef>
              <a:defRPr sz="1200">
                <a:solidFill>
                  <a:schemeClr val="bg1"/>
                </a:solidFill>
              </a:defRPr>
            </a:lvl5pPr>
          </a:lstStyle>
          <a:p>
            <a:pPr lvl="0"/>
            <a:r>
              <a:rPr lang="en-US" dirty="0"/>
              <a:t>Click to add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6" name="Text Placeholder 16"/>
          <p:cNvSpPr>
            <a:spLocks noGrp="1"/>
          </p:cNvSpPr>
          <p:nvPr userDrawn="1">
            <p:ph type="body" sz="quarter" idx="28" hasCustomPrompt="1"/>
          </p:nvPr>
        </p:nvSpPr>
        <p:spPr>
          <a:xfrm>
            <a:off x="453483" y="4001905"/>
            <a:ext cx="5299616" cy="221599"/>
          </a:xfrm>
        </p:spPr>
        <p:txBody>
          <a:bodyPr wrap="square" lIns="0" tIns="0" rIns="0" bIns="0">
            <a:normAutofit/>
          </a:bodyPr>
          <a:lstStyle>
            <a:lvl1pPr marL="0" indent="0">
              <a:buNone/>
              <a:defRPr sz="1600" b="1" baseline="0">
                <a:solidFill>
                  <a:schemeClr val="accent2"/>
                </a:solidFill>
              </a:defRPr>
            </a:lvl1pPr>
            <a:lvl2pPr marL="457200" indent="0">
              <a:buNone/>
              <a:defRPr>
                <a:solidFill>
                  <a:schemeClr val="accent3"/>
                </a:solidFill>
              </a:defRPr>
            </a:lvl2pPr>
            <a:lvl3pPr marL="914400" indent="0">
              <a:buNone/>
              <a:defRPr>
                <a:solidFill>
                  <a:schemeClr val="accent3"/>
                </a:solidFill>
              </a:defRPr>
            </a:lvl3pPr>
            <a:lvl4pPr marL="1371600" indent="0">
              <a:buNone/>
              <a:defRPr>
                <a:solidFill>
                  <a:schemeClr val="accent3"/>
                </a:solidFill>
              </a:defRPr>
            </a:lvl4pPr>
            <a:lvl5pPr marL="1828800" indent="0">
              <a:buNone/>
              <a:defRPr>
                <a:solidFill>
                  <a:schemeClr val="accent3"/>
                </a:solidFill>
              </a:defRPr>
            </a:lvl5pPr>
          </a:lstStyle>
          <a:p>
            <a:pPr lvl="0"/>
            <a:r>
              <a:rPr lang="en-US" dirty="0"/>
              <a:t>Click to add quad title</a:t>
            </a:r>
          </a:p>
        </p:txBody>
      </p:sp>
      <p:sp>
        <p:nvSpPr>
          <p:cNvPr id="59" name="Text Placeholder 14"/>
          <p:cNvSpPr>
            <a:spLocks noGrp="1"/>
          </p:cNvSpPr>
          <p:nvPr userDrawn="1">
            <p:ph type="body" sz="quarter" idx="31" hasCustomPrompt="1"/>
          </p:nvPr>
        </p:nvSpPr>
        <p:spPr>
          <a:xfrm>
            <a:off x="6442617" y="1442068"/>
            <a:ext cx="5292183" cy="1136721"/>
          </a:xfrm>
        </p:spPr>
        <p:txBody>
          <a:bodyPr wrap="square" lIns="0" tIns="0" rIns="0" bIns="0">
            <a:normAutofit/>
          </a:bodyPr>
          <a:lstStyle>
            <a:lvl1pPr marL="137160" indent="-137160">
              <a:lnSpc>
                <a:spcPct val="100000"/>
              </a:lnSpc>
              <a:spcBef>
                <a:spcPts val="500"/>
              </a:spcBef>
              <a:defRPr sz="1400">
                <a:solidFill>
                  <a:schemeClr val="bg1"/>
                </a:solidFill>
              </a:defRPr>
            </a:lvl1pPr>
            <a:lvl2pPr marL="320040" indent="-137160">
              <a:spcBef>
                <a:spcPts val="500"/>
              </a:spcBef>
              <a:defRPr sz="1200">
                <a:solidFill>
                  <a:schemeClr val="bg1"/>
                </a:solidFill>
              </a:defRPr>
            </a:lvl2pPr>
            <a:lvl3pPr marL="594360" indent="-137160">
              <a:spcBef>
                <a:spcPts val="500"/>
              </a:spcBef>
              <a:defRPr sz="1200">
                <a:solidFill>
                  <a:schemeClr val="bg1"/>
                </a:solidFill>
              </a:defRPr>
            </a:lvl3pPr>
            <a:lvl4pPr marL="868680" indent="-137160">
              <a:spcBef>
                <a:spcPts val="500"/>
              </a:spcBef>
              <a:defRPr sz="1200">
                <a:solidFill>
                  <a:schemeClr val="bg1"/>
                </a:solidFill>
              </a:defRPr>
            </a:lvl4pPr>
            <a:lvl5pPr marL="1143000" indent="-137160">
              <a:spcBef>
                <a:spcPts val="500"/>
              </a:spcBef>
              <a:defRPr sz="1200">
                <a:solidFill>
                  <a:schemeClr val="bg1"/>
                </a:solidFill>
              </a:defRPr>
            </a:lvl5pPr>
          </a:lstStyle>
          <a:p>
            <a:pPr lvl="0"/>
            <a:r>
              <a:rPr lang="en-US" dirty="0"/>
              <a:t>Click to add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0" name="Text Placeholder 16"/>
          <p:cNvSpPr>
            <a:spLocks noGrp="1"/>
          </p:cNvSpPr>
          <p:nvPr userDrawn="1">
            <p:ph type="body" sz="quarter" idx="32" hasCustomPrompt="1"/>
          </p:nvPr>
        </p:nvSpPr>
        <p:spPr>
          <a:xfrm>
            <a:off x="6442617" y="1148577"/>
            <a:ext cx="5289388" cy="221599"/>
          </a:xfrm>
        </p:spPr>
        <p:txBody>
          <a:bodyPr wrap="square" lIns="0" tIns="0" rIns="0" bIns="0">
            <a:normAutofit/>
          </a:bodyPr>
          <a:lstStyle>
            <a:lvl1pPr marL="0" indent="0">
              <a:buNone/>
              <a:defRPr sz="1600" b="1" baseline="0">
                <a:solidFill>
                  <a:schemeClr val="accent2"/>
                </a:solidFill>
              </a:defRPr>
            </a:lvl1pPr>
            <a:lvl2pPr marL="457200" indent="0">
              <a:buNone/>
              <a:defRPr>
                <a:solidFill>
                  <a:schemeClr val="accent3"/>
                </a:solidFill>
              </a:defRPr>
            </a:lvl2pPr>
            <a:lvl3pPr marL="914400" indent="0">
              <a:buNone/>
              <a:defRPr>
                <a:solidFill>
                  <a:schemeClr val="accent3"/>
                </a:solidFill>
              </a:defRPr>
            </a:lvl3pPr>
            <a:lvl4pPr marL="1371600" indent="0">
              <a:buNone/>
              <a:defRPr>
                <a:solidFill>
                  <a:schemeClr val="accent3"/>
                </a:solidFill>
              </a:defRPr>
            </a:lvl4pPr>
            <a:lvl5pPr marL="1828800" indent="0">
              <a:buNone/>
              <a:defRPr>
                <a:solidFill>
                  <a:schemeClr val="accent3"/>
                </a:solidFill>
              </a:defRPr>
            </a:lvl5pPr>
          </a:lstStyle>
          <a:p>
            <a:pPr lvl="0"/>
            <a:r>
              <a:rPr lang="en-US" dirty="0"/>
              <a:t>Click to add quad title</a:t>
            </a:r>
          </a:p>
        </p:txBody>
      </p:sp>
      <p:sp>
        <p:nvSpPr>
          <p:cNvPr id="62" name="Text Placeholder 14"/>
          <p:cNvSpPr>
            <a:spLocks noGrp="1"/>
          </p:cNvSpPr>
          <p:nvPr userDrawn="1">
            <p:ph type="body" sz="quarter" idx="35" hasCustomPrompt="1"/>
          </p:nvPr>
        </p:nvSpPr>
        <p:spPr>
          <a:xfrm>
            <a:off x="6438900" y="4291679"/>
            <a:ext cx="5293105" cy="1136721"/>
          </a:xfrm>
        </p:spPr>
        <p:txBody>
          <a:bodyPr wrap="square" lIns="0" tIns="0" rIns="0" bIns="0">
            <a:normAutofit/>
          </a:bodyPr>
          <a:lstStyle>
            <a:lvl1pPr marL="137160" indent="-137160">
              <a:lnSpc>
                <a:spcPct val="100000"/>
              </a:lnSpc>
              <a:spcBef>
                <a:spcPts val="500"/>
              </a:spcBef>
              <a:defRPr sz="1400">
                <a:solidFill>
                  <a:schemeClr val="bg1"/>
                </a:solidFill>
              </a:defRPr>
            </a:lvl1pPr>
            <a:lvl2pPr marL="320040" indent="-137160">
              <a:spcBef>
                <a:spcPts val="500"/>
              </a:spcBef>
              <a:defRPr sz="1200">
                <a:solidFill>
                  <a:schemeClr val="bg1"/>
                </a:solidFill>
              </a:defRPr>
            </a:lvl2pPr>
            <a:lvl3pPr marL="594360" indent="-137160">
              <a:spcBef>
                <a:spcPts val="500"/>
              </a:spcBef>
              <a:defRPr sz="1200">
                <a:solidFill>
                  <a:schemeClr val="bg1"/>
                </a:solidFill>
              </a:defRPr>
            </a:lvl3pPr>
            <a:lvl4pPr marL="868680" indent="-137160">
              <a:spcBef>
                <a:spcPts val="500"/>
              </a:spcBef>
              <a:defRPr sz="1200">
                <a:solidFill>
                  <a:schemeClr val="bg1"/>
                </a:solidFill>
              </a:defRPr>
            </a:lvl4pPr>
            <a:lvl5pPr marL="1143000" indent="-137160">
              <a:spcBef>
                <a:spcPts val="500"/>
              </a:spcBef>
              <a:defRPr sz="1200">
                <a:solidFill>
                  <a:schemeClr val="bg1"/>
                </a:solidFill>
              </a:defRPr>
            </a:lvl5pPr>
          </a:lstStyle>
          <a:p>
            <a:pPr lvl="0"/>
            <a:r>
              <a:rPr lang="en-US" dirty="0"/>
              <a:t>Click to add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3" name="Text Placeholder 16"/>
          <p:cNvSpPr>
            <a:spLocks noGrp="1"/>
          </p:cNvSpPr>
          <p:nvPr userDrawn="1">
            <p:ph type="body" sz="quarter" idx="36" hasCustomPrompt="1"/>
          </p:nvPr>
        </p:nvSpPr>
        <p:spPr>
          <a:xfrm>
            <a:off x="6438900" y="3998188"/>
            <a:ext cx="5295900" cy="221599"/>
          </a:xfrm>
        </p:spPr>
        <p:txBody>
          <a:bodyPr wrap="square" lIns="0" tIns="0" rIns="0" bIns="0">
            <a:normAutofit/>
          </a:bodyPr>
          <a:lstStyle>
            <a:lvl1pPr marL="0" indent="0">
              <a:buNone/>
              <a:defRPr sz="1600" b="1" baseline="0">
                <a:solidFill>
                  <a:schemeClr val="accent2"/>
                </a:solidFill>
              </a:defRPr>
            </a:lvl1pPr>
            <a:lvl2pPr marL="457200" indent="0">
              <a:buNone/>
              <a:defRPr>
                <a:solidFill>
                  <a:schemeClr val="accent3"/>
                </a:solidFill>
              </a:defRPr>
            </a:lvl2pPr>
            <a:lvl3pPr marL="914400" indent="0">
              <a:buNone/>
              <a:defRPr>
                <a:solidFill>
                  <a:schemeClr val="accent3"/>
                </a:solidFill>
              </a:defRPr>
            </a:lvl3pPr>
            <a:lvl4pPr marL="1371600" indent="0">
              <a:buNone/>
              <a:defRPr>
                <a:solidFill>
                  <a:schemeClr val="accent3"/>
                </a:solidFill>
              </a:defRPr>
            </a:lvl4pPr>
            <a:lvl5pPr marL="1828800" indent="0">
              <a:buNone/>
              <a:defRPr>
                <a:solidFill>
                  <a:schemeClr val="accent3"/>
                </a:solidFill>
              </a:defRPr>
            </a:lvl5pPr>
          </a:lstStyle>
          <a:p>
            <a:pPr lvl="0"/>
            <a:r>
              <a:rPr lang="en-US" dirty="0"/>
              <a:t>Click to add quad title</a:t>
            </a:r>
          </a:p>
        </p:txBody>
      </p:sp>
      <p:sp>
        <p:nvSpPr>
          <p:cNvPr id="5" name="Date Placeholder 4"/>
          <p:cNvSpPr>
            <a:spLocks noGrp="1"/>
          </p:cNvSpPr>
          <p:nvPr>
            <p:ph type="dt" sz="half" idx="39"/>
          </p:nvPr>
        </p:nvSpPr>
        <p:spPr/>
        <p:txBody>
          <a:bodyPr/>
          <a:lstStyle/>
          <a:p>
            <a:fld id="{440C69AA-4028-2346-851C-598F8815DC41}" type="datetime3">
              <a:rPr lang="en-US" smtClean="0"/>
              <a:t>7 June 2023</a:t>
            </a:fld>
            <a:endParaRPr lang="en-US" dirty="0"/>
          </a:p>
        </p:txBody>
      </p:sp>
      <p:sp>
        <p:nvSpPr>
          <p:cNvPr id="6" name="Footer Placeholder 5"/>
          <p:cNvSpPr>
            <a:spLocks noGrp="1"/>
          </p:cNvSpPr>
          <p:nvPr>
            <p:ph type="ftr" sz="quarter" idx="40"/>
          </p:nvPr>
        </p:nvSpPr>
        <p:spPr/>
        <p:txBody>
          <a:bodyPr/>
          <a:lstStyle/>
          <a:p>
            <a:endParaRPr lang="en-US" dirty="0"/>
          </a:p>
        </p:txBody>
      </p:sp>
      <p:sp>
        <p:nvSpPr>
          <p:cNvPr id="7" name="Slide Number Placeholder 6"/>
          <p:cNvSpPr>
            <a:spLocks noGrp="1"/>
          </p:cNvSpPr>
          <p:nvPr>
            <p:ph type="sldNum" sz="quarter" idx="41"/>
          </p:nvPr>
        </p:nvSpPr>
        <p:spPr/>
        <p:txBody>
          <a:bodyPr/>
          <a:lstStyle/>
          <a:p>
            <a:fld id="{4EBCDCBD-78E1-0D41-A999-31B5EBF8E02C}" type="slidenum">
              <a:rPr lang="en-US" smtClean="0"/>
              <a:pPr/>
              <a:t>‹#›</a:t>
            </a:fld>
            <a:endParaRPr lang="en-US" dirty="0"/>
          </a:p>
        </p:txBody>
      </p:sp>
    </p:spTree>
    <p:extLst>
      <p:ext uri="{BB962C8B-B14F-4D97-AF65-F5344CB8AC3E}">
        <p14:creationId xmlns:p14="http://schemas.microsoft.com/office/powerpoint/2010/main" val="174142130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Quad Chart 2">
    <p:spTree>
      <p:nvGrpSpPr>
        <p:cNvPr id="1" name=""/>
        <p:cNvGrpSpPr/>
        <p:nvPr/>
      </p:nvGrpSpPr>
      <p:grpSpPr>
        <a:xfrm>
          <a:off x="0" y="0"/>
          <a:ext cx="0" cy="0"/>
          <a:chOff x="0" y="0"/>
          <a:chExt cx="0" cy="0"/>
        </a:xfrm>
      </p:grpSpPr>
      <p:cxnSp>
        <p:nvCxnSpPr>
          <p:cNvPr id="6" name="Straight Connector 5"/>
          <p:cNvCxnSpPr/>
          <p:nvPr/>
        </p:nvCxnSpPr>
        <p:spPr>
          <a:xfrm>
            <a:off x="6096000" y="0"/>
            <a:ext cx="3048" cy="6500488"/>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0" y="3255080"/>
            <a:ext cx="12192000"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5" name="Text Placeholder 14"/>
          <p:cNvSpPr>
            <a:spLocks noGrp="1"/>
          </p:cNvSpPr>
          <p:nvPr userDrawn="1">
            <p:ph type="body" sz="quarter" idx="18" hasCustomPrompt="1"/>
          </p:nvPr>
        </p:nvSpPr>
        <p:spPr>
          <a:xfrm>
            <a:off x="457200" y="712591"/>
            <a:ext cx="5295900" cy="1136721"/>
          </a:xfrm>
        </p:spPr>
        <p:txBody>
          <a:bodyPr wrap="square" lIns="0" tIns="0" rIns="0" bIns="0">
            <a:normAutofit/>
          </a:bodyPr>
          <a:lstStyle>
            <a:lvl1pPr marL="137160" indent="-137160">
              <a:lnSpc>
                <a:spcPct val="100000"/>
              </a:lnSpc>
              <a:spcBef>
                <a:spcPts val="500"/>
              </a:spcBef>
              <a:defRPr sz="1400">
                <a:solidFill>
                  <a:schemeClr val="bg1"/>
                </a:solidFill>
              </a:defRPr>
            </a:lvl1pPr>
            <a:lvl2pPr marL="320040" indent="-137160">
              <a:spcBef>
                <a:spcPts val="500"/>
              </a:spcBef>
              <a:defRPr sz="1200">
                <a:solidFill>
                  <a:schemeClr val="bg1"/>
                </a:solidFill>
              </a:defRPr>
            </a:lvl2pPr>
            <a:lvl3pPr marL="594360" indent="-137160">
              <a:spcBef>
                <a:spcPts val="500"/>
              </a:spcBef>
              <a:defRPr sz="1200">
                <a:solidFill>
                  <a:schemeClr val="bg1"/>
                </a:solidFill>
              </a:defRPr>
            </a:lvl3pPr>
            <a:lvl4pPr marL="868680" indent="-137160">
              <a:spcBef>
                <a:spcPts val="500"/>
              </a:spcBef>
              <a:defRPr sz="1200">
                <a:solidFill>
                  <a:schemeClr val="bg1"/>
                </a:solidFill>
              </a:defRPr>
            </a:lvl4pPr>
            <a:lvl5pPr marL="1143000" indent="-137160">
              <a:spcBef>
                <a:spcPts val="500"/>
              </a:spcBef>
              <a:defRPr sz="1200">
                <a:solidFill>
                  <a:schemeClr val="bg1"/>
                </a:solidFill>
              </a:defRPr>
            </a:lvl5pPr>
          </a:lstStyle>
          <a:p>
            <a:pPr lvl="0"/>
            <a:r>
              <a:rPr lang="en-US" dirty="0"/>
              <a:t>Click to add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16"/>
          <p:cNvSpPr>
            <a:spLocks noGrp="1"/>
          </p:cNvSpPr>
          <p:nvPr userDrawn="1">
            <p:ph type="body" sz="quarter" idx="19" hasCustomPrompt="1"/>
          </p:nvPr>
        </p:nvSpPr>
        <p:spPr>
          <a:xfrm>
            <a:off x="457201" y="419100"/>
            <a:ext cx="5293104" cy="221599"/>
          </a:xfrm>
        </p:spPr>
        <p:txBody>
          <a:bodyPr wrap="square" lIns="0" tIns="0" rIns="0" bIns="0">
            <a:normAutofit/>
          </a:bodyPr>
          <a:lstStyle>
            <a:lvl1pPr marL="0" indent="0">
              <a:buNone/>
              <a:defRPr sz="1600" b="1" baseline="0">
                <a:solidFill>
                  <a:schemeClr val="accent2"/>
                </a:solidFill>
              </a:defRPr>
            </a:lvl1pPr>
            <a:lvl2pPr marL="457200" indent="0">
              <a:buNone/>
              <a:defRPr>
                <a:solidFill>
                  <a:schemeClr val="accent3"/>
                </a:solidFill>
              </a:defRPr>
            </a:lvl2pPr>
            <a:lvl3pPr marL="914400" indent="0">
              <a:buNone/>
              <a:defRPr>
                <a:solidFill>
                  <a:schemeClr val="accent3"/>
                </a:solidFill>
              </a:defRPr>
            </a:lvl3pPr>
            <a:lvl4pPr marL="1371600" indent="0">
              <a:buNone/>
              <a:defRPr>
                <a:solidFill>
                  <a:schemeClr val="accent3"/>
                </a:solidFill>
              </a:defRPr>
            </a:lvl4pPr>
            <a:lvl5pPr marL="1828800" indent="0">
              <a:buNone/>
              <a:defRPr>
                <a:solidFill>
                  <a:schemeClr val="accent3"/>
                </a:solidFill>
              </a:defRPr>
            </a:lvl5pPr>
          </a:lstStyle>
          <a:p>
            <a:pPr lvl="0"/>
            <a:r>
              <a:rPr lang="en-US" dirty="0"/>
              <a:t>Click to add quad title</a:t>
            </a:r>
          </a:p>
        </p:txBody>
      </p:sp>
      <p:sp>
        <p:nvSpPr>
          <p:cNvPr id="26" name="Text Placeholder 14"/>
          <p:cNvSpPr>
            <a:spLocks noGrp="1"/>
          </p:cNvSpPr>
          <p:nvPr>
            <p:ph type="body" sz="quarter" idx="27" hasCustomPrompt="1"/>
          </p:nvPr>
        </p:nvSpPr>
        <p:spPr>
          <a:xfrm>
            <a:off x="457201" y="3880422"/>
            <a:ext cx="5293104" cy="1136721"/>
          </a:xfrm>
        </p:spPr>
        <p:txBody>
          <a:bodyPr wrap="square" lIns="0" tIns="0" rIns="0" bIns="0">
            <a:normAutofit/>
          </a:bodyPr>
          <a:lstStyle>
            <a:lvl1pPr marL="137160" indent="-137160">
              <a:lnSpc>
                <a:spcPct val="100000"/>
              </a:lnSpc>
              <a:spcBef>
                <a:spcPts val="500"/>
              </a:spcBef>
              <a:defRPr sz="1400">
                <a:solidFill>
                  <a:schemeClr val="bg1"/>
                </a:solidFill>
              </a:defRPr>
            </a:lvl1pPr>
            <a:lvl2pPr marL="320040" indent="-137160">
              <a:spcBef>
                <a:spcPts val="500"/>
              </a:spcBef>
              <a:defRPr sz="1200">
                <a:solidFill>
                  <a:schemeClr val="bg1"/>
                </a:solidFill>
              </a:defRPr>
            </a:lvl2pPr>
            <a:lvl3pPr marL="594360" indent="-137160">
              <a:spcBef>
                <a:spcPts val="500"/>
              </a:spcBef>
              <a:defRPr sz="1200">
                <a:solidFill>
                  <a:schemeClr val="bg1"/>
                </a:solidFill>
              </a:defRPr>
            </a:lvl3pPr>
            <a:lvl4pPr marL="868680" indent="-137160">
              <a:spcBef>
                <a:spcPts val="500"/>
              </a:spcBef>
              <a:defRPr sz="1200">
                <a:solidFill>
                  <a:schemeClr val="bg1"/>
                </a:solidFill>
              </a:defRPr>
            </a:lvl4pPr>
            <a:lvl5pPr marL="1143000" indent="-137160">
              <a:spcBef>
                <a:spcPts val="500"/>
              </a:spcBef>
              <a:defRPr sz="1200">
                <a:solidFill>
                  <a:schemeClr val="bg1"/>
                </a:solidFill>
              </a:defRPr>
            </a:lvl5pPr>
          </a:lstStyle>
          <a:p>
            <a:pPr lvl="0"/>
            <a:r>
              <a:rPr lang="en-US" dirty="0"/>
              <a:t>Click to add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7" name="Text Placeholder 16"/>
          <p:cNvSpPr>
            <a:spLocks noGrp="1"/>
          </p:cNvSpPr>
          <p:nvPr>
            <p:ph type="body" sz="quarter" idx="28" hasCustomPrompt="1"/>
          </p:nvPr>
        </p:nvSpPr>
        <p:spPr>
          <a:xfrm>
            <a:off x="457203" y="3586931"/>
            <a:ext cx="5295896" cy="221599"/>
          </a:xfrm>
        </p:spPr>
        <p:txBody>
          <a:bodyPr wrap="square" lIns="0" tIns="0" rIns="0" bIns="0">
            <a:normAutofit/>
          </a:bodyPr>
          <a:lstStyle>
            <a:lvl1pPr marL="0" indent="0">
              <a:buNone/>
              <a:defRPr sz="1600" b="1" baseline="0">
                <a:solidFill>
                  <a:schemeClr val="accent2"/>
                </a:solidFill>
              </a:defRPr>
            </a:lvl1pPr>
            <a:lvl2pPr marL="457200" indent="0">
              <a:buNone/>
              <a:defRPr>
                <a:solidFill>
                  <a:schemeClr val="accent3"/>
                </a:solidFill>
              </a:defRPr>
            </a:lvl2pPr>
            <a:lvl3pPr marL="914400" indent="0">
              <a:buNone/>
              <a:defRPr>
                <a:solidFill>
                  <a:schemeClr val="accent3"/>
                </a:solidFill>
              </a:defRPr>
            </a:lvl3pPr>
            <a:lvl4pPr marL="1371600" indent="0">
              <a:buNone/>
              <a:defRPr>
                <a:solidFill>
                  <a:schemeClr val="accent3"/>
                </a:solidFill>
              </a:defRPr>
            </a:lvl4pPr>
            <a:lvl5pPr marL="1828800" indent="0">
              <a:buNone/>
              <a:defRPr>
                <a:solidFill>
                  <a:schemeClr val="accent3"/>
                </a:solidFill>
              </a:defRPr>
            </a:lvl5pPr>
          </a:lstStyle>
          <a:p>
            <a:pPr lvl="0"/>
            <a:r>
              <a:rPr lang="en-US" dirty="0"/>
              <a:t>Click to add quad title</a:t>
            </a:r>
          </a:p>
        </p:txBody>
      </p:sp>
      <p:sp>
        <p:nvSpPr>
          <p:cNvPr id="30" name="Text Placeholder 14"/>
          <p:cNvSpPr>
            <a:spLocks noGrp="1"/>
          </p:cNvSpPr>
          <p:nvPr>
            <p:ph type="body" sz="quarter" idx="31" hasCustomPrompt="1"/>
          </p:nvPr>
        </p:nvSpPr>
        <p:spPr>
          <a:xfrm>
            <a:off x="6438900" y="712591"/>
            <a:ext cx="5295900" cy="1136721"/>
          </a:xfrm>
        </p:spPr>
        <p:txBody>
          <a:bodyPr wrap="square" lIns="0" tIns="0" rIns="0" bIns="0">
            <a:normAutofit/>
          </a:bodyPr>
          <a:lstStyle>
            <a:lvl1pPr marL="137160" indent="-137160">
              <a:lnSpc>
                <a:spcPct val="100000"/>
              </a:lnSpc>
              <a:spcBef>
                <a:spcPts val="500"/>
              </a:spcBef>
              <a:defRPr sz="1400">
                <a:solidFill>
                  <a:schemeClr val="bg1"/>
                </a:solidFill>
              </a:defRPr>
            </a:lvl1pPr>
            <a:lvl2pPr marL="320040" indent="-137160">
              <a:spcBef>
                <a:spcPts val="500"/>
              </a:spcBef>
              <a:defRPr sz="1200">
                <a:solidFill>
                  <a:schemeClr val="bg1"/>
                </a:solidFill>
              </a:defRPr>
            </a:lvl2pPr>
            <a:lvl3pPr marL="594360" indent="-137160">
              <a:spcBef>
                <a:spcPts val="500"/>
              </a:spcBef>
              <a:defRPr sz="1200">
                <a:solidFill>
                  <a:schemeClr val="bg1"/>
                </a:solidFill>
              </a:defRPr>
            </a:lvl3pPr>
            <a:lvl4pPr marL="868680" indent="-137160">
              <a:spcBef>
                <a:spcPts val="500"/>
              </a:spcBef>
              <a:defRPr sz="1200">
                <a:solidFill>
                  <a:schemeClr val="bg1"/>
                </a:solidFill>
              </a:defRPr>
            </a:lvl4pPr>
            <a:lvl5pPr marL="1143000" indent="-137160">
              <a:spcBef>
                <a:spcPts val="500"/>
              </a:spcBef>
              <a:defRPr sz="1200">
                <a:solidFill>
                  <a:schemeClr val="bg1"/>
                </a:solidFill>
              </a:defRPr>
            </a:lvl5pPr>
          </a:lstStyle>
          <a:p>
            <a:pPr lvl="0"/>
            <a:r>
              <a:rPr lang="en-US" dirty="0"/>
              <a:t>Click to add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1" name="Text Placeholder 16"/>
          <p:cNvSpPr>
            <a:spLocks noGrp="1"/>
          </p:cNvSpPr>
          <p:nvPr>
            <p:ph type="body" sz="quarter" idx="32" hasCustomPrompt="1"/>
          </p:nvPr>
        </p:nvSpPr>
        <p:spPr>
          <a:xfrm>
            <a:off x="6438901" y="419100"/>
            <a:ext cx="5295900" cy="221599"/>
          </a:xfrm>
        </p:spPr>
        <p:txBody>
          <a:bodyPr wrap="square" lIns="0" tIns="0" rIns="0" bIns="0">
            <a:normAutofit/>
          </a:bodyPr>
          <a:lstStyle>
            <a:lvl1pPr marL="0" indent="0">
              <a:buNone/>
              <a:defRPr sz="1600" b="1" baseline="0">
                <a:solidFill>
                  <a:schemeClr val="accent2"/>
                </a:solidFill>
              </a:defRPr>
            </a:lvl1pPr>
            <a:lvl2pPr marL="457200" indent="0">
              <a:buNone/>
              <a:defRPr>
                <a:solidFill>
                  <a:schemeClr val="accent3"/>
                </a:solidFill>
              </a:defRPr>
            </a:lvl2pPr>
            <a:lvl3pPr marL="914400" indent="0">
              <a:buNone/>
              <a:defRPr>
                <a:solidFill>
                  <a:schemeClr val="accent3"/>
                </a:solidFill>
              </a:defRPr>
            </a:lvl3pPr>
            <a:lvl4pPr marL="1371600" indent="0">
              <a:buNone/>
              <a:defRPr>
                <a:solidFill>
                  <a:schemeClr val="accent3"/>
                </a:solidFill>
              </a:defRPr>
            </a:lvl4pPr>
            <a:lvl5pPr marL="1828800" indent="0">
              <a:buNone/>
              <a:defRPr>
                <a:solidFill>
                  <a:schemeClr val="accent3"/>
                </a:solidFill>
              </a:defRPr>
            </a:lvl5pPr>
          </a:lstStyle>
          <a:p>
            <a:pPr lvl="0"/>
            <a:r>
              <a:rPr lang="en-US" dirty="0"/>
              <a:t>Click to add quad title</a:t>
            </a:r>
          </a:p>
        </p:txBody>
      </p:sp>
      <p:sp>
        <p:nvSpPr>
          <p:cNvPr id="34" name="Text Placeholder 14"/>
          <p:cNvSpPr>
            <a:spLocks noGrp="1"/>
          </p:cNvSpPr>
          <p:nvPr>
            <p:ph type="body" sz="quarter" idx="35" hasCustomPrompt="1"/>
          </p:nvPr>
        </p:nvSpPr>
        <p:spPr>
          <a:xfrm>
            <a:off x="6438900" y="3876705"/>
            <a:ext cx="5295900" cy="1136721"/>
          </a:xfrm>
        </p:spPr>
        <p:txBody>
          <a:bodyPr wrap="square" lIns="0" tIns="0" rIns="0" bIns="0">
            <a:normAutofit/>
          </a:bodyPr>
          <a:lstStyle>
            <a:lvl1pPr marL="137160" indent="-137160">
              <a:lnSpc>
                <a:spcPct val="100000"/>
              </a:lnSpc>
              <a:spcBef>
                <a:spcPts val="500"/>
              </a:spcBef>
              <a:defRPr sz="1400">
                <a:solidFill>
                  <a:schemeClr val="bg1"/>
                </a:solidFill>
              </a:defRPr>
            </a:lvl1pPr>
            <a:lvl2pPr marL="320040" indent="-137160">
              <a:spcBef>
                <a:spcPts val="500"/>
              </a:spcBef>
              <a:defRPr sz="1200">
                <a:solidFill>
                  <a:schemeClr val="bg1"/>
                </a:solidFill>
              </a:defRPr>
            </a:lvl2pPr>
            <a:lvl3pPr marL="594360" indent="-137160">
              <a:spcBef>
                <a:spcPts val="500"/>
              </a:spcBef>
              <a:defRPr sz="1200">
                <a:solidFill>
                  <a:schemeClr val="bg1"/>
                </a:solidFill>
              </a:defRPr>
            </a:lvl3pPr>
            <a:lvl4pPr marL="868680" indent="-137160">
              <a:spcBef>
                <a:spcPts val="500"/>
              </a:spcBef>
              <a:defRPr sz="1200">
                <a:solidFill>
                  <a:schemeClr val="bg1"/>
                </a:solidFill>
              </a:defRPr>
            </a:lvl4pPr>
            <a:lvl5pPr marL="1143000" indent="-137160">
              <a:spcBef>
                <a:spcPts val="500"/>
              </a:spcBef>
              <a:defRPr sz="1200">
                <a:solidFill>
                  <a:schemeClr val="bg1"/>
                </a:solidFill>
              </a:defRPr>
            </a:lvl5pPr>
          </a:lstStyle>
          <a:p>
            <a:pPr lvl="0"/>
            <a:r>
              <a:rPr lang="en-US" dirty="0"/>
              <a:t>Click to add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5" name="Text Placeholder 16"/>
          <p:cNvSpPr>
            <a:spLocks noGrp="1"/>
          </p:cNvSpPr>
          <p:nvPr>
            <p:ph type="body" sz="quarter" idx="36" hasCustomPrompt="1"/>
          </p:nvPr>
        </p:nvSpPr>
        <p:spPr>
          <a:xfrm>
            <a:off x="6438900" y="3583214"/>
            <a:ext cx="5295900" cy="221599"/>
          </a:xfrm>
        </p:spPr>
        <p:txBody>
          <a:bodyPr wrap="square" lIns="0" tIns="0" rIns="0" bIns="0">
            <a:normAutofit/>
          </a:bodyPr>
          <a:lstStyle>
            <a:lvl1pPr marL="0" indent="0">
              <a:buNone/>
              <a:defRPr sz="1600" b="1" baseline="0">
                <a:solidFill>
                  <a:schemeClr val="accent2"/>
                </a:solidFill>
              </a:defRPr>
            </a:lvl1pPr>
            <a:lvl2pPr marL="457200" indent="0">
              <a:buNone/>
              <a:defRPr>
                <a:solidFill>
                  <a:schemeClr val="accent3"/>
                </a:solidFill>
              </a:defRPr>
            </a:lvl2pPr>
            <a:lvl3pPr marL="914400" indent="0">
              <a:buNone/>
              <a:defRPr>
                <a:solidFill>
                  <a:schemeClr val="accent3"/>
                </a:solidFill>
              </a:defRPr>
            </a:lvl3pPr>
            <a:lvl4pPr marL="1371600" indent="0">
              <a:buNone/>
              <a:defRPr>
                <a:solidFill>
                  <a:schemeClr val="accent3"/>
                </a:solidFill>
              </a:defRPr>
            </a:lvl4pPr>
            <a:lvl5pPr marL="1828800" indent="0">
              <a:buNone/>
              <a:defRPr>
                <a:solidFill>
                  <a:schemeClr val="accent3"/>
                </a:solidFill>
              </a:defRPr>
            </a:lvl5pPr>
          </a:lstStyle>
          <a:p>
            <a:pPr lvl="0"/>
            <a:r>
              <a:rPr lang="en-US" dirty="0"/>
              <a:t>Click to add quad title</a:t>
            </a:r>
          </a:p>
        </p:txBody>
      </p:sp>
      <p:sp>
        <p:nvSpPr>
          <p:cNvPr id="5" name="Date Placeholder 4"/>
          <p:cNvSpPr>
            <a:spLocks noGrp="1"/>
          </p:cNvSpPr>
          <p:nvPr>
            <p:ph type="dt" sz="half" idx="37"/>
          </p:nvPr>
        </p:nvSpPr>
        <p:spPr/>
        <p:txBody>
          <a:bodyPr/>
          <a:lstStyle/>
          <a:p>
            <a:fld id="{EAD40597-9D3C-4B4A-A3D8-7DD42E93C242}" type="datetime3">
              <a:rPr lang="en-US" smtClean="0"/>
              <a:t>7 June 2023</a:t>
            </a:fld>
            <a:endParaRPr lang="en-US" dirty="0"/>
          </a:p>
        </p:txBody>
      </p:sp>
      <p:sp>
        <p:nvSpPr>
          <p:cNvPr id="7" name="Footer Placeholder 6"/>
          <p:cNvSpPr>
            <a:spLocks noGrp="1"/>
          </p:cNvSpPr>
          <p:nvPr>
            <p:ph type="ftr" sz="quarter" idx="38"/>
          </p:nvPr>
        </p:nvSpPr>
        <p:spPr/>
        <p:txBody>
          <a:bodyPr/>
          <a:lstStyle/>
          <a:p>
            <a:endParaRPr lang="en-US" dirty="0"/>
          </a:p>
        </p:txBody>
      </p:sp>
      <p:sp>
        <p:nvSpPr>
          <p:cNvPr id="9" name="Slide Number Placeholder 8"/>
          <p:cNvSpPr>
            <a:spLocks noGrp="1"/>
          </p:cNvSpPr>
          <p:nvPr>
            <p:ph type="sldNum" sz="quarter" idx="39"/>
          </p:nvPr>
        </p:nvSpPr>
        <p:spPr/>
        <p:txBody>
          <a:bodyPr/>
          <a:lstStyle/>
          <a:p>
            <a:fld id="{4EBCDCBD-78E1-0D41-A999-31B5EBF8E02C}" type="slidenum">
              <a:rPr lang="en-US" smtClean="0"/>
              <a:pPr/>
              <a:t>‹#›</a:t>
            </a:fld>
            <a:endParaRPr lang="en-US" dirty="0"/>
          </a:p>
        </p:txBody>
      </p:sp>
    </p:spTree>
    <p:extLst>
      <p:ext uri="{BB962C8B-B14F-4D97-AF65-F5344CB8AC3E}">
        <p14:creationId xmlns:p14="http://schemas.microsoft.com/office/powerpoint/2010/main" val="39512511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3 Black">
    <p:spTree>
      <p:nvGrpSpPr>
        <p:cNvPr id="1" name=""/>
        <p:cNvGrpSpPr/>
        <p:nvPr/>
      </p:nvGrpSpPr>
      <p:grpSpPr>
        <a:xfrm>
          <a:off x="0" y="0"/>
          <a:ext cx="0" cy="0"/>
          <a:chOff x="0" y="0"/>
          <a:chExt cx="0" cy="0"/>
        </a:xfrm>
      </p:grpSpPr>
      <p:sp>
        <p:nvSpPr>
          <p:cNvPr id="4" name="Date Placeholder 3"/>
          <p:cNvSpPr>
            <a:spLocks noGrp="1"/>
          </p:cNvSpPr>
          <p:nvPr>
            <p:ph type="dt" sz="half" idx="15"/>
          </p:nvPr>
        </p:nvSpPr>
        <p:spPr/>
        <p:txBody>
          <a:bodyPr/>
          <a:lstStyle/>
          <a:p>
            <a:fld id="{598E691F-70E6-D64F-8D4F-FAA34A0DE440}" type="datetime3">
              <a:rPr lang="en-US" smtClean="0"/>
              <a:t>7 June 2023</a:t>
            </a:fld>
            <a:endParaRPr lang="en-US" dirty="0"/>
          </a:p>
        </p:txBody>
      </p:sp>
      <p:sp>
        <p:nvSpPr>
          <p:cNvPr id="5" name="Footer Placeholder 4"/>
          <p:cNvSpPr>
            <a:spLocks noGrp="1"/>
          </p:cNvSpPr>
          <p:nvPr>
            <p:ph type="ftr" sz="quarter" idx="16"/>
          </p:nvPr>
        </p:nvSpPr>
        <p:spPr/>
        <p:txBody>
          <a:bodyPr/>
          <a:lstStyle/>
          <a:p>
            <a:endParaRPr lang="en-US" dirty="0"/>
          </a:p>
        </p:txBody>
      </p:sp>
      <p:sp>
        <p:nvSpPr>
          <p:cNvPr id="6" name="Slide Number Placeholder 5"/>
          <p:cNvSpPr>
            <a:spLocks noGrp="1"/>
          </p:cNvSpPr>
          <p:nvPr>
            <p:ph type="sldNum" sz="quarter" idx="17"/>
          </p:nvPr>
        </p:nvSpPr>
        <p:spPr/>
        <p:txBody>
          <a:bodyPr/>
          <a:lstStyle/>
          <a:p>
            <a:fld id="{4EBCDCBD-78E1-0D41-A999-31B5EBF8E02C}" type="slidenum">
              <a:rPr lang="en-US" smtClean="0"/>
              <a:pPr/>
              <a:t>‹#›</a:t>
            </a:fld>
            <a:endParaRPr lang="en-US" dirty="0"/>
          </a:p>
        </p:txBody>
      </p:sp>
      <p:sp>
        <p:nvSpPr>
          <p:cNvPr id="9" name="Rectangle 8"/>
          <p:cNvSpPr/>
          <p:nvPr/>
        </p:nvSpPr>
        <p:spPr>
          <a:xfrm>
            <a:off x="0" y="6291470"/>
            <a:ext cx="12192000" cy="5665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85" y="1332"/>
            <a:ext cx="12187256" cy="6855332"/>
          </a:xfrm>
          <a:prstGeom prst="rect">
            <a:avLst/>
          </a:prstGeom>
        </p:spPr>
      </p:pic>
      <p:sp>
        <p:nvSpPr>
          <p:cNvPr id="2" name="Title 1"/>
          <p:cNvSpPr>
            <a:spLocks noGrp="1"/>
          </p:cNvSpPr>
          <p:nvPr>
            <p:ph type="ctrTitle" hasCustomPrompt="1"/>
          </p:nvPr>
        </p:nvSpPr>
        <p:spPr>
          <a:xfrm>
            <a:off x="4267200" y="3886201"/>
            <a:ext cx="6972300" cy="609600"/>
          </a:xfrm>
        </p:spPr>
        <p:txBody>
          <a:bodyPr anchor="t">
            <a:normAutofit/>
          </a:bodyPr>
          <a:lstStyle>
            <a:lvl1pPr algn="l">
              <a:defRPr sz="4000">
                <a:solidFill>
                  <a:schemeClr val="bg1"/>
                </a:solidFill>
              </a:defRPr>
            </a:lvl1pPr>
          </a:lstStyle>
          <a:p>
            <a:r>
              <a:rPr lang="en-US" dirty="0"/>
              <a:t>Click to add title</a:t>
            </a:r>
          </a:p>
        </p:txBody>
      </p:sp>
      <p:sp>
        <p:nvSpPr>
          <p:cNvPr id="3" name="Subtitle 2"/>
          <p:cNvSpPr>
            <a:spLocks noGrp="1"/>
          </p:cNvSpPr>
          <p:nvPr>
            <p:ph type="subTitle" idx="1" hasCustomPrompt="1"/>
          </p:nvPr>
        </p:nvSpPr>
        <p:spPr>
          <a:xfrm>
            <a:off x="4267200" y="4495800"/>
            <a:ext cx="6972300" cy="570163"/>
          </a:xfrm>
        </p:spPr>
        <p:txBody>
          <a:bodyPr lIns="0" tIns="0" rIns="0" bIns="0"/>
          <a:lstStyle>
            <a:lvl1pPr marL="0" indent="0" algn="l">
              <a:buNone/>
              <a:defRPr sz="24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12" name="Text Placeholder 11"/>
          <p:cNvSpPr>
            <a:spLocks noGrp="1"/>
          </p:cNvSpPr>
          <p:nvPr>
            <p:ph type="body" sz="quarter" idx="13" hasCustomPrompt="1"/>
          </p:nvPr>
        </p:nvSpPr>
        <p:spPr>
          <a:xfrm>
            <a:off x="4267200" y="5067300"/>
            <a:ext cx="4010128" cy="1104900"/>
          </a:xfrm>
        </p:spPr>
        <p:txBody>
          <a:bodyPr lIns="0" tIns="0" rIns="0" bIns="0">
            <a:normAutofit/>
          </a:bodyPr>
          <a:lstStyle>
            <a:lvl1pPr marL="0" indent="0">
              <a:spcBef>
                <a:spcPts val="0"/>
              </a:spcBef>
              <a:buNone/>
              <a:defRPr sz="1400">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br>
              <a:rPr lang="en-US" dirty="0"/>
            </a:br>
            <a:r>
              <a:rPr lang="en-US" dirty="0"/>
              <a:t>Title</a:t>
            </a:r>
            <a:br>
              <a:rPr lang="en-US" dirty="0"/>
            </a:br>
            <a:r>
              <a:rPr lang="en-US" dirty="0"/>
              <a:t>Contact information</a:t>
            </a:r>
          </a:p>
        </p:txBody>
      </p:sp>
      <p:sp>
        <p:nvSpPr>
          <p:cNvPr id="8" name="Picture Placeholder 7"/>
          <p:cNvSpPr>
            <a:spLocks noGrp="1"/>
          </p:cNvSpPr>
          <p:nvPr>
            <p:ph type="pic" sz="quarter" idx="14" hasCustomPrompt="1"/>
          </p:nvPr>
        </p:nvSpPr>
        <p:spPr>
          <a:xfrm>
            <a:off x="-2372" y="0"/>
            <a:ext cx="12194372" cy="3429000"/>
          </a:xfrm>
          <a:solidFill>
            <a:schemeClr val="tx2"/>
          </a:solidFill>
          <a:ln>
            <a:noFill/>
          </a:ln>
        </p:spPr>
        <p:txBody>
          <a:bodyPr anchor="ctr"/>
          <a:lstStyle>
            <a:lvl1pPr marL="0" indent="0" algn="ctr">
              <a:buNone/>
              <a:defRPr baseline="0">
                <a:solidFill>
                  <a:schemeClr val="tx2">
                    <a:lumMod val="60000"/>
                    <a:lumOff val="40000"/>
                  </a:schemeClr>
                </a:solidFill>
              </a:defRPr>
            </a:lvl1pPr>
          </a:lstStyle>
          <a:p>
            <a:r>
              <a:rPr lang="en-US" dirty="0"/>
              <a:t>Click to add image</a:t>
            </a:r>
          </a:p>
        </p:txBody>
      </p:sp>
      <p:cxnSp>
        <p:nvCxnSpPr>
          <p:cNvPr id="16" name="Straight Connector 15"/>
          <p:cNvCxnSpPr/>
          <p:nvPr/>
        </p:nvCxnSpPr>
        <p:spPr>
          <a:xfrm>
            <a:off x="3778686" y="3886200"/>
            <a:ext cx="0" cy="2286000"/>
          </a:xfrm>
          <a:prstGeom prst="line">
            <a:avLst/>
          </a:pr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75475" y="3411128"/>
            <a:ext cx="3030109" cy="1982102"/>
          </a:xfrm>
          <a:prstGeom prst="rect">
            <a:avLst/>
          </a:prstGeom>
        </p:spPr>
      </p:pic>
    </p:spTree>
    <p:extLst>
      <p:ext uri="{BB962C8B-B14F-4D97-AF65-F5344CB8AC3E}">
        <p14:creationId xmlns:p14="http://schemas.microsoft.com/office/powerpoint/2010/main" val="299876754"/>
      </p:ext>
    </p:extLst>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End Blac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4A451E-F603-1047-B03A-D9117F2AE499}" type="datetime3">
              <a:rPr lang="en-US" smtClean="0"/>
              <a:t>7 June 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EBCDCBD-78E1-0D41-A999-31B5EBF8E02C}" type="slidenum">
              <a:rPr lang="en-US" smtClean="0"/>
              <a:pPr/>
              <a:t>‹#›</a:t>
            </a:fld>
            <a:endParaRPr lang="en-US" dirty="0"/>
          </a:p>
        </p:txBody>
      </p:sp>
      <p:sp>
        <p:nvSpPr>
          <p:cNvPr id="8" name="Rectangle 7"/>
          <p:cNvSpPr/>
          <p:nvPr/>
        </p:nvSpPr>
        <p:spPr>
          <a:xfrm>
            <a:off x="0" y="6291470"/>
            <a:ext cx="12192000" cy="5665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0" y="4358640"/>
            <a:ext cx="12192000" cy="2499360"/>
          </a:xfrm>
          <a:prstGeom prst="rect">
            <a:avLst/>
          </a:prstGeom>
          <a:gradFill>
            <a:gsLst>
              <a:gs pos="0">
                <a:schemeClr val="accent1">
                  <a:lumMod val="50000"/>
                  <a:alpha val="0"/>
                </a:schemeClr>
              </a:gs>
              <a:gs pos="100000">
                <a:schemeClr val="accent1">
                  <a:lumMod val="50000"/>
                  <a:alpha val="2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356163" y="1371600"/>
            <a:ext cx="5479673" cy="3584448"/>
          </a:xfrm>
          <a:prstGeom prst="rect">
            <a:avLst/>
          </a:prstGeom>
        </p:spPr>
      </p:pic>
      <p:sp>
        <p:nvSpPr>
          <p:cNvPr id="9" name="Rectangle 8"/>
          <p:cNvSpPr/>
          <p:nvPr userDrawn="1"/>
        </p:nvSpPr>
        <p:spPr>
          <a:xfrm>
            <a:off x="0" y="6291470"/>
            <a:ext cx="12192000" cy="5665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userDrawn="1"/>
        </p:nvSpPr>
        <p:spPr>
          <a:xfrm>
            <a:off x="0" y="-1"/>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557" y="1332"/>
            <a:ext cx="12187256" cy="6855332"/>
          </a:xfrm>
          <a:prstGeom prst="rect">
            <a:avLst/>
          </a:prstGeom>
        </p:spPr>
      </p:pic>
      <p:sp>
        <p:nvSpPr>
          <p:cNvPr id="10" name="Rectangle 9"/>
          <p:cNvSpPr/>
          <p:nvPr userDrawn="1"/>
        </p:nvSpPr>
        <p:spPr>
          <a:xfrm rot="10800000">
            <a:off x="0" y="4358639"/>
            <a:ext cx="12192000" cy="2499359"/>
          </a:xfrm>
          <a:prstGeom prst="rect">
            <a:avLst/>
          </a:prstGeom>
          <a:gradFill>
            <a:gsLst>
              <a:gs pos="0">
                <a:srgbClr val="000000">
                  <a:alpha val="40000"/>
                </a:srgbClr>
              </a:gs>
              <a:gs pos="100000">
                <a:srgbClr val="000000">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356163" y="1371600"/>
            <a:ext cx="5479673" cy="3584448"/>
          </a:xfrm>
          <a:prstGeom prst="rect">
            <a:avLst/>
          </a:prstGeom>
        </p:spPr>
      </p:pic>
    </p:spTree>
    <p:extLst>
      <p:ext uri="{BB962C8B-B14F-4D97-AF65-F5344CB8AC3E}">
        <p14:creationId xmlns:p14="http://schemas.microsoft.com/office/powerpoint/2010/main" val="259877917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Title Slide 2 Dark">
    <p:spTree>
      <p:nvGrpSpPr>
        <p:cNvPr id="1" name=""/>
        <p:cNvGrpSpPr/>
        <p:nvPr/>
      </p:nvGrpSpPr>
      <p:grpSpPr>
        <a:xfrm>
          <a:off x="0" y="0"/>
          <a:ext cx="0" cy="0"/>
          <a:chOff x="0" y="0"/>
          <a:chExt cx="0" cy="0"/>
        </a:xfrm>
      </p:grpSpPr>
      <p:sp>
        <p:nvSpPr>
          <p:cNvPr id="5" name="Date Placeholder 4"/>
          <p:cNvSpPr>
            <a:spLocks noGrp="1"/>
          </p:cNvSpPr>
          <p:nvPr>
            <p:ph type="dt" sz="half" idx="15"/>
          </p:nvPr>
        </p:nvSpPr>
        <p:spPr>
          <a:xfrm>
            <a:off x="10046334" y="6500488"/>
            <a:ext cx="1373855" cy="357511"/>
          </a:xfrm>
          <a:prstGeom prst="rect">
            <a:avLst/>
          </a:prstGeom>
        </p:spPr>
        <p:txBody>
          <a:bodyPr/>
          <a:lstStyle/>
          <a:p>
            <a:fld id="{871E74CD-29BE-4B77-94EE-C02F47109B98}" type="datetime3">
              <a:rPr lang="en-US" smtClean="0"/>
              <a:t>7 June 2023</a:t>
            </a:fld>
            <a:endParaRPr lang="en-US" dirty="0"/>
          </a:p>
        </p:txBody>
      </p:sp>
      <p:sp>
        <p:nvSpPr>
          <p:cNvPr id="6" name="Footer Placeholder 5"/>
          <p:cNvSpPr>
            <a:spLocks noGrp="1"/>
          </p:cNvSpPr>
          <p:nvPr>
            <p:ph type="ftr" sz="quarter" idx="16"/>
          </p:nvPr>
        </p:nvSpPr>
        <p:spPr/>
        <p:txBody>
          <a:bodyPr/>
          <a:lstStyle/>
          <a:p>
            <a:endParaRPr lang="en-US" dirty="0"/>
          </a:p>
        </p:txBody>
      </p:sp>
      <p:sp>
        <p:nvSpPr>
          <p:cNvPr id="7" name="Slide Number Placeholder 6"/>
          <p:cNvSpPr>
            <a:spLocks noGrp="1"/>
          </p:cNvSpPr>
          <p:nvPr>
            <p:ph type="sldNum" sz="quarter" idx="17"/>
          </p:nvPr>
        </p:nvSpPr>
        <p:spPr/>
        <p:txBody>
          <a:bodyPr/>
          <a:lstStyle/>
          <a:p>
            <a:fld id="{4EBCDCBD-78E1-0D41-A999-31B5EBF8E02C}" type="slidenum">
              <a:rPr lang="en-US" smtClean="0"/>
              <a:pPr/>
              <a:t>‹#›</a:t>
            </a:fld>
            <a:endParaRPr lang="en-US" dirty="0"/>
          </a:p>
        </p:txBody>
      </p:sp>
      <p:sp>
        <p:nvSpPr>
          <p:cNvPr id="4" name="Rectangle 3"/>
          <p:cNvSpPr/>
          <p:nvPr/>
        </p:nvSpPr>
        <p:spPr>
          <a:xfrm>
            <a:off x="0" y="6291470"/>
            <a:ext cx="12192000" cy="5665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0"/>
            <a:ext cx="12192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Date Placeholder 3">
            <a:extLst>
              <a:ext uri="{FF2B5EF4-FFF2-40B4-BE49-F238E27FC236}">
                <a16:creationId xmlns:a16="http://schemas.microsoft.com/office/drawing/2014/main" id="{987027CD-BED2-364A-9A69-47887601DD66}"/>
              </a:ext>
            </a:extLst>
          </p:cNvPr>
          <p:cNvSpPr txBox="1">
            <a:spLocks/>
          </p:cNvSpPr>
          <p:nvPr userDrawn="1"/>
        </p:nvSpPr>
        <p:spPr>
          <a:xfrm>
            <a:off x="10036810" y="6500814"/>
            <a:ext cx="1371600" cy="357186"/>
          </a:xfrm>
          <a:prstGeom prst="rect">
            <a:avLst/>
          </a:prstGeom>
        </p:spPr>
        <p:txBody>
          <a:bodyPr vert="horz" lIns="91440" tIns="0" rIns="91440" bIns="0" rtlCol="0" anchor="ctr"/>
          <a:lstStyle>
            <a:defPPr>
              <a:defRPr lang="en-US"/>
            </a:defPPr>
            <a:lvl1pPr marL="0" algn="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chemeClr val="accent1"/>
              </a:solidFill>
            </a:endParaRPr>
          </a:p>
        </p:txBody>
      </p:sp>
      <p:cxnSp>
        <p:nvCxnSpPr>
          <p:cNvPr id="14" name="Straight Connector 13">
            <a:extLst>
              <a:ext uri="{FF2B5EF4-FFF2-40B4-BE49-F238E27FC236}">
                <a16:creationId xmlns:a16="http://schemas.microsoft.com/office/drawing/2014/main" id="{56C392A5-4836-2A47-91BF-E5C36305BC75}"/>
              </a:ext>
            </a:extLst>
          </p:cNvPr>
          <p:cNvCxnSpPr/>
          <p:nvPr userDrawn="1"/>
        </p:nvCxnSpPr>
        <p:spPr>
          <a:xfrm>
            <a:off x="11434997" y="6604000"/>
            <a:ext cx="0" cy="155141"/>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8" name="Date Placeholder 3">
            <a:extLst>
              <a:ext uri="{FF2B5EF4-FFF2-40B4-BE49-F238E27FC236}">
                <a16:creationId xmlns:a16="http://schemas.microsoft.com/office/drawing/2014/main" id="{CD2C5DD6-ACFA-A44E-9CFC-1F45F988BBDE}"/>
              </a:ext>
            </a:extLst>
          </p:cNvPr>
          <p:cNvSpPr txBox="1">
            <a:spLocks/>
          </p:cNvSpPr>
          <p:nvPr userDrawn="1"/>
        </p:nvSpPr>
        <p:spPr>
          <a:xfrm>
            <a:off x="10046334" y="6500488"/>
            <a:ext cx="1373855" cy="357511"/>
          </a:xfrm>
          <a:prstGeom prst="rect">
            <a:avLst/>
          </a:prstGeom>
        </p:spPr>
        <p:txBody>
          <a:bodyPr vert="horz" lIns="91440" tIns="0" rIns="91440" bIns="0" rtlCol="0" anchor="ctr"/>
          <a:lstStyle>
            <a:defPPr>
              <a:defRPr lang="en-US"/>
            </a:defPPr>
            <a:lvl1pPr marL="0" algn="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FDF38D8-02AF-45BB-8278-6DC4E005D754}" type="datetime3">
              <a:rPr lang="en-US" smtClean="0"/>
              <a:pPr/>
              <a:t>7 June 2023</a:t>
            </a:fld>
            <a:endParaRPr lang="en-US" dirty="0"/>
          </a:p>
        </p:txBody>
      </p:sp>
      <p:sp>
        <p:nvSpPr>
          <p:cNvPr id="19" name="Slide Number Placeholder 5">
            <a:extLst>
              <a:ext uri="{FF2B5EF4-FFF2-40B4-BE49-F238E27FC236}">
                <a16:creationId xmlns:a16="http://schemas.microsoft.com/office/drawing/2014/main" id="{412FADF5-8A16-2042-9499-53CA45919C4E}"/>
              </a:ext>
            </a:extLst>
          </p:cNvPr>
          <p:cNvSpPr txBox="1">
            <a:spLocks/>
          </p:cNvSpPr>
          <p:nvPr userDrawn="1"/>
        </p:nvSpPr>
        <p:spPr>
          <a:xfrm>
            <a:off x="11444710" y="6500488"/>
            <a:ext cx="369465" cy="357511"/>
          </a:xfrm>
          <a:prstGeom prst="rect">
            <a:avLst/>
          </a:prstGeom>
        </p:spPr>
        <p:txBody>
          <a:bodyPr vert="horz" lIns="0" tIns="0" rIns="0" bIns="0" rtlCol="0" anchor="ctr"/>
          <a:lstStyle>
            <a:defPPr>
              <a:defRPr lang="en-US"/>
            </a:defPPr>
            <a:lvl1pPr marL="0" algn="ctr" defTabSz="914400" rtl="0" eaLnBrk="1" latinLnBrk="0" hangingPunct="1">
              <a:defRPr sz="1000" b="1" kern="1200">
                <a:solidFill>
                  <a:schemeClr val="accent2">
                    <a:lumMod val="60000"/>
                    <a:lumOff val="4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EBCDCBD-78E1-0D41-A999-31B5EBF8E02C}" type="slidenum">
              <a:rPr lang="en-US" smtClean="0">
                <a:solidFill>
                  <a:srgbClr val="00B0F0"/>
                </a:solidFill>
              </a:rPr>
              <a:pPr/>
              <a:t>‹#›</a:t>
            </a:fld>
            <a:endParaRPr lang="en-US" dirty="0">
              <a:solidFill>
                <a:srgbClr val="00B0F0"/>
              </a:solidFill>
            </a:endParaRPr>
          </a:p>
        </p:txBody>
      </p:sp>
      <p:pic>
        <p:nvPicPr>
          <p:cNvPr id="20" name="Picture 19">
            <a:extLst>
              <a:ext uri="{FF2B5EF4-FFF2-40B4-BE49-F238E27FC236}">
                <a16:creationId xmlns:a16="http://schemas.microsoft.com/office/drawing/2014/main" id="{16E92598-C582-3E4E-9F30-E7298555C26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59703" y="6565216"/>
            <a:ext cx="212200" cy="228116"/>
          </a:xfrm>
          <a:prstGeom prst="rect">
            <a:avLst/>
          </a:prstGeom>
        </p:spPr>
      </p:pic>
    </p:spTree>
    <p:extLst>
      <p:ext uri="{BB962C8B-B14F-4D97-AF65-F5344CB8AC3E}">
        <p14:creationId xmlns:p14="http://schemas.microsoft.com/office/powerpoint/2010/main" val="2276998194"/>
      </p:ext>
    </p:extLst>
  </p:cSld>
  <p:clrMapOvr>
    <a:masterClrMapping/>
  </p:clrMapOvr>
  <p:extLst>
    <p:ext uri="{DCECCB84-F9BA-43D5-87BE-67443E8EF086}">
      <p15:sldGuideLst xmlns:p15="http://schemas.microsoft.com/office/powerpoint/2012/main">
        <p15:guide id="2" pos="432">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34CD75C0-81EB-2441-B8D3-C075216334C6}" type="datetime1">
              <a:rPr lang="en-US" smtClean="0">
                <a:solidFill>
                  <a:prstClr val="black">
                    <a:tint val="75000"/>
                  </a:prstClr>
                </a:solidFill>
              </a:rPr>
              <a:t>6/7/23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Tree>
    <p:extLst>
      <p:ext uri="{BB962C8B-B14F-4D97-AF65-F5344CB8AC3E}">
        <p14:creationId xmlns:p14="http://schemas.microsoft.com/office/powerpoint/2010/main" val="338512595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90B08D-9E6A-DB4B-95E0-061747D3EAE4}" type="datetime1">
              <a:rPr lang="en-US" smtClean="0">
                <a:solidFill>
                  <a:prstClr val="black">
                    <a:tint val="75000"/>
                  </a:prstClr>
                </a:solidFill>
              </a:rPr>
              <a:t>6/7/23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Tree>
    <p:extLst>
      <p:ext uri="{BB962C8B-B14F-4D97-AF65-F5344CB8AC3E}">
        <p14:creationId xmlns:p14="http://schemas.microsoft.com/office/powerpoint/2010/main" val="360070574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201A4CF-BE6C-2C46-8A3D-CB9B3A4CC40A}" type="datetime1">
              <a:rPr lang="en-US" smtClean="0">
                <a:solidFill>
                  <a:prstClr val="black">
                    <a:tint val="75000"/>
                  </a:prstClr>
                </a:solidFill>
              </a:rPr>
              <a:t>6/7/23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Tree>
    <p:extLst>
      <p:ext uri="{BB962C8B-B14F-4D97-AF65-F5344CB8AC3E}">
        <p14:creationId xmlns:p14="http://schemas.microsoft.com/office/powerpoint/2010/main" val="394035311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1D277F4-ED6F-8F41-96F2-8EBEB1C1C4AB}" type="datetime1">
              <a:rPr lang="en-US" smtClean="0">
                <a:solidFill>
                  <a:prstClr val="black">
                    <a:tint val="75000"/>
                  </a:prstClr>
                </a:solidFill>
              </a:rPr>
              <a:t>6/7/23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D3ACB731-6DA0-EE40-98EB-7A0EB0ADA2C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2551082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50CE0EF-B1C7-7D4A-8FFD-3FC4D65A0771}" type="datetime1">
              <a:rPr lang="en-US" smtClean="0">
                <a:solidFill>
                  <a:prstClr val="black">
                    <a:tint val="75000"/>
                  </a:prstClr>
                </a:solidFill>
              </a:rPr>
              <a:t>6/7/23</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a:xfrm>
            <a:off x="8610600" y="6356352"/>
            <a:ext cx="2743200" cy="365125"/>
          </a:xfrm>
          <a:prstGeom prst="rect">
            <a:avLst/>
          </a:prstGeom>
        </p:spPr>
        <p:txBody>
          <a:bodyPr/>
          <a:lstStyle/>
          <a:p>
            <a:fld id="{D3ACB731-6DA0-EE40-98EB-7A0EB0ADA2C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4004945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FCDD0C6-EB43-3C4F-A72C-52656CA76AEE}" type="datetime1">
              <a:rPr lang="en-US" smtClean="0">
                <a:solidFill>
                  <a:prstClr val="black">
                    <a:tint val="75000"/>
                  </a:prstClr>
                </a:solidFill>
              </a:rPr>
              <a:t>6/7/23</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a:xfrm>
            <a:off x="8610600" y="6356352"/>
            <a:ext cx="2743200" cy="365125"/>
          </a:xfrm>
          <a:prstGeom prst="rect">
            <a:avLst/>
          </a:prstGeom>
        </p:spPr>
        <p:txBody>
          <a:bodyPr/>
          <a:lstStyle/>
          <a:p>
            <a:fld id="{D3ACB731-6DA0-EE40-98EB-7A0EB0ADA2C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2117916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9F7952B-248C-9443-A8AF-87AB2E9C188B}" type="datetime1">
              <a:rPr lang="en-US" smtClean="0">
                <a:solidFill>
                  <a:prstClr val="black">
                    <a:tint val="75000"/>
                  </a:prstClr>
                </a:solidFill>
              </a:rPr>
              <a:t>6/7/23</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p>
            <a:fld id="{D3ACB731-6DA0-EE40-98EB-7A0EB0ADA2C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4329978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F4E1DFB6-2ABF-C14D-942F-D8D9834AC77A}" type="datetime1">
              <a:rPr lang="en-US" smtClean="0">
                <a:solidFill>
                  <a:prstClr val="black">
                    <a:tint val="75000"/>
                  </a:prstClr>
                </a:solidFill>
              </a:rPr>
              <a:t>6/7/23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D3ACB731-6DA0-EE40-98EB-7A0EB0ADA2C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110240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4 Black">
    <p:spTree>
      <p:nvGrpSpPr>
        <p:cNvPr id="1" name=""/>
        <p:cNvGrpSpPr/>
        <p:nvPr/>
      </p:nvGrpSpPr>
      <p:grpSpPr>
        <a:xfrm>
          <a:off x="0" y="0"/>
          <a:ext cx="0" cy="0"/>
          <a:chOff x="0" y="0"/>
          <a:chExt cx="0" cy="0"/>
        </a:xfrm>
      </p:grpSpPr>
      <p:sp>
        <p:nvSpPr>
          <p:cNvPr id="4" name="Date Placeholder 3"/>
          <p:cNvSpPr>
            <a:spLocks noGrp="1"/>
          </p:cNvSpPr>
          <p:nvPr>
            <p:ph type="dt" sz="half" idx="18"/>
          </p:nvPr>
        </p:nvSpPr>
        <p:spPr/>
        <p:txBody>
          <a:bodyPr/>
          <a:lstStyle/>
          <a:p>
            <a:fld id="{0898A248-D4E4-514D-9AFD-666C05AB2873}" type="datetime3">
              <a:rPr lang="en-US" smtClean="0"/>
              <a:t>7 June 2023</a:t>
            </a:fld>
            <a:endParaRPr lang="en-US" dirty="0"/>
          </a:p>
        </p:txBody>
      </p:sp>
      <p:sp>
        <p:nvSpPr>
          <p:cNvPr id="5" name="Footer Placeholder 4"/>
          <p:cNvSpPr>
            <a:spLocks noGrp="1"/>
          </p:cNvSpPr>
          <p:nvPr>
            <p:ph type="ftr" sz="quarter" idx="19"/>
          </p:nvPr>
        </p:nvSpPr>
        <p:spPr/>
        <p:txBody>
          <a:bodyPr/>
          <a:lstStyle/>
          <a:p>
            <a:endParaRPr lang="en-US" dirty="0"/>
          </a:p>
        </p:txBody>
      </p:sp>
      <p:sp>
        <p:nvSpPr>
          <p:cNvPr id="6" name="Slide Number Placeholder 5"/>
          <p:cNvSpPr>
            <a:spLocks noGrp="1"/>
          </p:cNvSpPr>
          <p:nvPr>
            <p:ph type="sldNum" sz="quarter" idx="20"/>
          </p:nvPr>
        </p:nvSpPr>
        <p:spPr/>
        <p:txBody>
          <a:bodyPr/>
          <a:lstStyle/>
          <a:p>
            <a:fld id="{4EBCDCBD-78E1-0D41-A999-31B5EBF8E02C}" type="slidenum">
              <a:rPr lang="en-US" smtClean="0"/>
              <a:pPr/>
              <a:t>‹#›</a:t>
            </a:fld>
            <a:endParaRPr lang="en-US" dirty="0"/>
          </a:p>
        </p:txBody>
      </p:sp>
      <p:sp>
        <p:nvSpPr>
          <p:cNvPr id="13" name="Rectangle 12"/>
          <p:cNvSpPr/>
          <p:nvPr userDrawn="1"/>
        </p:nvSpPr>
        <p:spPr>
          <a:xfrm>
            <a:off x="0" y="6291470"/>
            <a:ext cx="12192000" cy="56653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557" y="1332"/>
            <a:ext cx="12187256" cy="6855332"/>
          </a:xfrm>
          <a:prstGeom prst="rect">
            <a:avLst/>
          </a:prstGeom>
        </p:spPr>
      </p:pic>
      <p:sp>
        <p:nvSpPr>
          <p:cNvPr id="2" name="Title 1"/>
          <p:cNvSpPr>
            <a:spLocks noGrp="1"/>
          </p:cNvSpPr>
          <p:nvPr>
            <p:ph type="ctrTitle" hasCustomPrompt="1"/>
          </p:nvPr>
        </p:nvSpPr>
        <p:spPr>
          <a:xfrm>
            <a:off x="4267200" y="3886201"/>
            <a:ext cx="6972300" cy="609600"/>
          </a:xfrm>
        </p:spPr>
        <p:txBody>
          <a:bodyPr anchor="t">
            <a:normAutofit/>
          </a:bodyPr>
          <a:lstStyle>
            <a:lvl1pPr algn="l">
              <a:defRPr sz="4000"/>
            </a:lvl1pPr>
          </a:lstStyle>
          <a:p>
            <a:r>
              <a:rPr lang="en-US" dirty="0"/>
              <a:t>Click to add title</a:t>
            </a:r>
          </a:p>
        </p:txBody>
      </p:sp>
      <p:sp>
        <p:nvSpPr>
          <p:cNvPr id="3" name="Subtitle 2"/>
          <p:cNvSpPr>
            <a:spLocks noGrp="1"/>
          </p:cNvSpPr>
          <p:nvPr>
            <p:ph type="subTitle" idx="1" hasCustomPrompt="1"/>
          </p:nvPr>
        </p:nvSpPr>
        <p:spPr>
          <a:xfrm>
            <a:off x="4267200" y="4495800"/>
            <a:ext cx="6972300" cy="570163"/>
          </a:xfrm>
        </p:spPr>
        <p:txBody>
          <a:bodyPr lIns="0" tIns="0" rIns="0" bIns="0"/>
          <a:lstStyle>
            <a:lvl1pPr marL="0" indent="0" algn="l">
              <a:buNone/>
              <a:defRPr sz="24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12" name="Text Placeholder 11"/>
          <p:cNvSpPr>
            <a:spLocks noGrp="1"/>
          </p:cNvSpPr>
          <p:nvPr>
            <p:ph type="body" sz="quarter" idx="13" hasCustomPrompt="1"/>
          </p:nvPr>
        </p:nvSpPr>
        <p:spPr>
          <a:xfrm>
            <a:off x="4267200" y="5067300"/>
            <a:ext cx="4010128" cy="1104900"/>
          </a:xfrm>
        </p:spPr>
        <p:txBody>
          <a:bodyPr lIns="0" tIns="0" rIns="0" bIns="0">
            <a:normAutofit/>
          </a:bodyPr>
          <a:lstStyle>
            <a:lvl1pPr marL="0" indent="0">
              <a:spcBef>
                <a:spcPts val="0"/>
              </a:spcBef>
              <a:buNone/>
              <a:defRPr sz="1400">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br>
              <a:rPr lang="en-US" dirty="0"/>
            </a:br>
            <a:r>
              <a:rPr lang="en-US" dirty="0"/>
              <a:t>Title</a:t>
            </a:r>
            <a:br>
              <a:rPr lang="en-US" dirty="0"/>
            </a:br>
            <a:r>
              <a:rPr lang="en-US" dirty="0"/>
              <a:t>Contact information</a:t>
            </a:r>
          </a:p>
        </p:txBody>
      </p:sp>
      <p:pic>
        <p:nvPicPr>
          <p:cNvPr id="17" name="Picture 1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5475" y="3411128"/>
            <a:ext cx="3030109" cy="1982102"/>
          </a:xfrm>
          <a:prstGeom prst="rect">
            <a:avLst/>
          </a:prstGeom>
        </p:spPr>
      </p:pic>
      <p:cxnSp>
        <p:nvCxnSpPr>
          <p:cNvPr id="18" name="Straight Connector 17"/>
          <p:cNvCxnSpPr/>
          <p:nvPr/>
        </p:nvCxnSpPr>
        <p:spPr>
          <a:xfrm>
            <a:off x="3778686" y="3886200"/>
            <a:ext cx="0" cy="2286000"/>
          </a:xfrm>
          <a:prstGeom prst="line">
            <a:avLst/>
          </a:pr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24" name="Picture Placeholder 7"/>
          <p:cNvSpPr>
            <a:spLocks noGrp="1"/>
          </p:cNvSpPr>
          <p:nvPr>
            <p:ph type="pic" sz="quarter" idx="15" hasCustomPrompt="1"/>
          </p:nvPr>
        </p:nvSpPr>
        <p:spPr>
          <a:xfrm>
            <a:off x="-2370" y="0"/>
            <a:ext cx="4063997" cy="3440287"/>
          </a:xfrm>
          <a:solidFill>
            <a:schemeClr val="tx2"/>
          </a:solidFill>
          <a:ln>
            <a:noFill/>
          </a:ln>
        </p:spPr>
        <p:txBody>
          <a:bodyPr anchor="ctr"/>
          <a:lstStyle>
            <a:lvl1pPr marL="0" indent="0" algn="ctr">
              <a:buNone/>
              <a:defRPr baseline="0">
                <a:solidFill>
                  <a:schemeClr val="tx2">
                    <a:lumMod val="60000"/>
                    <a:lumOff val="40000"/>
                  </a:schemeClr>
                </a:solidFill>
              </a:defRPr>
            </a:lvl1pPr>
          </a:lstStyle>
          <a:p>
            <a:r>
              <a:rPr lang="en-US" dirty="0"/>
              <a:t>Click to add image</a:t>
            </a:r>
          </a:p>
        </p:txBody>
      </p:sp>
      <p:sp>
        <p:nvSpPr>
          <p:cNvPr id="25" name="Picture Placeholder 7"/>
          <p:cNvSpPr>
            <a:spLocks noGrp="1"/>
          </p:cNvSpPr>
          <p:nvPr>
            <p:ph type="pic" sz="quarter" idx="16" hasCustomPrompt="1"/>
          </p:nvPr>
        </p:nvSpPr>
        <p:spPr>
          <a:xfrm>
            <a:off x="4061628" y="0"/>
            <a:ext cx="4063996" cy="3440287"/>
          </a:xfrm>
          <a:solidFill>
            <a:schemeClr val="tx2"/>
          </a:solidFill>
          <a:ln>
            <a:noFill/>
          </a:ln>
        </p:spPr>
        <p:txBody>
          <a:bodyPr anchor="ctr"/>
          <a:lstStyle>
            <a:lvl1pPr marL="0" indent="0" algn="ctr">
              <a:buNone/>
              <a:defRPr baseline="0">
                <a:solidFill>
                  <a:schemeClr val="tx2">
                    <a:lumMod val="60000"/>
                    <a:lumOff val="40000"/>
                  </a:schemeClr>
                </a:solidFill>
              </a:defRPr>
            </a:lvl1pPr>
          </a:lstStyle>
          <a:p>
            <a:r>
              <a:rPr lang="en-US" dirty="0"/>
              <a:t>Click to add image</a:t>
            </a:r>
          </a:p>
        </p:txBody>
      </p:sp>
      <p:sp>
        <p:nvSpPr>
          <p:cNvPr id="26" name="Picture Placeholder 7"/>
          <p:cNvSpPr>
            <a:spLocks noGrp="1"/>
          </p:cNvSpPr>
          <p:nvPr>
            <p:ph type="pic" sz="quarter" idx="17" hasCustomPrompt="1"/>
          </p:nvPr>
        </p:nvSpPr>
        <p:spPr>
          <a:xfrm>
            <a:off x="8125625" y="0"/>
            <a:ext cx="4066376" cy="3440287"/>
          </a:xfrm>
          <a:solidFill>
            <a:schemeClr val="tx2"/>
          </a:solidFill>
          <a:ln>
            <a:noFill/>
          </a:ln>
        </p:spPr>
        <p:txBody>
          <a:bodyPr anchor="ctr"/>
          <a:lstStyle>
            <a:lvl1pPr marL="0" indent="0" algn="ctr">
              <a:buNone/>
              <a:defRPr baseline="0">
                <a:solidFill>
                  <a:schemeClr val="tx2">
                    <a:lumMod val="60000"/>
                    <a:lumOff val="40000"/>
                  </a:schemeClr>
                </a:solidFill>
              </a:defRPr>
            </a:lvl1pPr>
          </a:lstStyle>
          <a:p>
            <a:r>
              <a:rPr lang="en-US" dirty="0"/>
              <a:t>Click to add image</a:t>
            </a:r>
          </a:p>
        </p:txBody>
      </p:sp>
    </p:spTree>
    <p:extLst>
      <p:ext uri="{BB962C8B-B14F-4D97-AF65-F5344CB8AC3E}">
        <p14:creationId xmlns:p14="http://schemas.microsoft.com/office/powerpoint/2010/main" val="402727664"/>
      </p:ext>
    </p:extLst>
  </p:cSld>
  <p:clrMapOvr>
    <a:masterClrMapping/>
  </p:clrMapOvr>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F3A51CCF-5226-D14F-B0C7-AB31D2E1C6B3}" type="datetime1">
              <a:rPr lang="en-US" smtClean="0">
                <a:solidFill>
                  <a:prstClr val="black">
                    <a:tint val="75000"/>
                  </a:prstClr>
                </a:solidFill>
              </a:rPr>
              <a:t>6/7/23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D3ACB731-6DA0-EE40-98EB-7A0EB0ADA2C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0496460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A94539-12C5-B149-ADA1-5C6AA68A4E4A}" type="datetime1">
              <a:rPr lang="en-US" smtClean="0">
                <a:solidFill>
                  <a:prstClr val="black">
                    <a:tint val="75000"/>
                  </a:prstClr>
                </a:solidFill>
              </a:rPr>
              <a:t>6/7/23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D3ACB731-6DA0-EE40-98EB-7A0EB0ADA2C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1103039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D0D64EE-8008-CF40-9B9B-00A1B4ED554B}" type="datetime1">
              <a:rPr lang="en-US" smtClean="0">
                <a:solidFill>
                  <a:prstClr val="black">
                    <a:tint val="75000"/>
                  </a:prstClr>
                </a:solidFill>
              </a:rPr>
              <a:t>6/7/23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D3ACB731-6DA0-EE40-98EB-7A0EB0ADA2C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6348221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2_Title Only">
    <p:bg>
      <p:bgPr>
        <a:gradFill>
          <a:gsLst>
            <a:gs pos="0">
              <a:schemeClr val="tx1"/>
            </a:gs>
            <a:gs pos="54000">
              <a:schemeClr val="tx1">
                <a:lumMod val="95000"/>
                <a:lumOff val="5000"/>
              </a:schemeClr>
            </a:gs>
            <a:gs pos="100000">
              <a:schemeClr val="tx2"/>
            </a:gs>
          </a:gsLst>
          <a:lin ang="5400000" scaled="1"/>
        </a:grad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2235200" y="76200"/>
            <a:ext cx="8737600" cy="914400"/>
          </a:xfrm>
          <a:prstGeom prst="rect">
            <a:avLst/>
          </a:prstGeom>
        </p:spPr>
        <p:txBody>
          <a:bodyPr lIns="91429" tIns="45714" rIns="91429" bIns="45714" anchor="ctr"/>
          <a:lstStyle>
            <a:lvl1pPr>
              <a:defRPr sz="3200">
                <a:solidFill>
                  <a:schemeClr val="bg1"/>
                </a:solidFill>
                <a:latin typeface="Arial" pitchFamily="34" charset="0"/>
                <a:cs typeface="Arial" pitchFamily="34" charset="0"/>
              </a:defRPr>
            </a:lvl1pPr>
          </a:lstStyle>
          <a:p>
            <a:r>
              <a:rPr lang="en-US"/>
              <a:t>Click to edit Master title style</a:t>
            </a:r>
          </a:p>
        </p:txBody>
      </p:sp>
      <p:sp>
        <p:nvSpPr>
          <p:cNvPr id="7" name="Content Placeholder 2"/>
          <p:cNvSpPr>
            <a:spLocks noGrp="1"/>
          </p:cNvSpPr>
          <p:nvPr>
            <p:ph idx="1"/>
          </p:nvPr>
        </p:nvSpPr>
        <p:spPr>
          <a:xfrm>
            <a:off x="406400" y="1295400"/>
            <a:ext cx="11480800" cy="4953000"/>
          </a:xfrm>
          <a:prstGeom prst="rect">
            <a:avLst/>
          </a:prstGeom>
        </p:spPr>
        <p:txBody>
          <a:bodyPr lIns="91429" tIns="45714" rIns="91429" bIns="45714"/>
          <a:lstStyle>
            <a:lvl1pPr>
              <a:defRPr sz="2400" b="1">
                <a:latin typeface="Arial" pitchFamily="34" charset="0"/>
                <a:cs typeface="Arial" pitchFamily="34" charset="0"/>
              </a:defRPr>
            </a:lvl1pPr>
            <a:lvl2pPr marL="742863" indent="-285717">
              <a:buFont typeface="Wingdings" pitchFamily="2" charset="2"/>
              <a:buChar char="§"/>
              <a:defRPr sz="2000">
                <a:latin typeface="Arial" pitchFamily="34" charset="0"/>
                <a:cs typeface="Arial" pitchFamily="34" charset="0"/>
              </a:defRPr>
            </a:lvl2pPr>
            <a:lvl3pPr marL="1142867" indent="-228573">
              <a:buFont typeface="Wingdings" pitchFamily="2" charset="2"/>
              <a:buChar char="Ø"/>
              <a:defRPr sz="1800">
                <a:latin typeface="Arial" pitchFamily="34" charset="0"/>
                <a:cs typeface="Arial" pitchFamily="34" charset="0"/>
              </a:defRPr>
            </a:lvl3pPr>
            <a:lvl4pPr marL="1600013" indent="-228573">
              <a:buFont typeface="Wingdings" pitchFamily="2" charset="2"/>
              <a:buChar char="v"/>
              <a:defRPr sz="1600">
                <a:latin typeface="Arial" pitchFamily="34" charset="0"/>
                <a:cs typeface="Arial" pitchFamily="34" charset="0"/>
              </a:defRPr>
            </a:lvl4pPr>
            <a:lvl5pPr>
              <a:defRPr>
                <a:latin typeface="Arial" pitchFamily="34" charset="0"/>
                <a:cs typeface="Arial" pitchFamily="34" charset="0"/>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5" name="Date Placeholder 3"/>
          <p:cNvSpPr>
            <a:spLocks noGrp="1"/>
          </p:cNvSpPr>
          <p:nvPr>
            <p:ph type="dt" sz="half" idx="10"/>
          </p:nvPr>
        </p:nvSpPr>
        <p:spPr>
          <a:xfrm>
            <a:off x="406400" y="6356350"/>
            <a:ext cx="2844800" cy="365125"/>
          </a:xfrm>
          <a:prstGeom prst="rect">
            <a:avLst/>
          </a:prstGeom>
        </p:spPr>
        <p:txBody>
          <a:bodyPr vert="horz" wrap="square" lIns="91429" tIns="45714" rIns="91429" bIns="45714" numCol="1" anchor="ctr" anchorCtr="0" compatLnSpc="1">
            <a:prstTxWarp prst="textNoShape">
              <a:avLst/>
            </a:prstTxWarp>
          </a:bodyPr>
          <a:lstStyle>
            <a:lvl1pPr>
              <a:defRPr sz="1000"/>
            </a:lvl1pPr>
          </a:lstStyle>
          <a:p>
            <a:fld id="{61D003BD-4F5E-8D48-98F6-744D19083E45}" type="datetime1">
              <a:rPr lang="en-US" smtClean="0">
                <a:solidFill>
                  <a:prstClr val="black"/>
                </a:solidFill>
                <a:latin typeface="Arial" pitchFamily="34" charset="0"/>
                <a:ea typeface="ＭＳ Ｐゴシック" pitchFamily="34" charset="-128"/>
              </a:rPr>
              <a:t>6/7/23</a:t>
            </a:fld>
            <a:endParaRPr lang="en-US" dirty="0">
              <a:solidFill>
                <a:prstClr val="black"/>
              </a:solidFill>
              <a:latin typeface="Arial" pitchFamily="34" charset="0"/>
              <a:ea typeface="ＭＳ Ｐゴシック" pitchFamily="34" charset="-128"/>
            </a:endParaRPr>
          </a:p>
        </p:txBody>
      </p:sp>
      <p:sp>
        <p:nvSpPr>
          <p:cNvPr id="9" name="Footer Placeholder 4"/>
          <p:cNvSpPr>
            <a:spLocks noGrp="1"/>
          </p:cNvSpPr>
          <p:nvPr>
            <p:ph type="ftr" sz="quarter" idx="11"/>
          </p:nvPr>
        </p:nvSpPr>
        <p:spPr>
          <a:xfrm>
            <a:off x="4222573" y="6356351"/>
            <a:ext cx="3860800" cy="365125"/>
          </a:xfrm>
          <a:prstGeom prst="rect">
            <a:avLst/>
          </a:prstGeom>
        </p:spPr>
        <p:txBody>
          <a:bodyPr lIns="91429" tIns="45714" rIns="91429" bIns="45714" anchor="ctr"/>
          <a:lstStyle>
            <a:lvl1pPr algn="ctr">
              <a:defRPr sz="1000">
                <a:latin typeface="Arial" charset="0"/>
                <a:ea typeface="ＭＳ Ｐゴシック" charset="-128"/>
                <a:cs typeface="ＭＳ Ｐゴシック" charset="-128"/>
              </a:defRPr>
            </a:lvl1pPr>
          </a:lstStyle>
          <a:p>
            <a:pPr>
              <a:defRPr/>
            </a:pPr>
            <a:endParaRPr lang="en-US" dirty="0">
              <a:solidFill>
                <a:prstClr val="black"/>
              </a:solidFill>
            </a:endParaRPr>
          </a:p>
        </p:txBody>
      </p:sp>
    </p:spTree>
    <p:extLst>
      <p:ext uri="{BB962C8B-B14F-4D97-AF65-F5344CB8AC3E}">
        <p14:creationId xmlns:p14="http://schemas.microsoft.com/office/powerpoint/2010/main" val="384771915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316124" y="319367"/>
            <a:ext cx="8451273" cy="508130"/>
          </a:xfrm>
          <a:prstGeom prst="rect">
            <a:avLst/>
          </a:prstGeom>
        </p:spPr>
        <p:txBody>
          <a:bodyPr lIns="0">
            <a:noAutofit/>
          </a:bodyPr>
          <a:lstStyle>
            <a:lvl1pPr algn="l">
              <a:defRPr sz="2000" b="1" i="0">
                <a:solidFill>
                  <a:schemeClr val="bg1"/>
                </a:solidFill>
                <a:latin typeface="Arial"/>
                <a:cs typeface="Arial"/>
              </a:defRPr>
            </a:lvl1pPr>
          </a:lstStyle>
          <a:p>
            <a:r>
              <a:rPr lang="en-US"/>
              <a:t>Click to edit Master title style</a:t>
            </a:r>
          </a:p>
        </p:txBody>
      </p:sp>
    </p:spTree>
    <p:extLst>
      <p:ext uri="{BB962C8B-B14F-4D97-AF65-F5344CB8AC3E}">
        <p14:creationId xmlns:p14="http://schemas.microsoft.com/office/powerpoint/2010/main" val="311269069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_Title and Blank">
    <p:spTree>
      <p:nvGrpSpPr>
        <p:cNvPr id="1" name=""/>
        <p:cNvGrpSpPr/>
        <p:nvPr/>
      </p:nvGrpSpPr>
      <p:grpSpPr>
        <a:xfrm>
          <a:off x="0" y="0"/>
          <a:ext cx="0" cy="0"/>
          <a:chOff x="0" y="0"/>
          <a:chExt cx="0" cy="0"/>
        </a:xfrm>
      </p:grpSpPr>
      <p:sp>
        <p:nvSpPr>
          <p:cNvPr id="7" name="Title 1"/>
          <p:cNvSpPr txBox="1">
            <a:spLocks/>
          </p:cNvSpPr>
          <p:nvPr userDrawn="1"/>
        </p:nvSpPr>
        <p:spPr>
          <a:xfrm>
            <a:off x="609600" y="274638"/>
            <a:ext cx="10972800" cy="1143000"/>
          </a:xfrm>
          <a:prstGeom prst="rect">
            <a:avLst/>
          </a:prstGeom>
        </p:spPr>
        <p:txBody>
          <a:bodyPr/>
          <a:lstStyle>
            <a:lvl1pPr algn="ctr" defTabSz="457200" rtl="0" eaLnBrk="0" fontAlgn="base" hangingPunct="0">
              <a:spcBef>
                <a:spcPct val="0"/>
              </a:spcBef>
              <a:spcAft>
                <a:spcPct val="0"/>
              </a:spcAft>
              <a:defRPr sz="3200" kern="1200">
                <a:solidFill>
                  <a:schemeClr val="bg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pitchFamily="34"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pitchFamily="34"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pitchFamily="34"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pitchFamily="34" charset="0"/>
                <a:ea typeface="ＭＳ Ｐゴシック" charset="-128"/>
                <a:cs typeface="ＭＳ Ｐゴシック" charset="-128"/>
              </a:defRPr>
            </a:lvl9pPr>
          </a:lstStyle>
          <a:p>
            <a:endParaRPr lang="en-US" sz="3200" dirty="0">
              <a:solidFill>
                <a:srgbClr val="FFFFFF"/>
              </a:solidFill>
            </a:endParaRPr>
          </a:p>
        </p:txBody>
      </p:sp>
      <p:sp>
        <p:nvSpPr>
          <p:cNvPr id="9" name="Title 1"/>
          <p:cNvSpPr>
            <a:spLocks noGrp="1"/>
          </p:cNvSpPr>
          <p:nvPr>
            <p:ph type="title"/>
          </p:nvPr>
        </p:nvSpPr>
        <p:spPr>
          <a:xfrm>
            <a:off x="1219200" y="1"/>
            <a:ext cx="9855200" cy="1054385"/>
          </a:xfrm>
          <a:prstGeom prst="rect">
            <a:avLst/>
          </a:prstGeom>
        </p:spPr>
        <p:txBody>
          <a:bodyPr anchor="ctr"/>
          <a:lstStyle>
            <a:lvl1pPr>
              <a:defRPr sz="3200" b="1">
                <a:solidFill>
                  <a:schemeClr val="bg1"/>
                </a:solidFill>
                <a:latin typeface="Helvetica"/>
                <a:cs typeface="Helvetica"/>
              </a:defRPr>
            </a:lvl1pPr>
          </a:lstStyle>
          <a:p>
            <a:endParaRPr lang="en-US"/>
          </a:p>
        </p:txBody>
      </p:sp>
      <p:sp>
        <p:nvSpPr>
          <p:cNvPr id="10" name="Rectangle 5"/>
          <p:cNvSpPr>
            <a:spLocks noGrp="1" noChangeArrowheads="1"/>
          </p:cNvSpPr>
          <p:nvPr>
            <p:ph type="dt" sz="half" idx="11"/>
          </p:nvPr>
        </p:nvSpPr>
        <p:spPr>
          <a:xfrm>
            <a:off x="0" y="6719888"/>
            <a:ext cx="1930400" cy="138112"/>
          </a:xfrm>
          <a:prstGeom prst="rect">
            <a:avLst/>
          </a:prstGeom>
        </p:spPr>
        <p:txBody>
          <a:bodyPr/>
          <a:lstStyle>
            <a:lvl1pPr>
              <a:defRPr>
                <a:latin typeface="Calibri"/>
                <a:cs typeface="Calibri"/>
              </a:defRPr>
            </a:lvl1pPr>
          </a:lstStyle>
          <a:p>
            <a:pPr>
              <a:defRPr/>
            </a:pPr>
            <a:fld id="{F19A18F2-2E94-4E45-929F-F1201662DFFA}" type="datetime1">
              <a:rPr lang="en-US" smtClean="0">
                <a:solidFill>
                  <a:srgbClr val="000000">
                    <a:lumMod val="65000"/>
                    <a:lumOff val="35000"/>
                  </a:srgbClr>
                </a:solidFill>
              </a:rPr>
              <a:t>6/7/23</a:t>
            </a:fld>
            <a:endParaRPr lang="en-US" dirty="0">
              <a:solidFill>
                <a:srgbClr val="000000">
                  <a:lumMod val="65000"/>
                  <a:lumOff val="35000"/>
                </a:srgbClr>
              </a:solidFill>
            </a:endParaRPr>
          </a:p>
        </p:txBody>
      </p:sp>
      <p:sp>
        <p:nvSpPr>
          <p:cNvPr id="11" name="Rectangle 7"/>
          <p:cNvSpPr>
            <a:spLocks noGrp="1" noChangeArrowheads="1"/>
          </p:cNvSpPr>
          <p:nvPr>
            <p:ph type="ftr" sz="quarter" idx="12"/>
          </p:nvPr>
        </p:nvSpPr>
        <p:spPr>
          <a:xfrm>
            <a:off x="3111500" y="6719888"/>
            <a:ext cx="5985933" cy="138112"/>
          </a:xfrm>
          <a:prstGeom prst="rect">
            <a:avLst/>
          </a:prstGeom>
        </p:spPr>
        <p:txBody>
          <a:bodyPr/>
          <a:lstStyle>
            <a:lvl1pPr>
              <a:defRPr>
                <a:latin typeface="Calibri"/>
                <a:cs typeface="Calibri"/>
              </a:defRPr>
            </a:lvl1pPr>
          </a:lstStyle>
          <a:p>
            <a:pPr>
              <a:defRPr/>
            </a:pPr>
            <a:endParaRPr lang="en-US" dirty="0">
              <a:solidFill>
                <a:srgbClr val="000000">
                  <a:lumMod val="50000"/>
                  <a:lumOff val="50000"/>
                </a:srgbClr>
              </a:solidFill>
            </a:endParaRPr>
          </a:p>
        </p:txBody>
      </p:sp>
    </p:spTree>
    <p:extLst>
      <p:ext uri="{BB962C8B-B14F-4D97-AF65-F5344CB8AC3E}">
        <p14:creationId xmlns:p14="http://schemas.microsoft.com/office/powerpoint/2010/main" val="113521956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2700"/>
            <a:ext cx="10972800" cy="1104900"/>
          </a:xfrm>
          <a:prstGeom prst="rect">
            <a:avLst/>
          </a:prstGeom>
        </p:spPr>
        <p:txBody>
          <a:bodyPr/>
          <a:lstStyle/>
          <a:p>
            <a:r>
              <a:rPr lang="en-US"/>
              <a:t>Click to edit Master title style</a:t>
            </a:r>
          </a:p>
        </p:txBody>
      </p:sp>
      <p:sp>
        <p:nvSpPr>
          <p:cNvPr id="4" name="Date Placeholder 3"/>
          <p:cNvSpPr>
            <a:spLocks noGrp="1"/>
          </p:cNvSpPr>
          <p:nvPr>
            <p:ph type="dt" sz="half" idx="10"/>
          </p:nvPr>
        </p:nvSpPr>
        <p:spPr>
          <a:xfrm>
            <a:off x="609600" y="6628243"/>
            <a:ext cx="2844800" cy="210205"/>
          </a:xfrm>
          <a:prstGeom prst="rect">
            <a:avLst/>
          </a:prstGeom>
        </p:spPr>
        <p:txBody>
          <a:bodyPr/>
          <a:lstStyle/>
          <a:p>
            <a:fld id="{6CD54775-52AD-444C-BBFD-4BDD2BBC311B}" type="datetime1">
              <a:rPr lang="en-US" smtClean="0">
                <a:solidFill>
                  <a:prstClr val="black">
                    <a:tint val="75000"/>
                  </a:prstClr>
                </a:solidFill>
                <a:ea typeface="ＭＳ Ｐゴシック" pitchFamily="-112" charset="-128"/>
              </a:rPr>
              <a:t>6/7/23</a:t>
            </a:fld>
            <a:endParaRPr lang="en-US" dirty="0">
              <a:solidFill>
                <a:prstClr val="black">
                  <a:tint val="75000"/>
                </a:prstClr>
              </a:solidFill>
              <a:ea typeface="ＭＳ Ｐゴシック" pitchFamily="-112" charset="-128"/>
            </a:endParaRPr>
          </a:p>
        </p:txBody>
      </p:sp>
      <p:sp>
        <p:nvSpPr>
          <p:cNvPr id="5" name="Footer Placeholder 4"/>
          <p:cNvSpPr>
            <a:spLocks noGrp="1"/>
          </p:cNvSpPr>
          <p:nvPr>
            <p:ph type="ftr" sz="quarter" idx="11"/>
          </p:nvPr>
        </p:nvSpPr>
        <p:spPr>
          <a:xfrm>
            <a:off x="4165600" y="6628243"/>
            <a:ext cx="3860800" cy="210205"/>
          </a:xfrm>
          <a:prstGeom prst="rect">
            <a:avLst/>
          </a:prstGeom>
        </p:spPr>
        <p:txBody>
          <a:bodyPr/>
          <a:lstStyle/>
          <a:p>
            <a:endParaRPr lang="en-US" dirty="0">
              <a:solidFill>
                <a:prstClr val="black">
                  <a:tint val="75000"/>
                </a:prstClr>
              </a:solidFill>
              <a:ea typeface="ＭＳ Ｐゴシック" pitchFamily="-112" charset="-128"/>
            </a:endParaRPr>
          </a:p>
        </p:txBody>
      </p:sp>
      <p:sp>
        <p:nvSpPr>
          <p:cNvPr id="6" name="Slide Number Placeholder 5"/>
          <p:cNvSpPr>
            <a:spLocks noGrp="1"/>
          </p:cNvSpPr>
          <p:nvPr>
            <p:ph type="sldNum" sz="quarter" idx="12"/>
          </p:nvPr>
        </p:nvSpPr>
        <p:spPr>
          <a:xfrm>
            <a:off x="8737600" y="6628243"/>
            <a:ext cx="2844800" cy="210205"/>
          </a:xfrm>
          <a:prstGeom prst="rect">
            <a:avLst/>
          </a:prstGeom>
        </p:spPr>
        <p:txBody>
          <a:bodyPr/>
          <a:lstStyle/>
          <a:p>
            <a:fld id="{87B28F38-D049-5F43-A036-3D1F4DDC4C63}" type="slidenum">
              <a:rPr lang="en-US">
                <a:solidFill>
                  <a:prstClr val="black">
                    <a:tint val="75000"/>
                  </a:prstClr>
                </a:solidFill>
                <a:ea typeface="ＭＳ Ｐゴシック" pitchFamily="-112" charset="-128"/>
              </a:rPr>
              <a:pPr/>
              <a:t>‹#›</a:t>
            </a:fld>
            <a:endParaRPr lang="en-US" dirty="0">
              <a:solidFill>
                <a:prstClr val="black">
                  <a:tint val="75000"/>
                </a:prstClr>
              </a:solidFill>
              <a:ea typeface="ＭＳ Ｐゴシック" pitchFamily="-112" charset="-128"/>
            </a:endParaRPr>
          </a:p>
        </p:txBody>
      </p:sp>
      <p:sp>
        <p:nvSpPr>
          <p:cNvPr id="7" name="Text Placeholder 2"/>
          <p:cNvSpPr>
            <a:spLocks noGrp="1"/>
          </p:cNvSpPr>
          <p:nvPr>
            <p:ph idx="1"/>
          </p:nvPr>
        </p:nvSpPr>
        <p:spPr>
          <a:xfrm>
            <a:off x="609600" y="1206500"/>
            <a:ext cx="10972800" cy="5416550"/>
          </a:xfrm>
          <a:prstGeom prst="rect">
            <a:avLst/>
          </a:prstGeom>
        </p:spPr>
        <p:txBody>
          <a:bodyPr vert="horz" lIns="91418" tIns="45709" rIns="91418" bIns="4570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1248330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2700"/>
            <a:ext cx="10972800" cy="1104900"/>
          </a:xfrm>
          <a:prstGeom prst="rect">
            <a:avLst/>
          </a:prstGeom>
        </p:spPr>
        <p:txBody>
          <a:bodyPr/>
          <a:lstStyle/>
          <a:p>
            <a:r>
              <a:rPr lang="en-US"/>
              <a:t>Click to edit Master title style</a:t>
            </a:r>
          </a:p>
        </p:txBody>
      </p:sp>
      <p:sp>
        <p:nvSpPr>
          <p:cNvPr id="4" name="Date Placeholder 3"/>
          <p:cNvSpPr>
            <a:spLocks noGrp="1"/>
          </p:cNvSpPr>
          <p:nvPr>
            <p:ph type="dt" sz="half" idx="10"/>
          </p:nvPr>
        </p:nvSpPr>
        <p:spPr>
          <a:xfrm>
            <a:off x="609600" y="6628243"/>
            <a:ext cx="2844800" cy="210205"/>
          </a:xfrm>
          <a:prstGeom prst="rect">
            <a:avLst/>
          </a:prstGeom>
        </p:spPr>
        <p:txBody>
          <a:bodyPr/>
          <a:lstStyle/>
          <a:p>
            <a:fld id="{F187FAA4-54DB-B443-A672-E4800828FF7E}" type="datetime1">
              <a:rPr lang="en-US" smtClean="0">
                <a:solidFill>
                  <a:prstClr val="black">
                    <a:tint val="75000"/>
                  </a:prstClr>
                </a:solidFill>
                <a:ea typeface="ＭＳ Ｐゴシック" pitchFamily="-112" charset="-128"/>
              </a:rPr>
              <a:t>6/7/23</a:t>
            </a:fld>
            <a:endParaRPr lang="en-US" dirty="0">
              <a:solidFill>
                <a:prstClr val="black">
                  <a:tint val="75000"/>
                </a:prstClr>
              </a:solidFill>
              <a:ea typeface="ＭＳ Ｐゴシック" pitchFamily="-112" charset="-128"/>
            </a:endParaRPr>
          </a:p>
        </p:txBody>
      </p:sp>
      <p:sp>
        <p:nvSpPr>
          <p:cNvPr id="5" name="Footer Placeholder 4"/>
          <p:cNvSpPr>
            <a:spLocks noGrp="1"/>
          </p:cNvSpPr>
          <p:nvPr>
            <p:ph type="ftr" sz="quarter" idx="11"/>
          </p:nvPr>
        </p:nvSpPr>
        <p:spPr>
          <a:xfrm>
            <a:off x="4165600" y="6628243"/>
            <a:ext cx="3860800" cy="210205"/>
          </a:xfrm>
          <a:prstGeom prst="rect">
            <a:avLst/>
          </a:prstGeom>
        </p:spPr>
        <p:txBody>
          <a:bodyPr/>
          <a:lstStyle/>
          <a:p>
            <a:endParaRPr lang="en-US" dirty="0">
              <a:solidFill>
                <a:prstClr val="black">
                  <a:tint val="75000"/>
                </a:prstClr>
              </a:solidFill>
              <a:ea typeface="ＭＳ Ｐゴシック" pitchFamily="-112" charset="-128"/>
            </a:endParaRPr>
          </a:p>
        </p:txBody>
      </p:sp>
      <p:sp>
        <p:nvSpPr>
          <p:cNvPr id="6" name="Slide Number Placeholder 5"/>
          <p:cNvSpPr>
            <a:spLocks noGrp="1"/>
          </p:cNvSpPr>
          <p:nvPr>
            <p:ph type="sldNum" sz="quarter" idx="12"/>
          </p:nvPr>
        </p:nvSpPr>
        <p:spPr>
          <a:xfrm>
            <a:off x="9347200" y="6638273"/>
            <a:ext cx="2844800" cy="210205"/>
          </a:xfrm>
          <a:prstGeom prst="rect">
            <a:avLst/>
          </a:prstGeom>
        </p:spPr>
        <p:txBody>
          <a:bodyPr/>
          <a:lstStyle/>
          <a:p>
            <a:fld id="{87B28F38-D049-5F43-A036-3D1F4DDC4C63}" type="slidenum">
              <a:rPr lang="en-US">
                <a:solidFill>
                  <a:prstClr val="black">
                    <a:tint val="75000"/>
                  </a:prstClr>
                </a:solidFill>
                <a:ea typeface="ＭＳ Ｐゴシック" pitchFamily="-112" charset="-128"/>
              </a:rPr>
              <a:pPr/>
              <a:t>‹#›</a:t>
            </a:fld>
            <a:endParaRPr lang="en-US" dirty="0">
              <a:solidFill>
                <a:prstClr val="black">
                  <a:tint val="75000"/>
                </a:prstClr>
              </a:solidFill>
              <a:ea typeface="ＭＳ Ｐゴシック" pitchFamily="-112" charset="-128"/>
            </a:endParaRPr>
          </a:p>
        </p:txBody>
      </p:sp>
      <p:sp>
        <p:nvSpPr>
          <p:cNvPr id="7" name="Text Placeholder 2"/>
          <p:cNvSpPr>
            <a:spLocks noGrp="1"/>
          </p:cNvSpPr>
          <p:nvPr>
            <p:ph idx="1"/>
          </p:nvPr>
        </p:nvSpPr>
        <p:spPr>
          <a:xfrm>
            <a:off x="609600" y="1206500"/>
            <a:ext cx="10972800" cy="5416550"/>
          </a:xfrm>
          <a:prstGeom prst="rect">
            <a:avLst/>
          </a:prstGeom>
        </p:spPr>
        <p:txBody>
          <a:bodyPr vert="horz" lIns="91418" tIns="45709" rIns="91418" bIns="4570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4317353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2700"/>
            <a:ext cx="10972800" cy="1104900"/>
          </a:xfrm>
          <a:prstGeom prst="rect">
            <a:avLst/>
          </a:prstGeom>
        </p:spPr>
        <p:txBody>
          <a:bodyPr/>
          <a:lstStyle/>
          <a:p>
            <a:r>
              <a:rPr lang="en-US"/>
              <a:t>Click to edit Master title style</a:t>
            </a:r>
          </a:p>
        </p:txBody>
      </p:sp>
      <p:sp>
        <p:nvSpPr>
          <p:cNvPr id="4" name="Date Placeholder 3"/>
          <p:cNvSpPr>
            <a:spLocks noGrp="1"/>
          </p:cNvSpPr>
          <p:nvPr>
            <p:ph type="dt" sz="half" idx="10"/>
          </p:nvPr>
        </p:nvSpPr>
        <p:spPr>
          <a:xfrm>
            <a:off x="609600" y="6628243"/>
            <a:ext cx="2844800" cy="210205"/>
          </a:xfrm>
          <a:prstGeom prst="rect">
            <a:avLst/>
          </a:prstGeom>
        </p:spPr>
        <p:txBody>
          <a:bodyPr/>
          <a:lstStyle/>
          <a:p>
            <a:fld id="{00960036-F500-EF49-997E-64DDDF1D121F}" type="datetime1">
              <a:rPr lang="en-US" smtClean="0">
                <a:solidFill>
                  <a:prstClr val="black">
                    <a:tint val="75000"/>
                  </a:prstClr>
                </a:solidFill>
                <a:ea typeface="ＭＳ Ｐゴシック" pitchFamily="-112" charset="-128"/>
              </a:rPr>
              <a:t>6/7/23</a:t>
            </a:fld>
            <a:endParaRPr lang="en-US" dirty="0">
              <a:solidFill>
                <a:prstClr val="black">
                  <a:tint val="75000"/>
                </a:prstClr>
              </a:solidFill>
              <a:ea typeface="ＭＳ Ｐゴシック" pitchFamily="-112" charset="-128"/>
            </a:endParaRPr>
          </a:p>
        </p:txBody>
      </p:sp>
      <p:sp>
        <p:nvSpPr>
          <p:cNvPr id="5" name="Footer Placeholder 4"/>
          <p:cNvSpPr>
            <a:spLocks noGrp="1"/>
          </p:cNvSpPr>
          <p:nvPr>
            <p:ph type="ftr" sz="quarter" idx="11"/>
          </p:nvPr>
        </p:nvSpPr>
        <p:spPr>
          <a:xfrm>
            <a:off x="4165600" y="6628243"/>
            <a:ext cx="3860800" cy="210205"/>
          </a:xfrm>
          <a:prstGeom prst="rect">
            <a:avLst/>
          </a:prstGeom>
        </p:spPr>
        <p:txBody>
          <a:bodyPr/>
          <a:lstStyle/>
          <a:p>
            <a:endParaRPr lang="en-US" dirty="0">
              <a:solidFill>
                <a:prstClr val="black">
                  <a:tint val="75000"/>
                </a:prstClr>
              </a:solidFill>
              <a:ea typeface="ＭＳ Ｐゴシック" pitchFamily="-112" charset="-128"/>
            </a:endParaRPr>
          </a:p>
        </p:txBody>
      </p:sp>
      <p:sp>
        <p:nvSpPr>
          <p:cNvPr id="6" name="Slide Number Placeholder 5"/>
          <p:cNvSpPr>
            <a:spLocks noGrp="1"/>
          </p:cNvSpPr>
          <p:nvPr>
            <p:ph type="sldNum" sz="quarter" idx="12"/>
          </p:nvPr>
        </p:nvSpPr>
        <p:spPr>
          <a:xfrm>
            <a:off x="8737600" y="6628243"/>
            <a:ext cx="2844800" cy="210205"/>
          </a:xfrm>
          <a:prstGeom prst="rect">
            <a:avLst/>
          </a:prstGeom>
        </p:spPr>
        <p:txBody>
          <a:bodyPr/>
          <a:lstStyle/>
          <a:p>
            <a:fld id="{87B28F38-D049-5F43-A036-3D1F4DDC4C63}" type="slidenum">
              <a:rPr lang="en-US">
                <a:solidFill>
                  <a:prstClr val="black">
                    <a:tint val="75000"/>
                  </a:prstClr>
                </a:solidFill>
                <a:ea typeface="ＭＳ Ｐゴシック" pitchFamily="-112" charset="-128"/>
              </a:rPr>
              <a:pPr/>
              <a:t>‹#›</a:t>
            </a:fld>
            <a:endParaRPr lang="en-US" dirty="0">
              <a:solidFill>
                <a:prstClr val="black">
                  <a:tint val="75000"/>
                </a:prstClr>
              </a:solidFill>
              <a:ea typeface="ＭＳ Ｐゴシック" pitchFamily="-112" charset="-128"/>
            </a:endParaRPr>
          </a:p>
        </p:txBody>
      </p:sp>
      <p:sp>
        <p:nvSpPr>
          <p:cNvPr id="7" name="Text Placeholder 2"/>
          <p:cNvSpPr>
            <a:spLocks noGrp="1"/>
          </p:cNvSpPr>
          <p:nvPr>
            <p:ph idx="1"/>
          </p:nvPr>
        </p:nvSpPr>
        <p:spPr>
          <a:xfrm>
            <a:off x="609600" y="1206500"/>
            <a:ext cx="10972800" cy="541655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0706854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2700"/>
            <a:ext cx="10972800" cy="1104900"/>
          </a:xfrm>
          <a:prstGeom prst="rect">
            <a:avLst/>
          </a:prstGeom>
        </p:spPr>
        <p:txBody>
          <a:bodyPr/>
          <a:lstStyle/>
          <a:p>
            <a:r>
              <a:rPr lang="en-US"/>
              <a:t>Click to edit Master title style</a:t>
            </a:r>
          </a:p>
        </p:txBody>
      </p:sp>
      <p:sp>
        <p:nvSpPr>
          <p:cNvPr id="4" name="Date Placeholder 3"/>
          <p:cNvSpPr>
            <a:spLocks noGrp="1"/>
          </p:cNvSpPr>
          <p:nvPr>
            <p:ph type="dt" sz="half" idx="10"/>
          </p:nvPr>
        </p:nvSpPr>
        <p:spPr>
          <a:xfrm>
            <a:off x="609601" y="6628247"/>
            <a:ext cx="2844800" cy="210205"/>
          </a:xfrm>
          <a:prstGeom prst="rect">
            <a:avLst/>
          </a:prstGeom>
        </p:spPr>
        <p:txBody>
          <a:bodyPr/>
          <a:lstStyle/>
          <a:p>
            <a:fld id="{7AB1EC7F-9180-FE43-8749-F5F462EFBFE7}" type="datetime1">
              <a:rPr lang="en-US" smtClean="0">
                <a:solidFill>
                  <a:prstClr val="black">
                    <a:tint val="75000"/>
                  </a:prstClr>
                </a:solidFill>
                <a:ea typeface="ＭＳ Ｐゴシック" pitchFamily="-112" charset="-128"/>
              </a:rPr>
              <a:t>6/7/23</a:t>
            </a:fld>
            <a:endParaRPr lang="en-US" dirty="0">
              <a:solidFill>
                <a:prstClr val="black">
                  <a:tint val="75000"/>
                </a:prstClr>
              </a:solidFill>
              <a:ea typeface="ＭＳ Ｐゴシック" pitchFamily="-112" charset="-128"/>
            </a:endParaRPr>
          </a:p>
        </p:txBody>
      </p:sp>
      <p:sp>
        <p:nvSpPr>
          <p:cNvPr id="5" name="Footer Placeholder 4"/>
          <p:cNvSpPr>
            <a:spLocks noGrp="1"/>
          </p:cNvSpPr>
          <p:nvPr>
            <p:ph type="ftr" sz="quarter" idx="11"/>
          </p:nvPr>
        </p:nvSpPr>
        <p:spPr>
          <a:xfrm>
            <a:off x="4165600" y="6628247"/>
            <a:ext cx="3860800" cy="210205"/>
          </a:xfrm>
          <a:prstGeom prst="rect">
            <a:avLst/>
          </a:prstGeom>
        </p:spPr>
        <p:txBody>
          <a:bodyPr/>
          <a:lstStyle/>
          <a:p>
            <a:endParaRPr lang="en-US" dirty="0">
              <a:solidFill>
                <a:prstClr val="black">
                  <a:tint val="75000"/>
                </a:prstClr>
              </a:solidFill>
              <a:ea typeface="ＭＳ Ｐゴシック" pitchFamily="-112" charset="-128"/>
            </a:endParaRPr>
          </a:p>
        </p:txBody>
      </p:sp>
      <p:sp>
        <p:nvSpPr>
          <p:cNvPr id="6" name="Slide Number Placeholder 5"/>
          <p:cNvSpPr>
            <a:spLocks noGrp="1"/>
          </p:cNvSpPr>
          <p:nvPr>
            <p:ph type="sldNum" sz="quarter" idx="12"/>
          </p:nvPr>
        </p:nvSpPr>
        <p:spPr>
          <a:xfrm>
            <a:off x="8737600" y="6628247"/>
            <a:ext cx="2844800" cy="210205"/>
          </a:xfrm>
          <a:prstGeom prst="rect">
            <a:avLst/>
          </a:prstGeom>
        </p:spPr>
        <p:txBody>
          <a:bodyPr/>
          <a:lstStyle/>
          <a:p>
            <a:fld id="{87B28F38-D049-5F43-A036-3D1F4DDC4C63}" type="slidenum">
              <a:rPr lang="en-US">
                <a:solidFill>
                  <a:prstClr val="black">
                    <a:tint val="75000"/>
                  </a:prstClr>
                </a:solidFill>
                <a:ea typeface="ＭＳ Ｐゴシック" pitchFamily="-112" charset="-128"/>
              </a:rPr>
              <a:pPr/>
              <a:t>‹#›</a:t>
            </a:fld>
            <a:endParaRPr lang="en-US" dirty="0">
              <a:solidFill>
                <a:prstClr val="black">
                  <a:tint val="75000"/>
                </a:prstClr>
              </a:solidFill>
              <a:ea typeface="ＭＳ Ｐゴシック" pitchFamily="-112" charset="-128"/>
            </a:endParaRPr>
          </a:p>
        </p:txBody>
      </p:sp>
      <p:sp>
        <p:nvSpPr>
          <p:cNvPr id="7" name="Text Placeholder 2"/>
          <p:cNvSpPr>
            <a:spLocks noGrp="1"/>
          </p:cNvSpPr>
          <p:nvPr>
            <p:ph idx="1"/>
          </p:nvPr>
        </p:nvSpPr>
        <p:spPr>
          <a:xfrm>
            <a:off x="609600" y="1206500"/>
            <a:ext cx="10972800" cy="5416550"/>
          </a:xfrm>
          <a:prstGeom prst="rect">
            <a:avLst/>
          </a:prstGeom>
        </p:spPr>
        <p:txBody>
          <a:bodyPr vert="horz" lIns="91388" tIns="45694" rIns="91388" bIns="4569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040921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5 Black">
    <p:spTree>
      <p:nvGrpSpPr>
        <p:cNvPr id="1" name=""/>
        <p:cNvGrpSpPr/>
        <p:nvPr/>
      </p:nvGrpSpPr>
      <p:grpSpPr>
        <a:xfrm>
          <a:off x="0" y="0"/>
          <a:ext cx="0" cy="0"/>
          <a:chOff x="0" y="0"/>
          <a:chExt cx="0" cy="0"/>
        </a:xfrm>
      </p:grpSpPr>
      <p:sp>
        <p:nvSpPr>
          <p:cNvPr id="4" name="Date Placeholder 3"/>
          <p:cNvSpPr>
            <a:spLocks noGrp="1"/>
          </p:cNvSpPr>
          <p:nvPr>
            <p:ph type="dt" sz="half" idx="15"/>
          </p:nvPr>
        </p:nvSpPr>
        <p:spPr/>
        <p:txBody>
          <a:bodyPr/>
          <a:lstStyle/>
          <a:p>
            <a:fld id="{87EA7780-5DFD-AE4F-B1E0-892BD90D08BB}" type="datetime3">
              <a:rPr lang="en-US" smtClean="0"/>
              <a:t>7 June 2023</a:t>
            </a:fld>
            <a:endParaRPr lang="en-US" dirty="0"/>
          </a:p>
        </p:txBody>
      </p:sp>
      <p:sp>
        <p:nvSpPr>
          <p:cNvPr id="5" name="Footer Placeholder 4"/>
          <p:cNvSpPr>
            <a:spLocks noGrp="1"/>
          </p:cNvSpPr>
          <p:nvPr>
            <p:ph type="ftr" sz="quarter" idx="16"/>
          </p:nvPr>
        </p:nvSpPr>
        <p:spPr/>
        <p:txBody>
          <a:bodyPr/>
          <a:lstStyle/>
          <a:p>
            <a:endParaRPr lang="en-US" dirty="0"/>
          </a:p>
        </p:txBody>
      </p:sp>
      <p:sp>
        <p:nvSpPr>
          <p:cNvPr id="6" name="Slide Number Placeholder 5"/>
          <p:cNvSpPr>
            <a:spLocks noGrp="1"/>
          </p:cNvSpPr>
          <p:nvPr>
            <p:ph type="sldNum" sz="quarter" idx="17"/>
          </p:nvPr>
        </p:nvSpPr>
        <p:spPr/>
        <p:txBody>
          <a:bodyPr/>
          <a:lstStyle/>
          <a:p>
            <a:fld id="{4EBCDCBD-78E1-0D41-A999-31B5EBF8E02C}" type="slidenum">
              <a:rPr lang="en-US" smtClean="0"/>
              <a:pPr/>
              <a:t>‹#›</a:t>
            </a:fld>
            <a:endParaRPr lang="en-US" dirty="0"/>
          </a:p>
        </p:txBody>
      </p:sp>
      <p:sp>
        <p:nvSpPr>
          <p:cNvPr id="9" name="Rectangle 8"/>
          <p:cNvSpPr/>
          <p:nvPr/>
        </p:nvSpPr>
        <p:spPr>
          <a:xfrm>
            <a:off x="0" y="6291470"/>
            <a:ext cx="12192000" cy="56653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557" y="1332"/>
            <a:ext cx="12187256" cy="6855332"/>
          </a:xfrm>
          <a:prstGeom prst="rect">
            <a:avLst/>
          </a:prstGeom>
          <a:effectLst/>
        </p:spPr>
      </p:pic>
      <p:sp>
        <p:nvSpPr>
          <p:cNvPr id="13" name="Rectangle 12"/>
          <p:cNvSpPr/>
          <p:nvPr userDrawn="1"/>
        </p:nvSpPr>
        <p:spPr>
          <a:xfrm rot="10800000">
            <a:off x="0" y="4358639"/>
            <a:ext cx="12192000" cy="2499359"/>
          </a:xfrm>
          <a:prstGeom prst="rect">
            <a:avLst/>
          </a:prstGeom>
          <a:gradFill>
            <a:gsLst>
              <a:gs pos="0">
                <a:srgbClr val="000000">
                  <a:alpha val="40000"/>
                </a:srgbClr>
              </a:gs>
              <a:gs pos="100000">
                <a:srgbClr val="000000">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hasCustomPrompt="1"/>
          </p:nvPr>
        </p:nvSpPr>
        <p:spPr>
          <a:xfrm>
            <a:off x="4191000" y="1028700"/>
            <a:ext cx="6819900" cy="1485900"/>
          </a:xfrm>
        </p:spPr>
        <p:txBody>
          <a:bodyPr anchor="t">
            <a:normAutofit/>
          </a:bodyPr>
          <a:lstStyle>
            <a:lvl1pPr algn="l">
              <a:defRPr sz="3200">
                <a:solidFill>
                  <a:schemeClr val="bg1"/>
                </a:solidFill>
              </a:defRPr>
            </a:lvl1pPr>
          </a:lstStyle>
          <a:p>
            <a:r>
              <a:rPr lang="en-US" dirty="0"/>
              <a:t>Click to add title </a:t>
            </a:r>
            <a:br>
              <a:rPr lang="en-US" dirty="0"/>
            </a:br>
            <a:r>
              <a:rPr lang="en-US" dirty="0"/>
              <a:t>(recommended for titles that </a:t>
            </a:r>
            <a:br>
              <a:rPr lang="en-US" dirty="0"/>
            </a:br>
            <a:r>
              <a:rPr lang="en-US" dirty="0"/>
              <a:t>are 2-3 lines long)</a:t>
            </a:r>
          </a:p>
        </p:txBody>
      </p:sp>
      <p:sp>
        <p:nvSpPr>
          <p:cNvPr id="3" name="Subtitle 2"/>
          <p:cNvSpPr>
            <a:spLocks noGrp="1"/>
          </p:cNvSpPr>
          <p:nvPr>
            <p:ph type="subTitle" idx="1" hasCustomPrompt="1"/>
          </p:nvPr>
        </p:nvSpPr>
        <p:spPr>
          <a:xfrm>
            <a:off x="4191001" y="2514600"/>
            <a:ext cx="6819900" cy="341566"/>
          </a:xfrm>
        </p:spPr>
        <p:txBody>
          <a:bodyPr lIns="0" tIns="0" rIns="0" bIns="0">
            <a:normAutofit/>
          </a:bodyPr>
          <a:lstStyle>
            <a:lvl1pPr marL="0" indent="0" algn="l">
              <a:buNone/>
              <a:defRPr sz="16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12" name="Text Placeholder 11"/>
          <p:cNvSpPr>
            <a:spLocks noGrp="1"/>
          </p:cNvSpPr>
          <p:nvPr>
            <p:ph type="body" sz="quarter" idx="13" hasCustomPrompt="1"/>
          </p:nvPr>
        </p:nvSpPr>
        <p:spPr>
          <a:xfrm>
            <a:off x="4191000" y="2857501"/>
            <a:ext cx="6819900" cy="775386"/>
          </a:xfrm>
        </p:spPr>
        <p:txBody>
          <a:bodyPr lIns="0" tIns="0" rIns="0" bIns="0">
            <a:normAutofit/>
          </a:bodyPr>
          <a:lstStyle>
            <a:lvl1pPr marL="0" indent="0">
              <a:spcBef>
                <a:spcPts val="0"/>
              </a:spcBef>
              <a:buNone/>
              <a:defRPr sz="1200">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br>
              <a:rPr lang="en-US" dirty="0"/>
            </a:br>
            <a:r>
              <a:rPr lang="en-US" dirty="0"/>
              <a:t>Title</a:t>
            </a:r>
            <a:br>
              <a:rPr lang="en-US" dirty="0"/>
            </a:br>
            <a:r>
              <a:rPr lang="en-US" dirty="0"/>
              <a:t>Contact information</a:t>
            </a:r>
          </a:p>
        </p:txBody>
      </p:sp>
      <p:pic>
        <p:nvPicPr>
          <p:cNvPr id="11" name="Picture 10"/>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54338" y="532082"/>
            <a:ext cx="3271029" cy="2139696"/>
          </a:xfrm>
          <a:prstGeom prst="rect">
            <a:avLst/>
          </a:prstGeom>
        </p:spPr>
      </p:pic>
      <p:cxnSp>
        <p:nvCxnSpPr>
          <p:cNvPr id="8" name="Straight Connector 7"/>
          <p:cNvCxnSpPr/>
          <p:nvPr/>
        </p:nvCxnSpPr>
        <p:spPr>
          <a:xfrm>
            <a:off x="4191000" y="3855309"/>
            <a:ext cx="681990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16" name="Text Placeholder 11"/>
          <p:cNvSpPr>
            <a:spLocks noGrp="1"/>
          </p:cNvSpPr>
          <p:nvPr>
            <p:ph type="body" sz="quarter" idx="14" hasCustomPrompt="1"/>
          </p:nvPr>
        </p:nvSpPr>
        <p:spPr>
          <a:xfrm>
            <a:off x="4191000" y="3976707"/>
            <a:ext cx="6819900" cy="2195494"/>
          </a:xfrm>
        </p:spPr>
        <p:txBody>
          <a:bodyPr lIns="0" tIns="0" rIns="0" bIns="0">
            <a:normAutofit/>
          </a:bodyPr>
          <a:lstStyle>
            <a:lvl1pPr marL="0" indent="0">
              <a:spcBef>
                <a:spcPts val="200"/>
              </a:spcBef>
              <a:buNone/>
              <a:defRPr sz="1000" baseline="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r>
              <a:rPr lang="en-US" dirty="0">
                <a:effectLst/>
                <a:latin typeface="Helvetica" charset="0"/>
              </a:rPr>
              <a:t>Click to add classification text</a:t>
            </a:r>
          </a:p>
        </p:txBody>
      </p:sp>
      <p:cxnSp>
        <p:nvCxnSpPr>
          <p:cNvPr id="20" name="Straight Connector 19"/>
          <p:cNvCxnSpPr/>
          <p:nvPr/>
        </p:nvCxnSpPr>
        <p:spPr>
          <a:xfrm>
            <a:off x="4191000" y="3855309"/>
            <a:ext cx="681990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a:off x="4191000" y="3855309"/>
            <a:ext cx="68199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userDrawn="1"/>
        </p:nvSpPr>
        <p:spPr>
          <a:xfrm>
            <a:off x="1082518" y="2541694"/>
            <a:ext cx="2210142" cy="497572"/>
          </a:xfrm>
          <a:prstGeom prst="rect">
            <a:avLst/>
          </a:prstGeom>
          <a:noFill/>
          <a:ln w="19050">
            <a:noFill/>
          </a:ln>
        </p:spPr>
        <p:txBody>
          <a:bodyPr wrap="square" rtlCol="0">
            <a:spAutoFit/>
          </a:bodyPr>
          <a:lstStyle/>
          <a:p>
            <a:pPr marL="0" marR="0" indent="0" algn="ctr" defTabSz="914400" rtl="0" eaLnBrk="1" fontAlgn="auto" latinLnBrk="0" hangingPunct="1">
              <a:lnSpc>
                <a:spcPts val="1600"/>
              </a:lnSpc>
              <a:spcBef>
                <a:spcPts val="0"/>
              </a:spcBef>
              <a:spcAft>
                <a:spcPts val="0"/>
              </a:spcAft>
              <a:buClrTx/>
              <a:buSzTx/>
              <a:buFontTx/>
              <a:buNone/>
              <a:tabLst/>
              <a:defRPr/>
            </a:pPr>
            <a:r>
              <a:rPr lang="en-US" sz="1200" dirty="0">
                <a:solidFill>
                  <a:schemeClr val="bg1"/>
                </a:solidFill>
                <a:latin typeface="+mn-lt"/>
                <a:ea typeface="Myriad Pro" charset="0"/>
                <a:cs typeface="Myriad Pro" charset="0"/>
              </a:rPr>
              <a:t>11100 Johns Hopkins Road </a:t>
            </a:r>
            <a:br>
              <a:rPr lang="en-US" sz="1200" dirty="0">
                <a:solidFill>
                  <a:schemeClr val="bg1"/>
                </a:solidFill>
                <a:latin typeface="+mn-lt"/>
                <a:ea typeface="Myriad Pro" charset="0"/>
                <a:cs typeface="Myriad Pro" charset="0"/>
              </a:rPr>
            </a:br>
            <a:r>
              <a:rPr lang="en-US" sz="1200" dirty="0">
                <a:solidFill>
                  <a:schemeClr val="bg1"/>
                </a:solidFill>
                <a:latin typeface="+mn-lt"/>
                <a:ea typeface="Myriad Pro" charset="0"/>
                <a:cs typeface="Myriad Pro" charset="0"/>
              </a:rPr>
              <a:t>Laurel, MD 20723-6099</a:t>
            </a:r>
          </a:p>
        </p:txBody>
      </p:sp>
      <p:cxnSp>
        <p:nvCxnSpPr>
          <p:cNvPr id="19" name="Straight Connector 18"/>
          <p:cNvCxnSpPr/>
          <p:nvPr userDrawn="1"/>
        </p:nvCxnSpPr>
        <p:spPr>
          <a:xfrm>
            <a:off x="1082518" y="2387995"/>
            <a:ext cx="2210142"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7782222"/>
      </p:ext>
    </p:extLst>
  </p:cSld>
  <p:clrMapOvr>
    <a:masterClrMapping/>
  </p:clrMapOvr>
  <p:extLst>
    <p:ext uri="{DCECCB84-F9BA-43D5-87BE-67443E8EF086}">
      <p15:sldGuideLst xmlns:p15="http://schemas.microsoft.com/office/powerpoint/2012/main">
        <p15:guide id="5" pos="6936">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3132667"/>
            <a:ext cx="12192000" cy="2506132"/>
          </a:xfrm>
          <a:prstGeom prst="rect">
            <a:avLst/>
          </a:prstGeom>
        </p:spPr>
        <p:txBody>
          <a:bodyPr/>
          <a:lstStyle>
            <a:lvl1pPr marL="0" indent="0" algn="ctr">
              <a:buNone/>
              <a:defRPr sz="3600" b="1">
                <a:solidFill>
                  <a:srgbClr val="000090"/>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3"/>
            <a:ext cx="2844800" cy="365125"/>
          </a:xfrm>
          <a:prstGeom prst="rect">
            <a:avLst/>
          </a:prstGeom>
        </p:spPr>
        <p:txBody>
          <a:bodyPr vert="horz" wrap="square" lIns="91440" tIns="45720" rIns="91440" bIns="45720" numCol="1" anchor="t" anchorCtr="0" compatLnSpc="1">
            <a:prstTxWarp prst="textNoShape">
              <a:avLst/>
            </a:prstTxWarp>
          </a:bodyPr>
          <a:lstStyle>
            <a:lvl1pPr>
              <a:defRPr sz="1200"/>
            </a:lvl1pPr>
          </a:lstStyle>
          <a:p>
            <a:pPr fontAlgn="base">
              <a:spcBef>
                <a:spcPct val="0"/>
              </a:spcBef>
              <a:spcAft>
                <a:spcPct val="0"/>
              </a:spcAft>
            </a:pPr>
            <a:fld id="{43FC3EDA-968D-6247-9F35-F1F62C83A0D1}" type="datetime1">
              <a:rPr lang="en-US" smtClean="0">
                <a:solidFill>
                  <a:prstClr val="black"/>
                </a:solidFill>
                <a:latin typeface="Arial" pitchFamily="34" charset="0"/>
                <a:ea typeface="ＭＳ Ｐゴシック" pitchFamily="34" charset="-128"/>
              </a:rPr>
              <a:t>6/7/23</a:t>
            </a:fld>
            <a:endParaRPr lang="en-US" dirty="0">
              <a:solidFill>
                <a:prstClr val="black"/>
              </a:solidFill>
              <a:latin typeface="Arial" pitchFamily="34" charset="0"/>
              <a:ea typeface="ＭＳ Ｐゴシック" pitchFamily="34" charset="-128"/>
            </a:endParaRPr>
          </a:p>
        </p:txBody>
      </p:sp>
      <p:sp>
        <p:nvSpPr>
          <p:cNvPr id="5" name="Footer Placeholder 4"/>
          <p:cNvSpPr>
            <a:spLocks noGrp="1"/>
          </p:cNvSpPr>
          <p:nvPr>
            <p:ph type="ftr" sz="quarter" idx="11"/>
          </p:nvPr>
        </p:nvSpPr>
        <p:spPr>
          <a:xfrm>
            <a:off x="4165600" y="6492878"/>
            <a:ext cx="3860800" cy="365125"/>
          </a:xfrm>
          <a:prstGeom prst="rect">
            <a:avLst/>
          </a:prstGeom>
        </p:spPr>
        <p:txBody>
          <a:bodyPr anchor="b"/>
          <a:lstStyle>
            <a:lvl1pPr algn="ctr">
              <a:defRPr sz="900" b="1">
                <a:solidFill>
                  <a:srgbClr val="FF0000"/>
                </a:solidFill>
                <a:latin typeface="Arial" charset="0"/>
                <a:ea typeface="ＭＳ Ｐゴシック" charset="-128"/>
                <a:cs typeface="ＭＳ Ｐゴシック" charset="-128"/>
              </a:defRPr>
            </a:lvl1pPr>
          </a:lstStyle>
          <a:p>
            <a:pPr fontAlgn="base">
              <a:spcBef>
                <a:spcPct val="0"/>
              </a:spcBef>
              <a:spcAft>
                <a:spcPct val="0"/>
              </a:spcAft>
              <a:defRPr/>
            </a:pPr>
            <a:endParaRPr lang="en-US" dirty="0"/>
          </a:p>
        </p:txBody>
      </p:sp>
      <p:sp>
        <p:nvSpPr>
          <p:cNvPr id="6" name="Slide Number Placeholder 5"/>
          <p:cNvSpPr>
            <a:spLocks noGrp="1"/>
          </p:cNvSpPr>
          <p:nvPr>
            <p:ph type="sldNum" sz="quarter" idx="12"/>
          </p:nvPr>
        </p:nvSpPr>
        <p:spPr>
          <a:xfrm>
            <a:off x="11550652" y="6637338"/>
            <a:ext cx="641349" cy="220662"/>
          </a:xfrm>
          <a:prstGeom prst="rect">
            <a:avLst/>
          </a:prstGeom>
        </p:spPr>
        <p:txBody>
          <a:bodyPr vert="horz" wrap="square" lIns="91440" tIns="45720" rIns="91440" bIns="45720" numCol="1" anchor="t" anchorCtr="0" compatLnSpc="1">
            <a:prstTxWarp prst="textNoShape">
              <a:avLst/>
            </a:prstTxWarp>
          </a:bodyPr>
          <a:lstStyle>
            <a:lvl1pPr algn="r">
              <a:defRPr sz="800"/>
            </a:lvl1pPr>
          </a:lstStyle>
          <a:p>
            <a:pPr fontAlgn="base">
              <a:spcBef>
                <a:spcPct val="0"/>
              </a:spcBef>
              <a:spcAft>
                <a:spcPct val="0"/>
              </a:spcAft>
            </a:pPr>
            <a:r>
              <a:rPr lang="en-US" dirty="0">
                <a:solidFill>
                  <a:prstClr val="black"/>
                </a:solidFill>
                <a:latin typeface="Arial" pitchFamily="34" charset="0"/>
                <a:ea typeface="ＭＳ Ｐゴシック" pitchFamily="34" charset="-128"/>
              </a:rPr>
              <a:t>]</a:t>
            </a:r>
          </a:p>
        </p:txBody>
      </p:sp>
    </p:spTree>
    <p:extLst>
      <p:ext uri="{BB962C8B-B14F-4D97-AF65-F5344CB8AC3E}">
        <p14:creationId xmlns:p14="http://schemas.microsoft.com/office/powerpoint/2010/main" val="377792911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370702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9_Title and Content">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00D5BF5-5B39-AA40-8630-FA705A02330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2234D75E-54F5-AE47-BEAF-9D7AB55B7CB5}"/>
              </a:ext>
            </a:extLst>
          </p:cNvPr>
          <p:cNvSpPr/>
          <p:nvPr userDrawn="1"/>
        </p:nvSpPr>
        <p:spPr>
          <a:xfrm>
            <a:off x="0" y="-121591"/>
            <a:ext cx="12192000"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F4E3C496-991D-144E-BC9C-4793C231E64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53800" y="-20626"/>
            <a:ext cx="838200" cy="712471"/>
          </a:xfrm>
          <a:prstGeom prst="rect">
            <a:avLst/>
          </a:prstGeom>
        </p:spPr>
      </p:pic>
    </p:spTree>
    <p:extLst>
      <p:ext uri="{BB962C8B-B14F-4D97-AF65-F5344CB8AC3E}">
        <p14:creationId xmlns:p14="http://schemas.microsoft.com/office/powerpoint/2010/main" val="671901866"/>
      </p:ext>
    </p:extLst>
  </p:cSld>
  <p:clrMapOvr>
    <a:overrideClrMapping bg1="dk1" tx1="lt1" bg2="dk2" tx2="lt2" accent1="accent1" accent2="accent2" accent3="accent3" accent4="accent4" accent5="accent5" accent6="accent6" hlink="hlink" folHlink="folHlink"/>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AF145354-13C8-B341-8631-CC4F1B1E7B51}"/>
              </a:ext>
            </a:extLst>
          </p:cNvPr>
          <p:cNvSpPr>
            <a:spLocks noGrp="1"/>
          </p:cNvSpPr>
          <p:nvPr>
            <p:ph idx="1" hasCustomPrompt="1"/>
          </p:nvPr>
        </p:nvSpPr>
        <p:spPr>
          <a:xfrm>
            <a:off x="347958" y="1003412"/>
            <a:ext cx="11612070" cy="5173551"/>
          </a:xfrm>
          <a:prstGeom prst="rect">
            <a:avLst/>
          </a:prstGeom>
        </p:spPr>
        <p:txBody>
          <a:bodyPr vert="horz" lIns="91440" tIns="45720" rIns="91440" bIns="45720" rtlCol="0">
            <a:normAutofit/>
          </a:bodyPr>
          <a:lstStyle>
            <a:lvl1pPr marL="339725" indent="-339725">
              <a:buFont typeface="Wingdings" panose="05000000000000000000" pitchFamily="2" charset="2"/>
              <a:buChar char="Ø"/>
              <a:defRPr sz="2800">
                <a:latin typeface="Arial" panose="020B0604020202020204" pitchFamily="34" charset="0"/>
                <a:cs typeface="Arial" panose="020B0604020202020204" pitchFamily="34" charset="0"/>
              </a:defRPr>
            </a:lvl1pPr>
            <a:lvl2pPr marL="800100" indent="-342900">
              <a:buFont typeface="Wingdings" panose="05000000000000000000" pitchFamily="2" charset="2"/>
              <a:buChar char="§"/>
              <a:defRPr sz="2400">
                <a:latin typeface="Arial" panose="020B0604020202020204" pitchFamily="34" charset="0"/>
                <a:cs typeface="Arial" panose="020B0604020202020204" pitchFamily="34" charset="0"/>
              </a:defRPr>
            </a:lvl2pPr>
            <a:lvl3pPr marL="1257300" indent="-342900">
              <a:buFont typeface="Arial" panose="020B0604020202020204" pitchFamily="34" charset="0"/>
              <a:buChar char="•"/>
              <a:defRPr sz="2000">
                <a:latin typeface="Arial" panose="020B0604020202020204" pitchFamily="34" charset="0"/>
                <a:cs typeface="Arial" panose="020B0604020202020204" pitchFamily="34" charset="0"/>
              </a:defRPr>
            </a:lvl3pPr>
            <a:lvl4pPr marL="1657350" indent="-285750">
              <a:buFont typeface="Courier New" panose="02070309020205020404" pitchFamily="49" charset="0"/>
              <a:buChar char="o"/>
              <a:defRPr sz="1800">
                <a:latin typeface="Arial" panose="020B0604020202020204" pitchFamily="34" charset="0"/>
                <a:cs typeface="Arial" panose="020B0604020202020204" pitchFamily="34" charset="0"/>
              </a:defRPr>
            </a:lvl4pPr>
          </a:lstStyle>
          <a:p>
            <a:pPr lvl="0"/>
            <a:r>
              <a:rPr lang="en-US"/>
              <a:t>Edit Master text style</a:t>
            </a:r>
          </a:p>
          <a:p>
            <a:pPr lvl="1"/>
            <a:r>
              <a:rPr lang="en-US"/>
              <a:t>Second level</a:t>
            </a:r>
          </a:p>
          <a:p>
            <a:pPr lvl="2"/>
            <a:r>
              <a:rPr lang="en-US"/>
              <a:t>Third level</a:t>
            </a:r>
          </a:p>
          <a:p>
            <a:pPr lvl="3"/>
            <a:r>
              <a:rPr lang="en-US"/>
              <a:t>Fourth level</a:t>
            </a:r>
          </a:p>
        </p:txBody>
      </p:sp>
      <p:sp>
        <p:nvSpPr>
          <p:cNvPr id="9" name="Slide Number Placeholder 5"/>
          <p:cNvSpPr>
            <a:spLocks noGrp="1"/>
          </p:cNvSpPr>
          <p:nvPr>
            <p:ph type="sldNum" sz="quarter" idx="10"/>
          </p:nvPr>
        </p:nvSpPr>
        <p:spPr>
          <a:xfrm>
            <a:off x="11789664" y="6629400"/>
            <a:ext cx="402336" cy="228600"/>
          </a:xfrm>
          <a:prstGeom prst="rect">
            <a:avLst/>
          </a:prstGeom>
        </p:spPr>
        <p:txBody>
          <a:bodyPr vert="horz" wrap="square" lIns="0" tIns="45720" rIns="91440" bIns="45720" numCol="1" anchor="t" anchorCtr="0" compatLnSpc="1">
            <a:prstTxWarp prst="textNoShape">
              <a:avLst/>
            </a:prstTxWarp>
          </a:bodyPr>
          <a:lstStyle>
            <a:lvl1pPr algn="r" eaLnBrk="1" fontAlgn="auto" hangingPunct="1">
              <a:spcBef>
                <a:spcPts val="0"/>
              </a:spcBef>
              <a:spcAft>
                <a:spcPts val="0"/>
              </a:spcAft>
              <a:defRPr lang="en-US" sz="800" baseline="0" smtClean="0">
                <a:solidFill>
                  <a:schemeClr val="tx1"/>
                </a:solidFill>
                <a:latin typeface="Arial" charset="0"/>
                <a:ea typeface=""/>
              </a:defRPr>
            </a:lvl1pPr>
          </a:lstStyle>
          <a:p>
            <a:pPr>
              <a:defRPr/>
            </a:pPr>
            <a:fld id="{75D13D49-2B6F-174C-9E1E-1013A06E5C50}" type="slidenum">
              <a:rPr lang="uk-UA" smtClean="0"/>
              <a:pPr>
                <a:defRPr/>
              </a:pPr>
              <a:t>‹#›</a:t>
            </a:fld>
            <a:endParaRPr lang="uk-UA" dirty="0"/>
          </a:p>
        </p:txBody>
      </p:sp>
      <p:sp>
        <p:nvSpPr>
          <p:cNvPr id="5" name="Title 1"/>
          <p:cNvSpPr txBox="1">
            <a:spLocks/>
          </p:cNvSpPr>
          <p:nvPr userDrawn="1"/>
        </p:nvSpPr>
        <p:spPr>
          <a:xfrm>
            <a:off x="4543425" y="1104900"/>
            <a:ext cx="6858000" cy="1066800"/>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Tx/>
              <a:buNone/>
              <a:tabLst/>
              <a:defRPr sz="4400" kern="1200">
                <a:solidFill>
                  <a:schemeClr val="bg1"/>
                </a:solidFill>
                <a:latin typeface="+mj-lt"/>
                <a:ea typeface="+mj-ea"/>
                <a:cs typeface="+mj-cs"/>
              </a:defRPr>
            </a:lvl1pPr>
          </a:lstStyle>
          <a:p>
            <a:pPr algn="ctr"/>
            <a:r>
              <a:rPr lang="en-US" sz="4000" dirty="0">
                <a:solidFill>
                  <a:schemeClr val="bg1">
                    <a:lumMod val="85000"/>
                  </a:schemeClr>
                </a:solidFill>
                <a:latin typeface="Arial Bold" charset="0"/>
                <a:ea typeface="ＭＳ Ｐゴシック" charset="-128"/>
                <a:cs typeface="ＭＳ Ｐゴシック" charset="-128"/>
              </a:rPr>
              <a:t> </a:t>
            </a:r>
          </a:p>
        </p:txBody>
      </p:sp>
    </p:spTree>
    <p:extLst>
      <p:ext uri="{BB962C8B-B14F-4D97-AF65-F5344CB8AC3E}">
        <p14:creationId xmlns:p14="http://schemas.microsoft.com/office/powerpoint/2010/main" val="138531991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Title Slide 3 Dark">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B827ABBC-B63F-9843-9679-6EEE1C17D17A}"/>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8" name="Date Placeholder 4">
            <a:extLst>
              <a:ext uri="{FF2B5EF4-FFF2-40B4-BE49-F238E27FC236}">
                <a16:creationId xmlns:a16="http://schemas.microsoft.com/office/drawing/2014/main" id="{BB8CF099-B6A0-084B-878B-FE449839F60D}"/>
              </a:ext>
            </a:extLst>
          </p:cNvPr>
          <p:cNvSpPr txBox="1">
            <a:spLocks/>
          </p:cNvSpPr>
          <p:nvPr userDrawn="1"/>
        </p:nvSpPr>
        <p:spPr>
          <a:xfrm>
            <a:off x="10046334" y="6500488"/>
            <a:ext cx="1373855" cy="357511"/>
          </a:xfrm>
          <a:prstGeom prst="rect">
            <a:avLst/>
          </a:prstGeom>
        </p:spPr>
        <p:txBody>
          <a:bodyPr vert="horz" lIns="91440" tIns="0" rIns="91440" bIns="0" rtlCol="0" anchor="ctr"/>
          <a:lstStyle>
            <a:defPPr>
              <a:defRPr lang="en-US"/>
            </a:defPPr>
            <a:lvl1pPr marL="0" algn="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pic>
        <p:nvPicPr>
          <p:cNvPr id="24" name="Picture 23">
            <a:extLst>
              <a:ext uri="{FF2B5EF4-FFF2-40B4-BE49-F238E27FC236}">
                <a16:creationId xmlns:a16="http://schemas.microsoft.com/office/drawing/2014/main" id="{F943C6B0-833C-AE40-A1F3-E718526892D2}"/>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68727" y="1765620"/>
            <a:ext cx="5136773" cy="3360145"/>
          </a:xfrm>
          <a:prstGeom prst="rect">
            <a:avLst/>
          </a:prstGeom>
        </p:spPr>
      </p:pic>
    </p:spTree>
    <p:extLst>
      <p:ext uri="{BB962C8B-B14F-4D97-AF65-F5344CB8AC3E}">
        <p14:creationId xmlns:p14="http://schemas.microsoft.com/office/powerpoint/2010/main" val="3344653552"/>
      </p:ext>
    </p:extLst>
  </p:cSld>
  <p:clrMapOvr>
    <a:masterClrMapping/>
  </p:clrMapOvr>
  <p:extLst>
    <p:ext uri="{DCECCB84-F9BA-43D5-87BE-67443E8EF086}">
      <p15:sldGuideLst xmlns:p15="http://schemas.microsoft.com/office/powerpoint/2012/main"/>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defRPr/>
            </a:pPr>
            <a:fld id="{E727549F-637E-442E-8389-6D56CFFE61A1}" type="datetime1">
              <a:rPr lang="en-US">
                <a:solidFill>
                  <a:prstClr val="black"/>
                </a:solidFill>
              </a:rPr>
              <a:pPr>
                <a:defRPr/>
              </a:pPr>
              <a:t>6/7/23</a:t>
            </a:fld>
            <a:endParaRPr lang="en-US" dirty="0">
              <a:solidFill>
                <a:prstClr val="black"/>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lvl1pPr>
              <a:defRPr>
                <a:ea typeface="ＭＳ Ｐゴシック" charset="-128"/>
                <a:cs typeface="ＭＳ Ｐゴシック" charset="-128"/>
              </a:defRPr>
            </a:lvl1pPr>
          </a:lstStyle>
          <a:p>
            <a:pPr>
              <a:defRPr/>
            </a:pPr>
            <a:endParaRPr lang="en-US" dirty="0">
              <a:solidFill>
                <a:prstClr val="black"/>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defRPr/>
            </a:pPr>
            <a:fld id="{15CEFF4A-9B7C-2E47-9269-886DBC6A7EF9}"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218659953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defRPr/>
            </a:pPr>
            <a:fld id="{95BD575C-622A-4207-841B-8F794EFE5B94}" type="datetime1">
              <a:rPr lang="en-US">
                <a:solidFill>
                  <a:prstClr val="black"/>
                </a:solidFill>
              </a:rPr>
              <a:pPr>
                <a:defRPr/>
              </a:pPr>
              <a:t>6/7/23</a:t>
            </a:fld>
            <a:endParaRPr lang="en-US" dirty="0">
              <a:solidFill>
                <a:prstClr val="black"/>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lvl1pPr>
              <a:defRPr>
                <a:ea typeface="ＭＳ Ｐゴシック" charset="-128"/>
                <a:cs typeface="ＭＳ Ｐゴシック" charset="-128"/>
              </a:defRPr>
            </a:lvl1pPr>
          </a:lstStyle>
          <a:p>
            <a:pPr>
              <a:defRPr/>
            </a:pPr>
            <a:endParaRPr lang="en-US" dirty="0">
              <a:solidFill>
                <a:prstClr val="black"/>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defRPr/>
            </a:pPr>
            <a:fld id="{D810410D-3055-BC45-960A-FF8F0D1C08B6}"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24312866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add title</a:t>
            </a:r>
          </a:p>
        </p:txBody>
      </p:sp>
      <p:sp>
        <p:nvSpPr>
          <p:cNvPr id="3" name="Content Placeholder 2"/>
          <p:cNvSpPr>
            <a:spLocks noGrp="1"/>
          </p:cNvSpPr>
          <p:nvPr>
            <p:ph idx="1" hasCustomPrompt="1"/>
          </p:nvPr>
        </p:nvSpPr>
        <p:spPr>
          <a:xfrm>
            <a:off x="952500" y="1185863"/>
            <a:ext cx="10287000" cy="4986338"/>
          </a:xfrm>
        </p:spPr>
        <p:txBody>
          <a:bodyPr lIns="0" tIns="0" rIns="0"/>
          <a:lstStyle>
            <a:lvl1pPr>
              <a:defRPr sz="2000"/>
            </a:lvl1pPr>
            <a:lvl2pPr>
              <a:defRPr sz="1600"/>
            </a:lvl2pPr>
            <a:lvl3pPr>
              <a:defRPr sz="1600"/>
            </a:lvl3pPr>
            <a:lvl4pPr>
              <a:defRPr sz="1600"/>
            </a:lvl4pPr>
            <a:lvl5pPr>
              <a:defRPr sz="16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24B93144-C76E-764F-93FB-58C67DB58A80}" type="datetime3">
              <a:rPr lang="en-US" smtClean="0"/>
              <a:t>7 June 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EBCDCBD-78E1-0D41-A999-31B5EBF8E02C}" type="slidenum">
              <a:rPr lang="en-US" smtClean="0"/>
              <a:pPr/>
              <a:t>‹#›</a:t>
            </a:fld>
            <a:endParaRPr lang="en-US" dirty="0"/>
          </a:p>
        </p:txBody>
      </p:sp>
    </p:spTree>
    <p:extLst>
      <p:ext uri="{BB962C8B-B14F-4D97-AF65-F5344CB8AC3E}">
        <p14:creationId xmlns:p14="http://schemas.microsoft.com/office/powerpoint/2010/main" val="18514555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_for_Missions">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D4951540-E53C-E74E-9A92-C692D230033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p:txBody>
          <a:bodyPr/>
          <a:lstStyle/>
          <a:p>
            <a:r>
              <a:rPr lang="en-US" dirty="0"/>
              <a:t>Click to add title</a:t>
            </a:r>
          </a:p>
        </p:txBody>
      </p:sp>
      <p:sp>
        <p:nvSpPr>
          <p:cNvPr id="3" name="Content Placeholder 2"/>
          <p:cNvSpPr>
            <a:spLocks noGrp="1"/>
          </p:cNvSpPr>
          <p:nvPr>
            <p:ph idx="1" hasCustomPrompt="1"/>
          </p:nvPr>
        </p:nvSpPr>
        <p:spPr>
          <a:xfrm>
            <a:off x="6687967" y="1307364"/>
            <a:ext cx="5055650" cy="5078321"/>
          </a:xfrm>
        </p:spPr>
        <p:txBody>
          <a:bodyPr lIns="0" tIns="0" rIns="0"/>
          <a:lstStyle>
            <a:lvl1pPr>
              <a:defRPr sz="2000"/>
            </a:lvl1pPr>
            <a:lvl2pPr>
              <a:defRPr sz="1600"/>
            </a:lvl2pPr>
            <a:lvl3pPr>
              <a:defRPr sz="1600"/>
            </a:lvl3pPr>
            <a:lvl4pPr>
              <a:defRPr sz="1600"/>
            </a:lvl4pPr>
            <a:lvl5pPr>
              <a:defRPr sz="16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8CE6B4E2-F6A1-AB41-B966-6EB53929315C}" type="datetime3">
              <a:rPr lang="en-US" smtClean="0"/>
              <a:t>7 June 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EBCDCBD-78E1-0D41-A999-31B5EBF8E02C}" type="slidenum">
              <a:rPr lang="en-US" smtClean="0"/>
              <a:pPr/>
              <a:t>‹#›</a:t>
            </a:fld>
            <a:endParaRPr lang="en-US" dirty="0"/>
          </a:p>
        </p:txBody>
      </p:sp>
      <p:pic>
        <p:nvPicPr>
          <p:cNvPr id="8" name="Picture 7">
            <a:extLst>
              <a:ext uri="{FF2B5EF4-FFF2-40B4-BE49-F238E27FC236}">
                <a16:creationId xmlns:a16="http://schemas.microsoft.com/office/drawing/2014/main" id="{78B22182-A2A4-CB46-9920-A744C95DAC6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9703" y="6565216"/>
            <a:ext cx="212200" cy="228116"/>
          </a:xfrm>
          <a:prstGeom prst="rect">
            <a:avLst/>
          </a:prstGeom>
        </p:spPr>
      </p:pic>
      <p:cxnSp>
        <p:nvCxnSpPr>
          <p:cNvPr id="9" name="Straight Connector 8">
            <a:extLst>
              <a:ext uri="{FF2B5EF4-FFF2-40B4-BE49-F238E27FC236}">
                <a16:creationId xmlns:a16="http://schemas.microsoft.com/office/drawing/2014/main" id="{C493A17E-A766-8A4A-85E7-BE709339B9D1}"/>
              </a:ext>
            </a:extLst>
          </p:cNvPr>
          <p:cNvCxnSpPr/>
          <p:nvPr userDrawn="1"/>
        </p:nvCxnSpPr>
        <p:spPr>
          <a:xfrm>
            <a:off x="0" y="6500488"/>
            <a:ext cx="12192000"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06693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Sub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19100"/>
            <a:ext cx="11277600" cy="338328"/>
          </a:xfrm>
        </p:spPr>
        <p:txBody>
          <a:bodyPr>
            <a:noAutofit/>
          </a:bodyPr>
          <a:lstStyle>
            <a:lvl1pPr>
              <a:defRPr sz="2800"/>
            </a:lvl1pPr>
          </a:lstStyle>
          <a:p>
            <a:r>
              <a:rPr lang="en-US" dirty="0"/>
              <a:t>Click to add title</a:t>
            </a:r>
          </a:p>
        </p:txBody>
      </p:sp>
      <p:sp>
        <p:nvSpPr>
          <p:cNvPr id="3" name="Content Placeholder 2"/>
          <p:cNvSpPr>
            <a:spLocks noGrp="1"/>
          </p:cNvSpPr>
          <p:nvPr>
            <p:ph idx="1" hasCustomPrompt="1"/>
          </p:nvPr>
        </p:nvSpPr>
        <p:spPr>
          <a:xfrm>
            <a:off x="952500" y="1485900"/>
            <a:ext cx="10287000" cy="4686301"/>
          </a:xfrm>
        </p:spPr>
        <p:txBody>
          <a:bodyPr/>
          <a:lstStyle/>
          <a:p>
            <a:pPr lvl="0"/>
            <a:r>
              <a:rPr lang="en-US" dirty="0"/>
              <a:t>Click to add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8"/>
          <p:cNvSpPr>
            <a:spLocks noGrp="1"/>
          </p:cNvSpPr>
          <p:nvPr>
            <p:ph type="body" sz="quarter" idx="13" hasCustomPrompt="1"/>
          </p:nvPr>
        </p:nvSpPr>
        <p:spPr>
          <a:xfrm>
            <a:off x="457200" y="798576"/>
            <a:ext cx="11277600" cy="382524"/>
          </a:xfrm>
        </p:spPr>
        <p:txBody>
          <a:bodyPr>
            <a:normAutofit/>
          </a:bodyPr>
          <a:lstStyle>
            <a:lvl1pPr marL="0" indent="0">
              <a:buNone/>
              <a:defRPr sz="2000" baseline="0">
                <a:solidFill>
                  <a:schemeClr val="accent2"/>
                </a:solidFill>
              </a:defRPr>
            </a:lvl1pPr>
          </a:lstStyle>
          <a:p>
            <a:r>
              <a:rPr lang="en-US" sz="2000" b="0" dirty="0"/>
              <a:t>Click to add subtitle</a:t>
            </a:r>
            <a:endParaRPr lang="en-US" sz="1600" b="0" dirty="0"/>
          </a:p>
        </p:txBody>
      </p:sp>
      <p:sp>
        <p:nvSpPr>
          <p:cNvPr id="4" name="Date Placeholder 3"/>
          <p:cNvSpPr>
            <a:spLocks noGrp="1"/>
          </p:cNvSpPr>
          <p:nvPr>
            <p:ph type="dt" sz="half" idx="14"/>
          </p:nvPr>
        </p:nvSpPr>
        <p:spPr/>
        <p:txBody>
          <a:bodyPr/>
          <a:lstStyle/>
          <a:p>
            <a:fld id="{312B8C9E-6C25-9D45-BD6C-30504F0142BB}" type="datetime3">
              <a:rPr lang="en-US" smtClean="0"/>
              <a:t>7 June 2023</a:t>
            </a:fld>
            <a:endParaRPr lang="en-US" dirty="0"/>
          </a:p>
        </p:txBody>
      </p:sp>
      <p:sp>
        <p:nvSpPr>
          <p:cNvPr id="5" name="Footer Placeholder 4"/>
          <p:cNvSpPr>
            <a:spLocks noGrp="1"/>
          </p:cNvSpPr>
          <p:nvPr>
            <p:ph type="ftr" sz="quarter" idx="15"/>
          </p:nvPr>
        </p:nvSpPr>
        <p:spPr/>
        <p:txBody>
          <a:bodyPr/>
          <a:lstStyle/>
          <a:p>
            <a:endParaRPr lang="en-US" dirty="0"/>
          </a:p>
        </p:txBody>
      </p:sp>
      <p:sp>
        <p:nvSpPr>
          <p:cNvPr id="6" name="Slide Number Placeholder 5"/>
          <p:cNvSpPr>
            <a:spLocks noGrp="1"/>
          </p:cNvSpPr>
          <p:nvPr>
            <p:ph type="sldNum" sz="quarter" idx="16"/>
          </p:nvPr>
        </p:nvSpPr>
        <p:spPr/>
        <p:txBody>
          <a:bodyPr/>
          <a:lstStyle/>
          <a:p>
            <a:fld id="{4EBCDCBD-78E1-0D41-A999-31B5EBF8E02C}" type="slidenum">
              <a:rPr lang="en-US" smtClean="0"/>
              <a:pPr/>
              <a:t>‹#›</a:t>
            </a:fld>
            <a:endParaRPr lang="en-US" dirty="0"/>
          </a:p>
        </p:txBody>
      </p:sp>
    </p:spTree>
    <p:extLst>
      <p:ext uri="{BB962C8B-B14F-4D97-AF65-F5344CB8AC3E}">
        <p14:creationId xmlns:p14="http://schemas.microsoft.com/office/powerpoint/2010/main" val="2024780308"/>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wo-Colum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add title </a:t>
            </a:r>
          </a:p>
        </p:txBody>
      </p:sp>
      <p:sp>
        <p:nvSpPr>
          <p:cNvPr id="3" name="Content Placeholder 2"/>
          <p:cNvSpPr>
            <a:spLocks noGrp="1"/>
          </p:cNvSpPr>
          <p:nvPr>
            <p:ph idx="1" hasCustomPrompt="1"/>
          </p:nvPr>
        </p:nvSpPr>
        <p:spPr>
          <a:xfrm>
            <a:off x="952500" y="1185864"/>
            <a:ext cx="4952999" cy="4171494"/>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2"/>
          <p:cNvSpPr>
            <a:spLocks noGrp="1"/>
          </p:cNvSpPr>
          <p:nvPr>
            <p:ph type="body" sz="quarter" idx="14" hasCustomPrompt="1"/>
          </p:nvPr>
        </p:nvSpPr>
        <p:spPr>
          <a:xfrm>
            <a:off x="952501" y="5486400"/>
            <a:ext cx="10286999" cy="685800"/>
          </a:xfrm>
          <a:solidFill>
            <a:schemeClr val="accent2"/>
          </a:solidFill>
          <a:ln w="19050">
            <a:noFill/>
          </a:ln>
        </p:spPr>
        <p:txBody>
          <a:bodyPr anchor="ctr">
            <a:noAutofit/>
          </a:bodyPr>
          <a:lstStyle>
            <a:lvl1pPr marL="0" indent="0" algn="ctr">
              <a:buNone/>
              <a:defRPr sz="1800" b="1">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lvl="0"/>
            <a:r>
              <a:rPr lang="en-US" dirty="0"/>
              <a:t>Click to add callout text</a:t>
            </a:r>
          </a:p>
        </p:txBody>
      </p:sp>
      <p:sp>
        <p:nvSpPr>
          <p:cNvPr id="11" name="Content Placeholder 2"/>
          <p:cNvSpPr>
            <a:spLocks noGrp="1"/>
          </p:cNvSpPr>
          <p:nvPr>
            <p:ph idx="13" hasCustomPrompt="1"/>
          </p:nvPr>
        </p:nvSpPr>
        <p:spPr>
          <a:xfrm>
            <a:off x="6286500" y="1185864"/>
            <a:ext cx="4953000" cy="4171494"/>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5"/>
          </p:nvPr>
        </p:nvSpPr>
        <p:spPr/>
        <p:txBody>
          <a:bodyPr/>
          <a:lstStyle/>
          <a:p>
            <a:fld id="{A0C16241-9A65-974E-97DB-275BDA682FC7}" type="datetime3">
              <a:rPr lang="en-US" smtClean="0"/>
              <a:t>7 June 2023</a:t>
            </a:fld>
            <a:endParaRPr lang="en-US" dirty="0"/>
          </a:p>
        </p:txBody>
      </p:sp>
      <p:sp>
        <p:nvSpPr>
          <p:cNvPr id="8" name="Footer Placeholder 7"/>
          <p:cNvSpPr>
            <a:spLocks noGrp="1"/>
          </p:cNvSpPr>
          <p:nvPr>
            <p:ph type="ftr" sz="quarter" idx="16"/>
          </p:nvPr>
        </p:nvSpPr>
        <p:spPr/>
        <p:txBody>
          <a:bodyPr/>
          <a:lstStyle/>
          <a:p>
            <a:endParaRPr lang="en-US" dirty="0"/>
          </a:p>
        </p:txBody>
      </p:sp>
      <p:sp>
        <p:nvSpPr>
          <p:cNvPr id="9" name="Slide Number Placeholder 8"/>
          <p:cNvSpPr>
            <a:spLocks noGrp="1"/>
          </p:cNvSpPr>
          <p:nvPr>
            <p:ph type="sldNum" sz="quarter" idx="17"/>
          </p:nvPr>
        </p:nvSpPr>
        <p:spPr/>
        <p:txBody>
          <a:bodyPr/>
          <a:lstStyle/>
          <a:p>
            <a:fld id="{4EBCDCBD-78E1-0D41-A999-31B5EBF8E02C}" type="slidenum">
              <a:rPr lang="en-US" smtClean="0"/>
              <a:pPr/>
              <a:t>‹#›</a:t>
            </a:fld>
            <a:endParaRPr lang="en-US" dirty="0"/>
          </a:p>
        </p:txBody>
      </p:sp>
    </p:spTree>
    <p:extLst>
      <p:ext uri="{BB962C8B-B14F-4D97-AF65-F5344CB8AC3E}">
        <p14:creationId xmlns:p14="http://schemas.microsoft.com/office/powerpoint/2010/main" val="208862051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slideLayout" Target="../slideLayouts/slideLayout49.xml"/><Relationship Id="rId26" Type="http://schemas.openxmlformats.org/officeDocument/2006/relationships/image" Target="../media/image12.png"/><Relationship Id="rId3" Type="http://schemas.openxmlformats.org/officeDocument/2006/relationships/slideLayout" Target="../slideLayouts/slideLayout34.xml"/><Relationship Id="rId21" Type="http://schemas.openxmlformats.org/officeDocument/2006/relationships/slideLayout" Target="../slideLayouts/slideLayout52.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5" Type="http://schemas.openxmlformats.org/officeDocument/2006/relationships/image" Target="../media/image11.png"/><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slideLayout" Target="../slideLayouts/slideLayout51.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24" Type="http://schemas.openxmlformats.org/officeDocument/2006/relationships/theme" Target="../theme/theme2.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23" Type="http://schemas.openxmlformats.org/officeDocument/2006/relationships/slideLayout" Target="../slideLayouts/slideLayout54.xml"/><Relationship Id="rId28" Type="http://schemas.openxmlformats.org/officeDocument/2006/relationships/image" Target="../media/image13.png"/><Relationship Id="rId10" Type="http://schemas.openxmlformats.org/officeDocument/2006/relationships/slideLayout" Target="../slideLayouts/slideLayout41.xml"/><Relationship Id="rId19" Type="http://schemas.openxmlformats.org/officeDocument/2006/relationships/slideLayout" Target="../slideLayouts/slideLayout50.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 Id="rId22" Type="http://schemas.openxmlformats.org/officeDocument/2006/relationships/slideLayout" Target="../slideLayouts/slideLayout53.xml"/><Relationship Id="rId27" Type="http://schemas.microsoft.com/office/2007/relationships/hdphoto" Target="../media/hdphoto1.wdp"/></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56.xml"/><Relationship Id="rId1" Type="http://schemas.openxmlformats.org/officeDocument/2006/relationships/slideLayout" Target="../slideLayouts/slideLayout55.xml"/><Relationship Id="rId5" Type="http://schemas.openxmlformats.org/officeDocument/2006/relationships/image" Target="../media/image13.png"/><Relationship Id="rId4" Type="http://schemas.openxmlformats.org/officeDocument/2006/relationships/image" Target="../media/image15.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Rectangle 6"/>
          <p:cNvSpPr/>
          <p:nvPr/>
        </p:nvSpPr>
        <p:spPr>
          <a:xfrm>
            <a:off x="0" y="6500488"/>
            <a:ext cx="12192000" cy="35661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457200" y="419100"/>
            <a:ext cx="11277600" cy="762000"/>
          </a:xfrm>
          <a:prstGeom prst="rect">
            <a:avLst/>
          </a:prstGeom>
        </p:spPr>
        <p:txBody>
          <a:bodyPr vert="horz" lIns="0" tIns="0" rIns="0" bIns="0" rtlCol="0" anchor="t" anchorCtr="0">
            <a:normAutofit/>
          </a:bodyPr>
          <a:lstStyle/>
          <a:p>
            <a:r>
              <a:rPr lang="en-US" dirty="0"/>
              <a:t>Click to add title</a:t>
            </a:r>
          </a:p>
        </p:txBody>
      </p:sp>
      <p:sp>
        <p:nvSpPr>
          <p:cNvPr id="3" name="Text Placeholder 2"/>
          <p:cNvSpPr>
            <a:spLocks noGrp="1"/>
          </p:cNvSpPr>
          <p:nvPr>
            <p:ph type="body" idx="1"/>
          </p:nvPr>
        </p:nvSpPr>
        <p:spPr>
          <a:xfrm>
            <a:off x="952500" y="1181100"/>
            <a:ext cx="10287000" cy="4991099"/>
          </a:xfrm>
          <a:prstGeom prst="rect">
            <a:avLst/>
          </a:prstGeom>
        </p:spPr>
        <p:txBody>
          <a:bodyPr vert="horz" lIns="0" tIns="0" rIns="0" bIns="0" rtlCol="0">
            <a:normAutofit/>
          </a:bodyPr>
          <a:lstStyle/>
          <a:p>
            <a:pPr marL="228600" marR="0" lvl="0"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000" b="0" i="0" u="none" strike="noStrike" kern="1200" cap="none" spc="0" normalizeH="0" baseline="0" noProof="0" dirty="0">
                <a:ln>
                  <a:noFill/>
                </a:ln>
                <a:solidFill>
                  <a:srgbClr val="FFFFFF"/>
                </a:solidFill>
                <a:effectLst/>
                <a:uLnTx/>
                <a:uFillTx/>
                <a:latin typeface="+mn-lt"/>
                <a:ea typeface="+mn-ea"/>
                <a:cs typeface="+mn-cs"/>
              </a:rPr>
              <a:t>Click to add text</a:t>
            </a:r>
          </a:p>
          <a:p>
            <a:pPr marL="693738" marR="0" lvl="1" indent="-246063" algn="l" defTabSz="914400" rtl="0" eaLnBrk="1" fontAlgn="auto" latinLnBrk="0" hangingPunct="1">
              <a:lnSpc>
                <a:spcPct val="100000"/>
              </a:lnSpc>
              <a:spcBef>
                <a:spcPts val="400"/>
              </a:spcBef>
              <a:spcAft>
                <a:spcPts val="0"/>
              </a:spcAft>
              <a:buClrTx/>
              <a:buSzTx/>
              <a:buFont typeface=".AppleSystemUIFont" charset="-120"/>
              <a:buChar char="-"/>
              <a:tabLst/>
              <a:defRPr/>
            </a:pPr>
            <a:r>
              <a:rPr kumimoji="0" lang="en-US" sz="1600" b="0" i="0" u="none" strike="noStrike" kern="1200" cap="none" spc="0" normalizeH="0" baseline="0" noProof="0" dirty="0">
                <a:ln>
                  <a:noFill/>
                </a:ln>
                <a:solidFill>
                  <a:srgbClr val="FFFFFF"/>
                </a:solidFill>
                <a:effectLst/>
                <a:uLnTx/>
                <a:uFillTx/>
                <a:latin typeface="+mn-lt"/>
                <a:ea typeface="+mn-ea"/>
                <a:cs typeface="+mn-cs"/>
              </a:rPr>
              <a:t>Second level</a:t>
            </a:r>
          </a:p>
          <a:p>
            <a:pPr marL="1150938" marR="0" lvl="2" indent="-228600" algn="l" defTabSz="914400" rtl="0" eaLnBrk="1" fontAlgn="auto" latinLnBrk="0" hangingPunct="1">
              <a:lnSpc>
                <a:spcPct val="100000"/>
              </a:lnSpc>
              <a:spcBef>
                <a:spcPts val="400"/>
              </a:spcBef>
              <a:spcAft>
                <a:spcPts val="0"/>
              </a:spcAft>
              <a:buClrTx/>
              <a:buSzPct val="80000"/>
              <a:buFont typeface="Wingdings" charset="2"/>
              <a:buChar char="§"/>
              <a:tabLst/>
              <a:defRPr/>
            </a:pPr>
            <a:r>
              <a:rPr kumimoji="0" lang="en-US" sz="1600" b="0" i="0" u="none" strike="noStrike" kern="1200" cap="none" spc="0" normalizeH="0" baseline="0" noProof="0" dirty="0">
                <a:ln>
                  <a:noFill/>
                </a:ln>
                <a:solidFill>
                  <a:srgbClr val="FFFFFF"/>
                </a:solidFill>
                <a:effectLst/>
                <a:uLnTx/>
                <a:uFillTx/>
                <a:latin typeface="+mn-lt"/>
                <a:ea typeface="+mn-ea"/>
                <a:cs typeface="+mn-cs"/>
              </a:rPr>
              <a:t>Third level</a:t>
            </a:r>
          </a:p>
          <a:p>
            <a:pPr marL="1606550" marR="0" lvl="3" indent="-227013" algn="l" defTabSz="914400" rtl="0" eaLnBrk="1" fontAlgn="auto" latinLnBrk="0" hangingPunct="1">
              <a:lnSpc>
                <a:spcPct val="100000"/>
              </a:lnSpc>
              <a:spcBef>
                <a:spcPts val="400"/>
              </a:spcBef>
              <a:spcAft>
                <a:spcPts val="0"/>
              </a:spcAft>
              <a:buClrTx/>
              <a:buSzPct val="80000"/>
              <a:buFont typeface="Courier New" charset="0"/>
              <a:buChar char="o"/>
              <a:tabLst/>
              <a:defRPr/>
            </a:pPr>
            <a:r>
              <a:rPr kumimoji="0" lang="en-US" sz="1600" b="0" i="0" u="none" strike="noStrike" kern="1200" cap="none" spc="0" normalizeH="0" baseline="0" noProof="0" dirty="0">
                <a:ln>
                  <a:noFill/>
                </a:ln>
                <a:solidFill>
                  <a:srgbClr val="FFFFFF"/>
                </a:solidFill>
                <a:effectLst/>
                <a:uLnTx/>
                <a:uFillTx/>
                <a:latin typeface="+mn-lt"/>
                <a:ea typeface="+mn-ea"/>
                <a:cs typeface="+mn-cs"/>
              </a:rPr>
              <a:t>Fourth level</a:t>
            </a:r>
          </a:p>
          <a:p>
            <a:pPr marL="2063750" marR="0" lvl="4" indent="-228600" algn="l" defTabSz="914400" rtl="0" eaLnBrk="1" fontAlgn="auto" latinLnBrk="0" hangingPunct="1">
              <a:lnSpc>
                <a:spcPct val="100000"/>
              </a:lnSpc>
              <a:spcBef>
                <a:spcPts val="400"/>
              </a:spcBef>
              <a:spcAft>
                <a:spcPts val="0"/>
              </a:spcAft>
              <a:buClrTx/>
              <a:buSzTx/>
              <a:buFont typeface="Arial"/>
              <a:buChar char="•"/>
              <a:tabLst/>
              <a:defRPr/>
            </a:pPr>
            <a:r>
              <a:rPr kumimoji="0" lang="en-US" sz="1600" b="0" i="0" u="none" strike="noStrike" kern="1200" cap="none" spc="0" normalizeH="0" baseline="0" noProof="0" dirty="0">
                <a:ln>
                  <a:noFill/>
                </a:ln>
                <a:solidFill>
                  <a:srgbClr val="FFFFFF"/>
                </a:solidFill>
                <a:effectLst/>
                <a:uLnTx/>
                <a:uFillTx/>
                <a:latin typeface="+mn-lt"/>
                <a:ea typeface="+mn-ea"/>
                <a:cs typeface="+mn-cs"/>
              </a:rPr>
              <a:t>Fifth level</a:t>
            </a:r>
          </a:p>
        </p:txBody>
      </p:sp>
      <p:cxnSp>
        <p:nvCxnSpPr>
          <p:cNvPr id="10" name="Straight Connector 9"/>
          <p:cNvCxnSpPr/>
          <p:nvPr/>
        </p:nvCxnSpPr>
        <p:spPr>
          <a:xfrm>
            <a:off x="0" y="6500488"/>
            <a:ext cx="12192000"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a:off x="11428508" y="6604000"/>
            <a:ext cx="0" cy="155141"/>
          </a:xfrm>
          <a:prstGeom prst="line">
            <a:avLst/>
          </a:pr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p:cNvSpPr>
            <a:spLocks noGrp="1"/>
          </p:cNvSpPr>
          <p:nvPr>
            <p:ph type="ftr" sz="quarter" idx="3"/>
          </p:nvPr>
        </p:nvSpPr>
        <p:spPr>
          <a:xfrm>
            <a:off x="742416" y="6500488"/>
            <a:ext cx="3203942" cy="357511"/>
          </a:xfrm>
          <a:prstGeom prst="rect">
            <a:avLst/>
          </a:prstGeom>
        </p:spPr>
        <p:txBody>
          <a:bodyPr vert="horz" lIns="91440" tIns="0" rIns="91440" bIns="0" rtlCol="0" anchor="ctr"/>
          <a:lstStyle>
            <a:lvl1pPr algn="l">
              <a:defRPr sz="1000">
                <a:solidFill>
                  <a:schemeClr val="bg1"/>
                </a:solidFill>
              </a:defRPr>
            </a:lvl1pPr>
          </a:lstStyle>
          <a:p>
            <a:endParaRPr lang="en-US" dirty="0"/>
          </a:p>
        </p:txBody>
      </p:sp>
      <p:sp>
        <p:nvSpPr>
          <p:cNvPr id="4" name="Date Placeholder 3"/>
          <p:cNvSpPr>
            <a:spLocks noGrp="1"/>
          </p:cNvSpPr>
          <p:nvPr>
            <p:ph type="dt" sz="half" idx="2"/>
          </p:nvPr>
        </p:nvSpPr>
        <p:spPr>
          <a:xfrm>
            <a:off x="10039845" y="6500488"/>
            <a:ext cx="1373855" cy="357511"/>
          </a:xfrm>
          <a:prstGeom prst="rect">
            <a:avLst/>
          </a:prstGeom>
        </p:spPr>
        <p:txBody>
          <a:bodyPr vert="horz" lIns="91440" tIns="0" rIns="91440" bIns="0" rtlCol="0" anchor="ctr"/>
          <a:lstStyle>
            <a:lvl1pPr algn="r">
              <a:defRPr sz="1000">
                <a:solidFill>
                  <a:schemeClr val="bg1"/>
                </a:solidFill>
              </a:defRPr>
            </a:lvl1pPr>
          </a:lstStyle>
          <a:p>
            <a:fld id="{E74931B7-E6F4-684C-ACFC-44768C603396}" type="datetime3">
              <a:rPr lang="en-US" smtClean="0"/>
              <a:t>7 June 2023</a:t>
            </a:fld>
            <a:endParaRPr lang="en-US" dirty="0"/>
          </a:p>
        </p:txBody>
      </p:sp>
      <p:sp>
        <p:nvSpPr>
          <p:cNvPr id="6" name="Slide Number Placeholder 5"/>
          <p:cNvSpPr>
            <a:spLocks noGrp="1"/>
          </p:cNvSpPr>
          <p:nvPr>
            <p:ph type="sldNum" sz="quarter" idx="4"/>
          </p:nvPr>
        </p:nvSpPr>
        <p:spPr>
          <a:xfrm>
            <a:off x="11438221" y="6500488"/>
            <a:ext cx="369465" cy="357511"/>
          </a:xfrm>
          <a:prstGeom prst="rect">
            <a:avLst/>
          </a:prstGeom>
        </p:spPr>
        <p:txBody>
          <a:bodyPr vert="horz" lIns="0" tIns="0" rIns="0" bIns="0" rtlCol="0" anchor="ctr"/>
          <a:lstStyle>
            <a:lvl1pPr algn="ctr">
              <a:defRPr sz="1000" b="1">
                <a:solidFill>
                  <a:schemeClr val="accent2"/>
                </a:solidFill>
              </a:defRPr>
            </a:lvl1pPr>
          </a:lstStyle>
          <a:p>
            <a:fld id="{4EBCDCBD-78E1-0D41-A999-31B5EBF8E02C}" type="slidenum">
              <a:rPr lang="en-US" smtClean="0"/>
              <a:pPr/>
              <a:t>‹#›</a:t>
            </a:fld>
            <a:endParaRPr lang="en-US" dirty="0"/>
          </a:p>
        </p:txBody>
      </p:sp>
      <p:pic>
        <p:nvPicPr>
          <p:cNvPr id="11" name="Picture 10"/>
          <p:cNvPicPr>
            <a:picLocks noChangeAspect="1"/>
          </p:cNvPicPr>
          <p:nvPr userDrawn="1"/>
        </p:nvPicPr>
        <p:blipFill>
          <a:blip r:embed="rId33" cstate="email">
            <a:extLst>
              <a:ext uri="{28A0092B-C50C-407E-A947-70E740481C1C}">
                <a14:useLocalDpi xmlns:a14="http://schemas.microsoft.com/office/drawing/2010/main"/>
              </a:ext>
            </a:extLst>
          </a:blip>
          <a:stretch>
            <a:fillRect/>
          </a:stretch>
        </p:blipFill>
        <p:spPr>
          <a:xfrm>
            <a:off x="459703" y="6565216"/>
            <a:ext cx="212200" cy="228116"/>
          </a:xfrm>
          <a:prstGeom prst="rect">
            <a:avLst/>
          </a:prstGeom>
        </p:spPr>
      </p:pic>
    </p:spTree>
    <p:extLst>
      <p:ext uri="{BB962C8B-B14F-4D97-AF65-F5344CB8AC3E}">
        <p14:creationId xmlns:p14="http://schemas.microsoft.com/office/powerpoint/2010/main" val="118178921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4" r:id="rId31"/>
  </p:sldLayoutIdLst>
  <p:hf hdr="0"/>
  <p:txStyles>
    <p:titleStyle>
      <a:lvl1pPr algn="l" defTabSz="914400" rtl="0" eaLnBrk="1" latinLnBrk="0" hangingPunct="1">
        <a:lnSpc>
          <a:spcPct val="90000"/>
        </a:lnSpc>
        <a:spcBef>
          <a:spcPct val="0"/>
        </a:spcBef>
        <a:buNone/>
        <a:defRPr sz="3600" b="1" kern="1200">
          <a:solidFill>
            <a:schemeClr val="bg1"/>
          </a:solidFill>
          <a:latin typeface="+mj-lt"/>
          <a:ea typeface="+mj-ea"/>
          <a:cs typeface="+mj-cs"/>
        </a:defRPr>
      </a:lvl1pPr>
    </p:titleStyle>
    <p:bodyStyle>
      <a:lvl1pPr marL="228600" marR="0" indent="-228600" algn="l" defTabSz="914400" rtl="0" eaLnBrk="1" fontAlgn="auto" latinLnBrk="0" hangingPunct="1">
        <a:lnSpc>
          <a:spcPct val="100000"/>
        </a:lnSpc>
        <a:spcBef>
          <a:spcPts val="1000"/>
        </a:spcBef>
        <a:spcAft>
          <a:spcPts val="0"/>
        </a:spcAft>
        <a:buClrTx/>
        <a:buSzTx/>
        <a:buFont typeface="Arial"/>
        <a:buChar char="•"/>
        <a:tabLst/>
        <a:defRPr sz="2000" kern="1200">
          <a:solidFill>
            <a:schemeClr val="bg1"/>
          </a:solidFill>
          <a:latin typeface="+mn-lt"/>
          <a:ea typeface="+mn-ea"/>
          <a:cs typeface="+mn-cs"/>
        </a:defRPr>
      </a:lvl1pPr>
      <a:lvl2pPr marL="693738" marR="0" indent="-246063" algn="l" defTabSz="914400" rtl="0" eaLnBrk="1" fontAlgn="auto" latinLnBrk="0" hangingPunct="1">
        <a:lnSpc>
          <a:spcPct val="100000"/>
        </a:lnSpc>
        <a:spcBef>
          <a:spcPts val="400"/>
        </a:spcBef>
        <a:spcAft>
          <a:spcPts val="0"/>
        </a:spcAft>
        <a:buClrTx/>
        <a:buSzTx/>
        <a:buFont typeface=".AppleSystemUIFont" charset="-120"/>
        <a:buChar char="-"/>
        <a:tabLst/>
        <a:defRPr sz="1600" kern="1200">
          <a:solidFill>
            <a:schemeClr val="bg1"/>
          </a:solidFill>
          <a:latin typeface="+mn-lt"/>
          <a:ea typeface="+mn-ea"/>
          <a:cs typeface="+mn-cs"/>
        </a:defRPr>
      </a:lvl2pPr>
      <a:lvl3pPr marL="1150938" marR="0" indent="-228600" algn="l" defTabSz="914400" rtl="0" eaLnBrk="1" fontAlgn="auto" latinLnBrk="0" hangingPunct="1">
        <a:lnSpc>
          <a:spcPct val="100000"/>
        </a:lnSpc>
        <a:spcBef>
          <a:spcPts val="400"/>
        </a:spcBef>
        <a:spcAft>
          <a:spcPts val="0"/>
        </a:spcAft>
        <a:buClrTx/>
        <a:buSzPct val="80000"/>
        <a:buFont typeface="Wingdings" charset="2"/>
        <a:buChar char="§"/>
        <a:tabLst/>
        <a:defRPr sz="1600" kern="1200">
          <a:solidFill>
            <a:schemeClr val="bg1"/>
          </a:solidFill>
          <a:latin typeface="+mn-lt"/>
          <a:ea typeface="+mn-ea"/>
          <a:cs typeface="+mn-cs"/>
        </a:defRPr>
      </a:lvl3pPr>
      <a:lvl4pPr marL="1606550" marR="0" indent="-227013" algn="l" defTabSz="914400" rtl="0" eaLnBrk="1" fontAlgn="auto" latinLnBrk="0" hangingPunct="1">
        <a:lnSpc>
          <a:spcPct val="100000"/>
        </a:lnSpc>
        <a:spcBef>
          <a:spcPts val="400"/>
        </a:spcBef>
        <a:spcAft>
          <a:spcPts val="0"/>
        </a:spcAft>
        <a:buClrTx/>
        <a:buSzPct val="80000"/>
        <a:buFont typeface="Courier New" charset="0"/>
        <a:buChar char="o"/>
        <a:tabLst/>
        <a:defRPr sz="1600" kern="1200">
          <a:solidFill>
            <a:schemeClr val="bg1"/>
          </a:solidFill>
          <a:latin typeface="+mn-lt"/>
          <a:ea typeface="+mn-ea"/>
          <a:cs typeface="+mn-cs"/>
        </a:defRPr>
      </a:lvl4pPr>
      <a:lvl5pPr marL="2063750" marR="0" indent="-228600" algn="l" defTabSz="914400" rtl="0" eaLnBrk="1" fontAlgn="auto" latinLnBrk="0" hangingPunct="1">
        <a:lnSpc>
          <a:spcPct val="100000"/>
        </a:lnSpc>
        <a:spcBef>
          <a:spcPts val="400"/>
        </a:spcBef>
        <a:spcAft>
          <a:spcPts val="0"/>
        </a:spcAft>
        <a:buClrTx/>
        <a:buSzTx/>
        <a:buFont typeface="Arial"/>
        <a:buChar char="•"/>
        <a:tabLst/>
        <a:defRPr sz="1600" kern="1200" baseline="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64">
          <p15:clr>
            <a:srgbClr val="F26B43"/>
          </p15:clr>
        </p15:guide>
        <p15:guide id="2" pos="288">
          <p15:clr>
            <a:srgbClr val="F26B43"/>
          </p15:clr>
        </p15:guide>
        <p15:guide id="3" pos="7392">
          <p15:clr>
            <a:srgbClr val="F26B43"/>
          </p15:clr>
        </p15:guide>
        <p15:guide id="4" orient="horz" pos="3888">
          <p15:clr>
            <a:srgbClr val="F26B43"/>
          </p15:clr>
        </p15:guide>
        <p15:guide id="5" pos="3840">
          <p15:clr>
            <a:srgbClr val="F26B43"/>
          </p15:clr>
        </p15:guide>
        <p15:guide id="7" orient="horz" pos="744">
          <p15:clr>
            <a:srgbClr val="F26B43"/>
          </p15:clr>
        </p15:guide>
        <p15:guide id="8" pos="600">
          <p15:clr>
            <a:srgbClr val="F26B43"/>
          </p15:clr>
        </p15:guide>
        <p15:guide id="9" pos="7080">
          <p15:clr>
            <a:srgbClr val="F26B43"/>
          </p15:clr>
        </p15:guide>
        <p15:guide id="10" pos="4056">
          <p15:clr>
            <a:srgbClr val="F26B43"/>
          </p15:clr>
        </p15:guide>
        <p15:guide id="11" pos="3624">
          <p15:clr>
            <a:srgbClr val="F26B43"/>
          </p15:clr>
        </p15:guide>
        <p15:guide id="13" orient="horz" pos="93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04C0E2E-CD65-BE45-86A8-48182FA7EC56}"/>
              </a:ext>
            </a:extLst>
          </p:cNvPr>
          <p:cNvSpPr/>
          <p:nvPr userDrawn="1"/>
        </p:nvSpPr>
        <p:spPr>
          <a:xfrm>
            <a:off x="0" y="-101600"/>
            <a:ext cx="12192000" cy="190500"/>
          </a:xfrm>
          <a:prstGeom prst="rect">
            <a:avLst/>
          </a:prstGeom>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4EFC71C-69F7-4B4D-A275-344B02ECE8EA}" type="datetime1">
              <a:rPr lang="en-US" smtClean="0">
                <a:solidFill>
                  <a:prstClr val="black">
                    <a:tint val="75000"/>
                  </a:prstClr>
                </a:solidFill>
              </a:rPr>
              <a:t>6/7/23</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solidFill>
                <a:prstClr val="black">
                  <a:tint val="75000"/>
                </a:prstClr>
              </a:solidFill>
            </a:endParaRPr>
          </a:p>
        </p:txBody>
      </p:sp>
      <p:pic>
        <p:nvPicPr>
          <p:cNvPr id="7" name="Picture 6">
            <a:extLst>
              <a:ext uri="{FF2B5EF4-FFF2-40B4-BE49-F238E27FC236}">
                <a16:creationId xmlns:a16="http://schemas.microsoft.com/office/drawing/2014/main" id="{F8984241-931B-3E41-963A-37B6BDF50BA0}"/>
              </a:ext>
            </a:extLst>
          </p:cNvPr>
          <p:cNvPicPr>
            <a:picLocks noChangeAspect="1"/>
          </p:cNvPicPr>
          <p:nvPr userDrawn="1"/>
        </p:nvPicPr>
        <p:blipFill>
          <a:blip r:embed="rId25">
            <a:extLst>
              <a:ext uri="{28A0092B-C50C-407E-A947-70E740481C1C}">
                <a14:useLocalDpi xmlns:a14="http://schemas.microsoft.com/office/drawing/2010/main"/>
              </a:ext>
            </a:extLst>
          </a:blip>
          <a:stretch>
            <a:fillRect/>
          </a:stretch>
        </p:blipFill>
        <p:spPr>
          <a:xfrm>
            <a:off x="0" y="-101600"/>
            <a:ext cx="12192000" cy="914400"/>
          </a:xfrm>
          <a:prstGeom prst="rect">
            <a:avLst/>
          </a:prstGeom>
        </p:spPr>
      </p:pic>
      <p:pic>
        <p:nvPicPr>
          <p:cNvPr id="10" name="Picture 9">
            <a:extLst>
              <a:ext uri="{FF2B5EF4-FFF2-40B4-BE49-F238E27FC236}">
                <a16:creationId xmlns:a16="http://schemas.microsoft.com/office/drawing/2014/main" id="{8AD4113F-4E20-674A-A883-6ACFA8EEBC2B}"/>
              </a:ext>
            </a:extLst>
          </p:cNvPr>
          <p:cNvPicPr>
            <a:picLocks noChangeAspect="1"/>
          </p:cNvPicPr>
          <p:nvPr userDrawn="1"/>
        </p:nvPicPr>
        <p:blipFill>
          <a:blip r:embed="rId26">
            <a:alphaModFix amt="70000"/>
            <a:extLst>
              <a:ext uri="{BEBA8EAE-BF5A-486C-A8C5-ECC9F3942E4B}">
                <a14:imgProps xmlns:a14="http://schemas.microsoft.com/office/drawing/2010/main">
                  <a14:imgLayer r:embed="rId27">
                    <a14:imgEffect>
                      <a14:brightnessContrast bright="20000"/>
                    </a14:imgEffect>
                  </a14:imgLayer>
                </a14:imgProps>
              </a:ext>
              <a:ext uri="{28A0092B-C50C-407E-A947-70E740481C1C}">
                <a14:useLocalDpi xmlns:a14="http://schemas.microsoft.com/office/drawing/2010/main"/>
              </a:ext>
            </a:extLst>
          </a:blip>
          <a:stretch>
            <a:fillRect/>
          </a:stretch>
        </p:blipFill>
        <p:spPr>
          <a:xfrm>
            <a:off x="1911350" y="5410200"/>
            <a:ext cx="8369300" cy="1447800"/>
          </a:xfrm>
          <a:prstGeom prst="rect">
            <a:avLst/>
          </a:prstGeom>
        </p:spPr>
      </p:pic>
      <p:pic>
        <p:nvPicPr>
          <p:cNvPr id="11" name="Picture 10">
            <a:extLst>
              <a:ext uri="{FF2B5EF4-FFF2-40B4-BE49-F238E27FC236}">
                <a16:creationId xmlns:a16="http://schemas.microsoft.com/office/drawing/2014/main" id="{F404CE72-424F-7841-A4BC-E02CFADDD063}"/>
              </a:ext>
            </a:extLst>
          </p:cNvPr>
          <p:cNvPicPr>
            <a:picLocks noChangeAspect="1"/>
          </p:cNvPicPr>
          <p:nvPr userDrawn="1"/>
        </p:nvPicPr>
        <p:blipFill>
          <a:blip r:embed="rId28" cstate="screen">
            <a:extLst>
              <a:ext uri="{28A0092B-C50C-407E-A947-70E740481C1C}">
                <a14:useLocalDpi xmlns:a14="http://schemas.microsoft.com/office/drawing/2010/main"/>
              </a:ext>
            </a:extLst>
          </a:blip>
          <a:stretch>
            <a:fillRect/>
          </a:stretch>
        </p:blipFill>
        <p:spPr>
          <a:xfrm>
            <a:off x="11353800" y="-20626"/>
            <a:ext cx="838200" cy="712471"/>
          </a:xfrm>
          <a:prstGeom prst="rect">
            <a:avLst/>
          </a:prstGeom>
        </p:spPr>
      </p:pic>
    </p:spTree>
    <p:extLst>
      <p:ext uri="{BB962C8B-B14F-4D97-AF65-F5344CB8AC3E}">
        <p14:creationId xmlns:p14="http://schemas.microsoft.com/office/powerpoint/2010/main" val="3245031483"/>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 id="2147483709" r:id="rId14"/>
    <p:sldLayoutId id="2147483710" r:id="rId15"/>
    <p:sldLayoutId id="2147483711" r:id="rId16"/>
    <p:sldLayoutId id="2147483712" r:id="rId17"/>
    <p:sldLayoutId id="2147483713" r:id="rId18"/>
    <p:sldLayoutId id="2147483714" r:id="rId19"/>
    <p:sldLayoutId id="2147483715" r:id="rId20"/>
    <p:sldLayoutId id="2147483716" r:id="rId21"/>
    <p:sldLayoutId id="2147483717" r:id="rId22"/>
    <p:sldLayoutId id="2147483757" r:id="rId23"/>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3" name="Group 2"/>
          <p:cNvGrpSpPr/>
          <p:nvPr userDrawn="1"/>
        </p:nvGrpSpPr>
        <p:grpSpPr>
          <a:xfrm>
            <a:off x="0" y="0"/>
            <a:ext cx="12192000" cy="914400"/>
            <a:chOff x="0" y="1752600"/>
            <a:chExt cx="9144000" cy="914400"/>
          </a:xfrm>
        </p:grpSpPr>
        <p:pic>
          <p:nvPicPr>
            <p:cNvPr id="4" name="Picture 3" descr="a.jpg"/>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1752600"/>
              <a:ext cx="3581400" cy="914400"/>
            </a:xfrm>
            <a:prstGeom prst="rect">
              <a:avLst/>
            </a:prstGeom>
          </p:spPr>
        </p:pic>
        <p:sp>
          <p:nvSpPr>
            <p:cNvPr id="5" name="Rectangle 4"/>
            <p:cNvSpPr/>
            <p:nvPr userDrawn="1"/>
          </p:nvSpPr>
          <p:spPr bwMode="auto">
            <a:xfrm>
              <a:off x="228600" y="1752600"/>
              <a:ext cx="8915400" cy="914400"/>
            </a:xfrm>
            <a:prstGeom prst="rect">
              <a:avLst/>
            </a:prstGeom>
            <a:gradFill flip="none" rotWithShape="1">
              <a:gsLst>
                <a:gs pos="25000">
                  <a:schemeClr val="tx1">
                    <a:alpha val="0"/>
                  </a:schemeClr>
                </a:gs>
                <a:gs pos="34000">
                  <a:schemeClr val="tx1"/>
                </a:gs>
              </a:gsLst>
              <a:lin ang="0" scaled="1"/>
              <a:tileRect/>
            </a:gradFill>
            <a:ln w="9525" cap="flat" cmpd="sng" algn="ctr">
              <a:noFill/>
              <a:prstDash val="solid"/>
              <a:round/>
              <a:headEnd type="none" w="med" len="med"/>
              <a:tailEnd type="triangle" w="med" len="med"/>
            </a:ln>
            <a:effectLst/>
          </p:spPr>
          <p:txBody>
            <a:bodyPr vert="horz" wrap="square" lIns="91440" tIns="45720" rIns="91440" bIns="45720" numCol="1" rtlCol="0" anchor="ctr" anchorCtr="0" compatLnSpc="1">
              <a:prstTxWarp prst="textNoShape">
                <a:avLst/>
              </a:prstTxWarp>
            </a:bodyPr>
            <a:lstStyle/>
            <a:p>
              <a:pPr algn="ctr" eaLnBrk="0" fontAlgn="base" hangingPunct="0">
                <a:lnSpc>
                  <a:spcPct val="85000"/>
                </a:lnSpc>
                <a:spcBef>
                  <a:spcPct val="0"/>
                </a:spcBef>
                <a:spcAft>
                  <a:spcPct val="0"/>
                </a:spcAft>
              </a:pPr>
              <a:endParaRPr lang="en-US" sz="2800" i="1" dirty="0">
                <a:noFill/>
                <a:effectLst>
                  <a:outerShdw blurRad="38100" dist="38100" dir="2700000" algn="tl">
                    <a:srgbClr val="000000">
                      <a:alpha val="43137"/>
                    </a:srgbClr>
                  </a:outerShdw>
                </a:effectLst>
                <a:latin typeface="Arial Black" pitchFamily="34" charset="0"/>
              </a:endParaRPr>
            </a:p>
          </p:txBody>
        </p:sp>
        <p:pic>
          <p:nvPicPr>
            <p:cNvPr id="6" name="Picture 5"/>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181975" y="1884045"/>
              <a:ext cx="753034" cy="640080"/>
            </a:xfrm>
            <a:prstGeom prst="rect">
              <a:avLst/>
            </a:prstGeom>
          </p:spPr>
        </p:pic>
      </p:grpSp>
    </p:spTree>
    <p:extLst>
      <p:ext uri="{BB962C8B-B14F-4D97-AF65-F5344CB8AC3E}">
        <p14:creationId xmlns:p14="http://schemas.microsoft.com/office/powerpoint/2010/main" val="1711319933"/>
      </p:ext>
    </p:extLst>
  </p:cSld>
  <p:clrMap bg1="lt1" tx1="dk1" bg2="lt2" tx2="dk2" accent1="accent1" accent2="accent2" accent3="accent3" accent4="accent4" accent5="accent5" accent6="accent6" hlink="hlink" folHlink="folHlink"/>
  <p:sldLayoutIdLst>
    <p:sldLayoutId id="2147483755" r:id="rId1"/>
    <p:sldLayoutId id="2147483756" r:id="rId2"/>
  </p:sldLayoutIdLst>
  <p:hf hdr="0" ftr="0" dt="0"/>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pitchFamily="34"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pitchFamily="34"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pitchFamily="34"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pitchFamily="34"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 Id="rId4" Type="http://schemas.openxmlformats.org/officeDocument/2006/relationships/image" Target="../media/image18.emf"/></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43.xml"/></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43.xml"/><Relationship Id="rId5" Type="http://schemas.openxmlformats.org/officeDocument/2006/relationships/image" Target="../media/image20.png"/><Relationship Id="rId4" Type="http://schemas.openxmlformats.org/officeDocument/2006/relationships/hyperlink" Target="https://www.nasa.gov/MoonToMarsArchitecture"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43.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19.png"/><Relationship Id="rId7" Type="http://schemas.openxmlformats.org/officeDocument/2006/relationships/image" Target="../media/image26.jpeg"/><Relationship Id="rId12"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43.xml"/><Relationship Id="rId6" Type="http://schemas.openxmlformats.org/officeDocument/2006/relationships/image" Target="../media/image25.jpeg"/><Relationship Id="rId11" Type="http://schemas.openxmlformats.org/officeDocument/2006/relationships/image" Target="../media/image30.jpeg"/><Relationship Id="rId5" Type="http://schemas.openxmlformats.org/officeDocument/2006/relationships/image" Target="../media/image24.jpeg"/><Relationship Id="rId10" Type="http://schemas.openxmlformats.org/officeDocument/2006/relationships/image" Target="../media/image29.jpeg"/><Relationship Id="rId4" Type="http://schemas.openxmlformats.org/officeDocument/2006/relationships/hyperlink" Target="https://lsic.jhuapl.edu/Events/Agenda/index.php?id=443" TargetMode="External"/><Relationship Id="rId9" Type="http://schemas.openxmlformats.org/officeDocument/2006/relationships/image" Target="../media/image28.jpeg"/></Relationships>
</file>

<file path=ppt/slides/_rels/slide6.xml.rels><?xml version="1.0" encoding="UTF-8" standalone="yes"?>
<Relationships xmlns="http://schemas.openxmlformats.org/package/2006/relationships"><Relationship Id="rId3" Type="http://schemas.openxmlformats.org/officeDocument/2006/relationships/image" Target="../media/image33.emf"/><Relationship Id="rId7" Type="http://schemas.openxmlformats.org/officeDocument/2006/relationships/image" Target="../media/image35.png"/><Relationship Id="rId2" Type="http://schemas.openxmlformats.org/officeDocument/2006/relationships/image" Target="../media/image32.png"/><Relationship Id="rId1" Type="http://schemas.openxmlformats.org/officeDocument/2006/relationships/slideLayout" Target="../slideLayouts/slideLayout33.xml"/><Relationship Id="rId6" Type="http://schemas.openxmlformats.org/officeDocument/2006/relationships/image" Target="../media/image34.png"/><Relationship Id="rId5" Type="http://schemas.openxmlformats.org/officeDocument/2006/relationships/hyperlink" Target="https://lsic.jhuapl.edu/Resources/files/The%20Path%20to%20an%20Enduring%20Lunar%20Presence.pdf" TargetMode="External"/><Relationship Id="rId4" Type="http://schemas.openxmlformats.org/officeDocument/2006/relationships/hyperlink" Target="https://www.nasa.gov/sites/default/files/atoms/files/m2m-objectives-exec-summary.pdf"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4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9342C89-BE9C-DA42-8C4F-3393732FF69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FEC909E4-C768-F04B-B2BC-BB82187C8F45}"/>
              </a:ext>
            </a:extLst>
          </p:cNvPr>
          <p:cNvSpPr/>
          <p:nvPr/>
        </p:nvSpPr>
        <p:spPr>
          <a:xfrm>
            <a:off x="0" y="328152"/>
            <a:ext cx="12192001" cy="6858001"/>
          </a:xfrm>
          <a:prstGeom prst="rect">
            <a:avLst/>
          </a:prstGeom>
          <a:solidFill>
            <a:schemeClr val="tx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628210B3-B280-B942-9DF1-0BBF09169750}"/>
              </a:ext>
            </a:extLst>
          </p:cNvPr>
          <p:cNvSpPr>
            <a:spLocks noGrp="1"/>
          </p:cNvSpPr>
          <p:nvPr>
            <p:ph type="ctrTitle"/>
          </p:nvPr>
        </p:nvSpPr>
        <p:spPr>
          <a:xfrm>
            <a:off x="685800" y="2303590"/>
            <a:ext cx="10215748" cy="838200"/>
          </a:xfrm>
          <a:effectLst>
            <a:outerShdw blurRad="50800" dist="38100" dir="2700000" algn="tl" rotWithShape="0">
              <a:prstClr val="black">
                <a:alpha val="40000"/>
              </a:prstClr>
            </a:outerShdw>
          </a:effectLst>
        </p:spPr>
        <p:txBody>
          <a:bodyPr>
            <a:normAutofit fontScale="90000"/>
          </a:bodyPr>
          <a:lstStyle/>
          <a:p>
            <a:r>
              <a:rPr lang="en-US" dirty="0"/>
              <a:t>LSIC Interoperability Working Group Telecon </a:t>
            </a:r>
          </a:p>
        </p:txBody>
      </p:sp>
      <p:sp>
        <p:nvSpPr>
          <p:cNvPr id="3" name="Subtitle 2">
            <a:extLst>
              <a:ext uri="{FF2B5EF4-FFF2-40B4-BE49-F238E27FC236}">
                <a16:creationId xmlns:a16="http://schemas.microsoft.com/office/drawing/2014/main" id="{D2E04790-5E82-3744-927D-A03E287B4AD7}"/>
              </a:ext>
            </a:extLst>
          </p:cNvPr>
          <p:cNvSpPr>
            <a:spLocks noGrp="1"/>
          </p:cNvSpPr>
          <p:nvPr>
            <p:ph type="subTitle" idx="1"/>
          </p:nvPr>
        </p:nvSpPr>
        <p:spPr>
          <a:xfrm>
            <a:off x="685800" y="3283891"/>
            <a:ext cx="9144000" cy="838200"/>
          </a:xfrm>
          <a:effectLst>
            <a:outerShdw blurRad="50800" dist="38100" dir="2700000" algn="tl" rotWithShape="0">
              <a:prstClr val="black">
                <a:alpha val="40000"/>
              </a:prstClr>
            </a:outerShdw>
          </a:effectLst>
        </p:spPr>
        <p:txBody>
          <a:bodyPr>
            <a:normAutofit lnSpcReduction="10000"/>
          </a:bodyPr>
          <a:lstStyle/>
          <a:p>
            <a:r>
              <a:rPr lang="en-US" dirty="0"/>
              <a:t>June 7, 2023</a:t>
            </a:r>
          </a:p>
          <a:p>
            <a:r>
              <a:rPr lang="en-US" dirty="0"/>
              <a:t>Begins at 1:05</a:t>
            </a:r>
          </a:p>
        </p:txBody>
      </p:sp>
      <p:sp>
        <p:nvSpPr>
          <p:cNvPr id="4" name="Text Placeholder 3">
            <a:extLst>
              <a:ext uri="{FF2B5EF4-FFF2-40B4-BE49-F238E27FC236}">
                <a16:creationId xmlns:a16="http://schemas.microsoft.com/office/drawing/2014/main" id="{0178A6F0-3DE7-4A4B-AA3D-EB2108047542}"/>
              </a:ext>
            </a:extLst>
          </p:cNvPr>
          <p:cNvSpPr>
            <a:spLocks noGrp="1"/>
          </p:cNvSpPr>
          <p:nvPr>
            <p:ph type="body" sz="quarter" idx="13"/>
          </p:nvPr>
        </p:nvSpPr>
        <p:spPr>
          <a:xfrm>
            <a:off x="4613840" y="4982115"/>
            <a:ext cx="4949687" cy="1295400"/>
          </a:xfrm>
        </p:spPr>
        <p:txBody>
          <a:bodyPr/>
          <a:lstStyle/>
          <a:p>
            <a:r>
              <a:rPr lang="en-US" dirty="0">
                <a:solidFill>
                  <a:srgbClr val="0099FF"/>
                </a:solidFill>
              </a:rPr>
              <a:t>James Mastandrea,  PhD </a:t>
            </a:r>
            <a:br>
              <a:rPr lang="en-US" dirty="0">
                <a:solidFill>
                  <a:srgbClr val="F9E180"/>
                </a:solidFill>
              </a:rPr>
            </a:br>
            <a:r>
              <a:rPr lang="en-US" dirty="0"/>
              <a:t>Johns Hopkins Applied Physics Laboratory</a:t>
            </a:r>
            <a:br>
              <a:rPr lang="en-US" dirty="0"/>
            </a:br>
            <a:r>
              <a:rPr lang="en-US" dirty="0"/>
              <a:t>Space Exploration Sector</a:t>
            </a:r>
          </a:p>
          <a:p>
            <a:r>
              <a:rPr lang="en-US" dirty="0"/>
              <a:t>LSIC Interoperability Working Group</a:t>
            </a:r>
          </a:p>
          <a:p>
            <a:endParaRPr lang="en-US" dirty="0"/>
          </a:p>
          <a:p>
            <a:r>
              <a:rPr lang="en-US" dirty="0"/>
              <a:t>James.Mastandrea@jhuapl.edu </a:t>
            </a:r>
            <a:endParaRPr lang="en-US" sz="1200" dirty="0">
              <a:solidFill>
                <a:srgbClr val="F9E180"/>
              </a:solidFill>
            </a:endParaRPr>
          </a:p>
        </p:txBody>
      </p:sp>
      <p:pic>
        <p:nvPicPr>
          <p:cNvPr id="8" name="Picture 7">
            <a:extLst>
              <a:ext uri="{FF2B5EF4-FFF2-40B4-BE49-F238E27FC236}">
                <a16:creationId xmlns:a16="http://schemas.microsoft.com/office/drawing/2014/main" id="{4DF941C3-28C5-D646-B829-8402B749B83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90240" y="4064861"/>
            <a:ext cx="3457129" cy="800261"/>
          </a:xfrm>
          <a:prstGeom prst="rect">
            <a:avLst/>
          </a:prstGeom>
          <a:effectLst>
            <a:outerShdw blurRad="50800" dir="2700000" algn="tl" rotWithShape="0">
              <a:prstClr val="black">
                <a:alpha val="40000"/>
              </a:prstClr>
            </a:outerShdw>
          </a:effectLst>
        </p:spPr>
      </p:pic>
      <p:pic>
        <p:nvPicPr>
          <p:cNvPr id="9" name="Picture 8">
            <a:extLst>
              <a:ext uri="{FF2B5EF4-FFF2-40B4-BE49-F238E27FC236}">
                <a16:creationId xmlns:a16="http://schemas.microsoft.com/office/drawing/2014/main" id="{5D6876E7-B53B-AC4F-8E0D-E1FF8A6D62D3}"/>
              </a:ext>
            </a:extLst>
          </p:cNvPr>
          <p:cNvPicPr>
            <a:picLocks noChangeAspect="1"/>
          </p:cNvPicPr>
          <p:nvPr/>
        </p:nvPicPr>
        <p:blipFill>
          <a:blip r:embed="rId4"/>
          <a:stretch>
            <a:fillRect/>
          </a:stretch>
        </p:blipFill>
        <p:spPr>
          <a:xfrm>
            <a:off x="744255" y="323931"/>
            <a:ext cx="3203114" cy="586102"/>
          </a:xfrm>
          <a:prstGeom prst="rect">
            <a:avLst/>
          </a:prstGeom>
        </p:spPr>
      </p:pic>
      <p:sp>
        <p:nvSpPr>
          <p:cNvPr id="5" name="Text Placeholder 3">
            <a:extLst>
              <a:ext uri="{FF2B5EF4-FFF2-40B4-BE49-F238E27FC236}">
                <a16:creationId xmlns:a16="http://schemas.microsoft.com/office/drawing/2014/main" id="{737F1B81-2098-B1B2-1452-ED2F9DD98F53}"/>
              </a:ext>
            </a:extLst>
          </p:cNvPr>
          <p:cNvSpPr txBox="1">
            <a:spLocks/>
          </p:cNvSpPr>
          <p:nvPr/>
        </p:nvSpPr>
        <p:spPr>
          <a:xfrm>
            <a:off x="843987" y="4985951"/>
            <a:ext cx="4949687" cy="1295400"/>
          </a:xfrm>
          <a:prstGeom prst="rect">
            <a:avLst/>
          </a:prstGeom>
        </p:spPr>
        <p:txBody>
          <a:bodyPr vert="horz" lIns="0" tIns="0" rIns="0" bIns="0" rtlCol="0">
            <a:normAutofit/>
          </a:bodyPr>
          <a:lstStyle>
            <a:lvl1pPr marL="0" marR="0" indent="0" algn="l" defTabSz="914400" rtl="0" eaLnBrk="1" fontAlgn="auto" latinLnBrk="0" hangingPunct="1">
              <a:lnSpc>
                <a:spcPct val="100000"/>
              </a:lnSpc>
              <a:spcBef>
                <a:spcPts val="0"/>
              </a:spcBef>
              <a:spcAft>
                <a:spcPts val="0"/>
              </a:spcAft>
              <a:buClrTx/>
              <a:buSzTx/>
              <a:buFont typeface="Arial"/>
              <a:buNone/>
              <a:tabLst/>
              <a:defRPr sz="1400" kern="1200">
                <a:solidFill>
                  <a:schemeClr val="accent2"/>
                </a:solidFill>
                <a:latin typeface="+mn-lt"/>
                <a:ea typeface="+mn-ea"/>
                <a:cs typeface="+mn-cs"/>
              </a:defRPr>
            </a:lvl1pPr>
            <a:lvl2pPr marL="457200" marR="0" indent="0" algn="l" defTabSz="914400" rtl="0" eaLnBrk="1" fontAlgn="auto" latinLnBrk="0" hangingPunct="1">
              <a:lnSpc>
                <a:spcPct val="100000"/>
              </a:lnSpc>
              <a:spcBef>
                <a:spcPts val="400"/>
              </a:spcBef>
              <a:spcAft>
                <a:spcPts val="0"/>
              </a:spcAft>
              <a:buClrTx/>
              <a:buSzTx/>
              <a:buFont typeface=".AppleSystemUIFont" charset="-120"/>
              <a:buNone/>
              <a:tabLst/>
              <a:defRPr sz="1600" kern="1200">
                <a:solidFill>
                  <a:schemeClr val="bg1"/>
                </a:solidFill>
                <a:latin typeface="+mn-lt"/>
                <a:ea typeface="+mn-ea"/>
                <a:cs typeface="+mn-cs"/>
              </a:defRPr>
            </a:lvl2pPr>
            <a:lvl3pPr marL="914400" marR="0" indent="0" algn="l" defTabSz="914400" rtl="0" eaLnBrk="1" fontAlgn="auto" latinLnBrk="0" hangingPunct="1">
              <a:lnSpc>
                <a:spcPct val="100000"/>
              </a:lnSpc>
              <a:spcBef>
                <a:spcPts val="400"/>
              </a:spcBef>
              <a:spcAft>
                <a:spcPts val="0"/>
              </a:spcAft>
              <a:buClrTx/>
              <a:buSzPct val="80000"/>
              <a:buFont typeface="Wingdings" charset="2"/>
              <a:buNone/>
              <a:tabLst/>
              <a:defRPr sz="1600" kern="1200">
                <a:solidFill>
                  <a:schemeClr val="bg1"/>
                </a:solidFill>
                <a:latin typeface="+mn-lt"/>
                <a:ea typeface="+mn-ea"/>
                <a:cs typeface="+mn-cs"/>
              </a:defRPr>
            </a:lvl3pPr>
            <a:lvl4pPr marL="1371600" marR="0" indent="0" algn="l" defTabSz="914400" rtl="0" eaLnBrk="1" fontAlgn="auto" latinLnBrk="0" hangingPunct="1">
              <a:lnSpc>
                <a:spcPct val="100000"/>
              </a:lnSpc>
              <a:spcBef>
                <a:spcPts val="400"/>
              </a:spcBef>
              <a:spcAft>
                <a:spcPts val="0"/>
              </a:spcAft>
              <a:buClrTx/>
              <a:buSzPct val="80000"/>
              <a:buFont typeface="Courier New" charset="0"/>
              <a:buNone/>
              <a:tabLst/>
              <a:defRPr sz="1600" kern="1200">
                <a:solidFill>
                  <a:schemeClr val="bg1"/>
                </a:solidFill>
                <a:latin typeface="+mn-lt"/>
                <a:ea typeface="+mn-ea"/>
                <a:cs typeface="+mn-cs"/>
              </a:defRPr>
            </a:lvl4pPr>
            <a:lvl5pPr marL="1828800" marR="0" indent="0" algn="l" defTabSz="914400" rtl="0" eaLnBrk="1" fontAlgn="auto" latinLnBrk="0" hangingPunct="1">
              <a:lnSpc>
                <a:spcPct val="100000"/>
              </a:lnSpc>
              <a:spcBef>
                <a:spcPts val="400"/>
              </a:spcBef>
              <a:spcAft>
                <a:spcPts val="0"/>
              </a:spcAft>
              <a:buClrTx/>
              <a:buSzTx/>
              <a:buFont typeface="Arial"/>
              <a:buNone/>
              <a:tabLst/>
              <a:defRPr sz="1600" kern="1200" baseline="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solidFill>
                  <a:srgbClr val="0099FF"/>
                </a:solidFill>
              </a:rPr>
              <a:t>Kristin Jaburek</a:t>
            </a:r>
            <a:br>
              <a:rPr lang="en-US" dirty="0">
                <a:solidFill>
                  <a:srgbClr val="F9E180"/>
                </a:solidFill>
              </a:rPr>
            </a:br>
            <a:r>
              <a:rPr lang="en-US" dirty="0"/>
              <a:t>Johns Hopkins Applied Physics Laboratory</a:t>
            </a:r>
            <a:br>
              <a:rPr lang="en-US" dirty="0"/>
            </a:br>
            <a:r>
              <a:rPr lang="en-US" dirty="0"/>
              <a:t>Space Exploration Sector</a:t>
            </a:r>
          </a:p>
          <a:p>
            <a:r>
              <a:rPr lang="en-US" dirty="0"/>
              <a:t>LSIC Interoperability Working Group</a:t>
            </a:r>
          </a:p>
          <a:p>
            <a:endParaRPr lang="en-US" dirty="0"/>
          </a:p>
          <a:p>
            <a:r>
              <a:rPr lang="en-US" dirty="0"/>
              <a:t>Kristin.Jaburek@jhuapl.edu </a:t>
            </a:r>
            <a:endParaRPr lang="en-US" sz="1200" dirty="0">
              <a:solidFill>
                <a:srgbClr val="F9E180"/>
              </a:solidFill>
            </a:endParaRPr>
          </a:p>
        </p:txBody>
      </p:sp>
      <p:sp>
        <p:nvSpPr>
          <p:cNvPr id="10" name="Text Placeholder 3">
            <a:extLst>
              <a:ext uri="{FF2B5EF4-FFF2-40B4-BE49-F238E27FC236}">
                <a16:creationId xmlns:a16="http://schemas.microsoft.com/office/drawing/2014/main" id="{D87B4FC3-2A5E-BE04-CED2-E4850C790A61}"/>
              </a:ext>
            </a:extLst>
          </p:cNvPr>
          <p:cNvSpPr txBox="1">
            <a:spLocks/>
          </p:cNvSpPr>
          <p:nvPr/>
        </p:nvSpPr>
        <p:spPr>
          <a:xfrm>
            <a:off x="8556549" y="4953541"/>
            <a:ext cx="4949687" cy="1295400"/>
          </a:xfrm>
          <a:prstGeom prst="rect">
            <a:avLst/>
          </a:prstGeom>
        </p:spPr>
        <p:txBody>
          <a:bodyPr vert="horz" lIns="0" tIns="0" rIns="0" bIns="0" rtlCol="0">
            <a:normAutofit/>
          </a:bodyPr>
          <a:lstStyle>
            <a:lvl1pPr marL="0" marR="0" indent="0" algn="l" defTabSz="914400" rtl="0" eaLnBrk="1" fontAlgn="auto" latinLnBrk="0" hangingPunct="1">
              <a:lnSpc>
                <a:spcPct val="100000"/>
              </a:lnSpc>
              <a:spcBef>
                <a:spcPts val="0"/>
              </a:spcBef>
              <a:spcAft>
                <a:spcPts val="0"/>
              </a:spcAft>
              <a:buClrTx/>
              <a:buSzTx/>
              <a:buFont typeface="Arial"/>
              <a:buNone/>
              <a:tabLst/>
              <a:defRPr sz="1400" kern="1200">
                <a:solidFill>
                  <a:schemeClr val="accent2"/>
                </a:solidFill>
                <a:latin typeface="+mn-lt"/>
                <a:ea typeface="+mn-ea"/>
                <a:cs typeface="+mn-cs"/>
              </a:defRPr>
            </a:lvl1pPr>
            <a:lvl2pPr marL="457200" marR="0" indent="0" algn="l" defTabSz="914400" rtl="0" eaLnBrk="1" fontAlgn="auto" latinLnBrk="0" hangingPunct="1">
              <a:lnSpc>
                <a:spcPct val="100000"/>
              </a:lnSpc>
              <a:spcBef>
                <a:spcPts val="400"/>
              </a:spcBef>
              <a:spcAft>
                <a:spcPts val="0"/>
              </a:spcAft>
              <a:buClrTx/>
              <a:buSzTx/>
              <a:buFont typeface=".AppleSystemUIFont" charset="-120"/>
              <a:buNone/>
              <a:tabLst/>
              <a:defRPr sz="1600" kern="1200">
                <a:solidFill>
                  <a:schemeClr val="bg1"/>
                </a:solidFill>
                <a:latin typeface="+mn-lt"/>
                <a:ea typeface="+mn-ea"/>
                <a:cs typeface="+mn-cs"/>
              </a:defRPr>
            </a:lvl2pPr>
            <a:lvl3pPr marL="914400" marR="0" indent="0" algn="l" defTabSz="914400" rtl="0" eaLnBrk="1" fontAlgn="auto" latinLnBrk="0" hangingPunct="1">
              <a:lnSpc>
                <a:spcPct val="100000"/>
              </a:lnSpc>
              <a:spcBef>
                <a:spcPts val="400"/>
              </a:spcBef>
              <a:spcAft>
                <a:spcPts val="0"/>
              </a:spcAft>
              <a:buClrTx/>
              <a:buSzPct val="80000"/>
              <a:buFont typeface="Wingdings" charset="2"/>
              <a:buNone/>
              <a:tabLst/>
              <a:defRPr sz="1600" kern="1200">
                <a:solidFill>
                  <a:schemeClr val="bg1"/>
                </a:solidFill>
                <a:latin typeface="+mn-lt"/>
                <a:ea typeface="+mn-ea"/>
                <a:cs typeface="+mn-cs"/>
              </a:defRPr>
            </a:lvl3pPr>
            <a:lvl4pPr marL="1371600" marR="0" indent="0" algn="l" defTabSz="914400" rtl="0" eaLnBrk="1" fontAlgn="auto" latinLnBrk="0" hangingPunct="1">
              <a:lnSpc>
                <a:spcPct val="100000"/>
              </a:lnSpc>
              <a:spcBef>
                <a:spcPts val="400"/>
              </a:spcBef>
              <a:spcAft>
                <a:spcPts val="0"/>
              </a:spcAft>
              <a:buClrTx/>
              <a:buSzPct val="80000"/>
              <a:buFont typeface="Courier New" charset="0"/>
              <a:buNone/>
              <a:tabLst/>
              <a:defRPr sz="1600" kern="1200">
                <a:solidFill>
                  <a:schemeClr val="bg1"/>
                </a:solidFill>
                <a:latin typeface="+mn-lt"/>
                <a:ea typeface="+mn-ea"/>
                <a:cs typeface="+mn-cs"/>
              </a:defRPr>
            </a:lvl4pPr>
            <a:lvl5pPr marL="1828800" marR="0" indent="0" algn="l" defTabSz="914400" rtl="0" eaLnBrk="1" fontAlgn="auto" latinLnBrk="0" hangingPunct="1">
              <a:lnSpc>
                <a:spcPct val="100000"/>
              </a:lnSpc>
              <a:spcBef>
                <a:spcPts val="400"/>
              </a:spcBef>
              <a:spcAft>
                <a:spcPts val="0"/>
              </a:spcAft>
              <a:buClrTx/>
              <a:buSzTx/>
              <a:buFont typeface="Arial"/>
              <a:buNone/>
              <a:tabLst/>
              <a:defRPr sz="1600" kern="1200" baseline="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solidFill>
                  <a:srgbClr val="0099FF"/>
                </a:solidFill>
              </a:rPr>
              <a:t>Pegah Pashai</a:t>
            </a:r>
            <a:br>
              <a:rPr lang="en-US" dirty="0">
                <a:solidFill>
                  <a:srgbClr val="F9E180"/>
                </a:solidFill>
              </a:rPr>
            </a:br>
            <a:r>
              <a:rPr lang="en-US" dirty="0"/>
              <a:t>Johns Hopkins Applied Physics Laboratory</a:t>
            </a:r>
            <a:br>
              <a:rPr lang="en-US" dirty="0"/>
            </a:br>
            <a:r>
              <a:rPr lang="en-US" dirty="0"/>
              <a:t>Space Exploration Sector</a:t>
            </a:r>
          </a:p>
          <a:p>
            <a:r>
              <a:rPr lang="en-US" dirty="0"/>
              <a:t>LSIC Interoperability Working Group</a:t>
            </a:r>
          </a:p>
          <a:p>
            <a:endParaRPr lang="en-US" dirty="0"/>
          </a:p>
          <a:p>
            <a:r>
              <a:rPr lang="en-US" dirty="0"/>
              <a:t>Pegah.Pashai@jhuapl.edu</a:t>
            </a:r>
          </a:p>
          <a:p>
            <a:endParaRPr lang="en-US" dirty="0"/>
          </a:p>
        </p:txBody>
      </p:sp>
    </p:spTree>
    <p:extLst>
      <p:ext uri="{BB962C8B-B14F-4D97-AF65-F5344CB8AC3E}">
        <p14:creationId xmlns:p14="http://schemas.microsoft.com/office/powerpoint/2010/main" val="13572516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2">
            <a:extLst>
              <a:ext uri="{FF2B5EF4-FFF2-40B4-BE49-F238E27FC236}">
                <a16:creationId xmlns:a16="http://schemas.microsoft.com/office/drawing/2014/main" id="{727B9213-32F0-4A3F-AF1B-344EFAF54DB5}"/>
              </a:ext>
            </a:extLst>
          </p:cNvPr>
          <p:cNvSpPr txBox="1">
            <a:spLocks/>
          </p:cNvSpPr>
          <p:nvPr/>
        </p:nvSpPr>
        <p:spPr>
          <a:xfrm>
            <a:off x="15850" y="-93774"/>
            <a:ext cx="12095594" cy="91440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165100" lvl="0">
              <a:defRPr/>
            </a:pPr>
            <a:r>
              <a:rPr lang="en-US" sz="2800" b="1" dirty="0">
                <a:solidFill>
                  <a:srgbClr val="0099FF"/>
                </a:solidFill>
                <a:latin typeface="Arial" panose="020B0604020202020204" pitchFamily="34" charset="0"/>
                <a:cs typeface="Arial" panose="020B0604020202020204" pitchFamily="34" charset="0"/>
              </a:rPr>
              <a:t>LSIC | </a:t>
            </a:r>
            <a:r>
              <a:rPr kumimoji="0" lang="en-US" sz="2800" b="1"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Arial" panose="020B0604020202020204" pitchFamily="34" charset="0"/>
                <a:ea typeface="+mj-ea"/>
                <a:cs typeface="Arial" panose="020B0604020202020204" pitchFamily="34" charset="0"/>
              </a:rPr>
              <a:t>Agenda</a:t>
            </a:r>
            <a:endParaRPr kumimoji="0" lang="en-US" sz="2800" b="1"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9" name="Rectangle 8">
            <a:extLst>
              <a:ext uri="{FF2B5EF4-FFF2-40B4-BE49-F238E27FC236}">
                <a16:creationId xmlns:a16="http://schemas.microsoft.com/office/drawing/2014/main" id="{12C99762-FF00-AF48-86F8-5A4BBCA568E3}"/>
              </a:ext>
            </a:extLst>
          </p:cNvPr>
          <p:cNvSpPr/>
          <p:nvPr/>
        </p:nvSpPr>
        <p:spPr>
          <a:xfrm>
            <a:off x="11400111" y="-97812"/>
            <a:ext cx="791890" cy="71775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873D739B-E343-0842-B432-950EAC1DF25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149343" y="-113882"/>
            <a:ext cx="1012176" cy="1012176"/>
          </a:xfrm>
          <a:prstGeom prst="rect">
            <a:avLst/>
          </a:prstGeom>
        </p:spPr>
      </p:pic>
      <p:sp>
        <p:nvSpPr>
          <p:cNvPr id="18" name="Slide Number Placeholder 5">
            <a:extLst>
              <a:ext uri="{FF2B5EF4-FFF2-40B4-BE49-F238E27FC236}">
                <a16:creationId xmlns:a16="http://schemas.microsoft.com/office/drawing/2014/main" id="{50C6E8CE-E203-2742-A376-BEF31E4E6DD6}"/>
              </a:ext>
            </a:extLst>
          </p:cNvPr>
          <p:cNvSpPr txBox="1">
            <a:spLocks/>
          </p:cNvSpPr>
          <p:nvPr/>
        </p:nvSpPr>
        <p:spPr>
          <a:xfrm>
            <a:off x="9409733" y="6541362"/>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1C508F0-1AA7-8449-B96D-5FDB74B9F69F}"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7CB2B0FC-60DE-E948-B92D-06CF5185F88C}"/>
              </a:ext>
            </a:extLst>
          </p:cNvPr>
          <p:cNvSpPr txBox="1"/>
          <p:nvPr/>
        </p:nvSpPr>
        <p:spPr>
          <a:xfrm>
            <a:off x="177182" y="707213"/>
            <a:ext cx="11998968" cy="2308324"/>
          </a:xfrm>
          <a:prstGeom prst="rect">
            <a:avLst/>
          </a:prstGeom>
          <a:noFill/>
          <a:ln w="19050">
            <a:noFill/>
          </a:ln>
        </p:spPr>
        <p:txBody>
          <a:bodyPr wrap="square" rtlCol="0">
            <a:spAutoFit/>
          </a:bodyPr>
          <a:lstStyle/>
          <a:p>
            <a:pPr lvl="2">
              <a:defRPr/>
            </a:pPr>
            <a:r>
              <a:rPr kumimoji="0" lang="en-US" sz="2400" b="0" i="0" u="none" strike="noStrike" kern="1200" cap="none" spc="0" normalizeH="0" baseline="0" noProof="0" dirty="0">
                <a:ln>
                  <a:noFill/>
                </a:ln>
                <a:solidFill>
                  <a:prstClr val="white"/>
                </a:solidFill>
                <a:effectLst/>
                <a:uLnTx/>
                <a:uFillTx/>
                <a:ea typeface="+mn-ea"/>
                <a:cs typeface="+mn-cs"/>
              </a:rPr>
              <a:t>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ea typeface="+mn-ea"/>
                <a:cs typeface="+mn-cs"/>
              </a:rPr>
              <a:t>Community Updates</a:t>
            </a:r>
          </a:p>
          <a:p>
            <a:pPr>
              <a:defRPr/>
            </a:pPr>
            <a:endParaRPr lang="en-US" sz="2400" dirty="0">
              <a:solidFill>
                <a:prstClr val="white"/>
              </a:solidFill>
            </a:endParaRPr>
          </a:p>
          <a:p>
            <a:pPr marL="457200" indent="-457200">
              <a:buFont typeface="Arial" panose="020B0604020202020204" pitchFamily="34" charset="0"/>
              <a:buChar char="•"/>
              <a:defRPr/>
            </a:pPr>
            <a:r>
              <a:rPr lang="en-US" sz="2400" dirty="0">
                <a:solidFill>
                  <a:prstClr val="white"/>
                </a:solidFill>
              </a:rPr>
              <a:t>Technical Talk</a:t>
            </a:r>
          </a:p>
          <a:p>
            <a:pPr marL="457200" indent="-457200">
              <a:buFont typeface="Arial" panose="020B0604020202020204" pitchFamily="34" charset="0"/>
              <a:buChar char="•"/>
              <a:defRPr/>
            </a:pPr>
            <a:endParaRPr lang="en-US" sz="2400" dirty="0">
              <a:solidFill>
                <a:prstClr val="white"/>
              </a:solidFill>
            </a:endParaRPr>
          </a:p>
          <a:p>
            <a:pPr marL="457200" indent="-457200">
              <a:buFont typeface="Arial" panose="020B0604020202020204" pitchFamily="34" charset="0"/>
              <a:buChar char="•"/>
              <a:defRPr/>
            </a:pPr>
            <a:r>
              <a:rPr lang="en-US" sz="2400" dirty="0">
                <a:solidFill>
                  <a:prstClr val="white"/>
                </a:solidFill>
              </a:rPr>
              <a:t>Question and Answer Session</a:t>
            </a:r>
          </a:p>
        </p:txBody>
      </p:sp>
    </p:spTree>
    <p:extLst>
      <p:ext uri="{BB962C8B-B14F-4D97-AF65-F5344CB8AC3E}">
        <p14:creationId xmlns:p14="http://schemas.microsoft.com/office/powerpoint/2010/main" val="22502240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2">
            <a:extLst>
              <a:ext uri="{FF2B5EF4-FFF2-40B4-BE49-F238E27FC236}">
                <a16:creationId xmlns:a16="http://schemas.microsoft.com/office/drawing/2014/main" id="{727B9213-32F0-4A3F-AF1B-344EFAF54DB5}"/>
              </a:ext>
            </a:extLst>
          </p:cNvPr>
          <p:cNvSpPr txBox="1">
            <a:spLocks/>
          </p:cNvSpPr>
          <p:nvPr/>
        </p:nvSpPr>
        <p:spPr>
          <a:xfrm>
            <a:off x="15850" y="-93774"/>
            <a:ext cx="12095594" cy="91440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165100" lvl="0">
              <a:defRPr/>
            </a:pPr>
            <a:r>
              <a:rPr lang="en-US" sz="2800" b="1" dirty="0">
                <a:solidFill>
                  <a:srgbClr val="0099FF"/>
                </a:solidFill>
                <a:latin typeface="Arial" panose="020B0604020202020204" pitchFamily="34" charset="0"/>
                <a:cs typeface="Arial" panose="020B0604020202020204" pitchFamily="34" charset="0"/>
              </a:rPr>
              <a:t>LSIC | </a:t>
            </a:r>
            <a:r>
              <a:rPr kumimoji="0" lang="en-US" sz="2800" b="1"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Arial" panose="020B0604020202020204" pitchFamily="34" charset="0"/>
                <a:ea typeface="+mj-ea"/>
                <a:cs typeface="Arial" panose="020B0604020202020204" pitchFamily="34" charset="0"/>
              </a:rPr>
              <a:t>Moon to Mars Architecture</a:t>
            </a:r>
            <a:endParaRPr kumimoji="0" lang="en-US" sz="2800" b="1"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9" name="Rectangle 8">
            <a:extLst>
              <a:ext uri="{FF2B5EF4-FFF2-40B4-BE49-F238E27FC236}">
                <a16:creationId xmlns:a16="http://schemas.microsoft.com/office/drawing/2014/main" id="{12C99762-FF00-AF48-86F8-5A4BBCA568E3}"/>
              </a:ext>
            </a:extLst>
          </p:cNvPr>
          <p:cNvSpPr/>
          <p:nvPr/>
        </p:nvSpPr>
        <p:spPr>
          <a:xfrm>
            <a:off x="11400111" y="-97812"/>
            <a:ext cx="791890" cy="71775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873D739B-E343-0842-B432-950EAC1DF25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149343" y="-113882"/>
            <a:ext cx="1012176" cy="1012176"/>
          </a:xfrm>
          <a:prstGeom prst="rect">
            <a:avLst/>
          </a:prstGeom>
        </p:spPr>
      </p:pic>
      <p:sp>
        <p:nvSpPr>
          <p:cNvPr id="18" name="Slide Number Placeholder 5">
            <a:extLst>
              <a:ext uri="{FF2B5EF4-FFF2-40B4-BE49-F238E27FC236}">
                <a16:creationId xmlns:a16="http://schemas.microsoft.com/office/drawing/2014/main" id="{50C6E8CE-E203-2742-A376-BEF31E4E6DD6}"/>
              </a:ext>
            </a:extLst>
          </p:cNvPr>
          <p:cNvSpPr txBox="1">
            <a:spLocks/>
          </p:cNvSpPr>
          <p:nvPr/>
        </p:nvSpPr>
        <p:spPr>
          <a:xfrm>
            <a:off x="9409733" y="6541362"/>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1C508F0-1AA7-8449-B96D-5FDB74B9F69F}"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7CB2B0FC-60DE-E948-B92D-06CF5185F88C}"/>
              </a:ext>
            </a:extLst>
          </p:cNvPr>
          <p:cNvSpPr txBox="1"/>
          <p:nvPr/>
        </p:nvSpPr>
        <p:spPr>
          <a:xfrm>
            <a:off x="177182" y="707213"/>
            <a:ext cx="6295056" cy="4801314"/>
          </a:xfrm>
          <a:prstGeom prst="rect">
            <a:avLst/>
          </a:prstGeom>
          <a:noFill/>
          <a:ln w="19050">
            <a:noFill/>
          </a:ln>
        </p:spPr>
        <p:txBody>
          <a:bodyPr wrap="square" rtlCol="0">
            <a:spAutoFit/>
          </a:bodyPr>
          <a:lstStyle/>
          <a:p>
            <a:pPr lvl="2">
              <a:defRPr/>
            </a:pPr>
            <a:r>
              <a:rPr kumimoji="0" lang="en-US" b="0" i="0" u="none" strike="noStrike" kern="1200" cap="none" spc="0" normalizeH="0" baseline="0" noProof="0" dirty="0">
                <a:ln>
                  <a:noFill/>
                </a:ln>
                <a:solidFill>
                  <a:prstClr val="white"/>
                </a:solidFill>
                <a:effectLst/>
                <a:uLnTx/>
                <a:uFillTx/>
                <a:ea typeface="+mn-ea"/>
                <a:cs typeface="+mn-cs"/>
              </a:rPr>
              <a:t> </a:t>
            </a:r>
          </a:p>
          <a:p>
            <a:pPr marR="0" lvl="0" algn="l" defTabSz="914400" rtl="0" eaLnBrk="1" fontAlgn="auto" latinLnBrk="0" hangingPunct="1">
              <a:lnSpc>
                <a:spcPct val="100000"/>
              </a:lnSpc>
              <a:spcBef>
                <a:spcPts val="0"/>
              </a:spcBef>
              <a:spcAft>
                <a:spcPts val="0"/>
              </a:spcAft>
              <a:buClrTx/>
              <a:buSzTx/>
              <a:tabLst/>
              <a:defRPr/>
            </a:pPr>
            <a:r>
              <a:rPr kumimoji="0" lang="en-US" b="0" i="0" u="none" strike="noStrike" kern="1200" cap="none" spc="0" normalizeH="0" baseline="0" noProof="0" dirty="0">
                <a:ln>
                  <a:noFill/>
                </a:ln>
                <a:solidFill>
                  <a:prstClr val="white"/>
                </a:solidFill>
                <a:effectLst/>
                <a:uLnTx/>
                <a:uFillTx/>
                <a:ea typeface="+mn-ea"/>
                <a:cs typeface="+mn-cs"/>
              </a:rPr>
              <a:t>In April NASA released a Moon to Mars Architecture document!</a:t>
            </a:r>
            <a:endParaRPr lang="en-US" dirty="0">
              <a:solidFill>
                <a:prstClr val="white"/>
              </a:solidFill>
            </a:endParaRPr>
          </a:p>
          <a:p>
            <a:pPr lvl="2">
              <a:defRPr/>
            </a:pPr>
            <a:endParaRPr lang="en-US" dirty="0">
              <a:solidFill>
                <a:prstClr val="white"/>
              </a:solidFill>
            </a:endParaRPr>
          </a:p>
          <a:p>
            <a:pPr lvl="2">
              <a:defRPr/>
            </a:pPr>
            <a:endParaRPr lang="en-US" dirty="0">
              <a:solidFill>
                <a:prstClr val="white"/>
              </a:solidFill>
            </a:endParaRPr>
          </a:p>
          <a:p>
            <a:pPr>
              <a:defRPr/>
            </a:pPr>
            <a:endParaRPr lang="en-US" dirty="0">
              <a:solidFill>
                <a:prstClr val="white"/>
              </a:solidFill>
            </a:endParaRPr>
          </a:p>
          <a:p>
            <a:pPr>
              <a:defRPr/>
            </a:pPr>
            <a:endParaRPr lang="en-US" dirty="0">
              <a:solidFill>
                <a:prstClr val="white"/>
              </a:solidFill>
            </a:endParaRPr>
          </a:p>
          <a:p>
            <a:pPr>
              <a:defRPr/>
            </a:pPr>
            <a:endParaRPr lang="en-US" dirty="0">
              <a:solidFill>
                <a:prstClr val="white"/>
              </a:solidFill>
            </a:endParaRPr>
          </a:p>
          <a:p>
            <a:pPr>
              <a:defRPr/>
            </a:pPr>
            <a:endParaRPr lang="en-US" dirty="0">
              <a:solidFill>
                <a:prstClr val="white"/>
              </a:solidFill>
            </a:endParaRPr>
          </a:p>
          <a:p>
            <a:pPr>
              <a:defRPr/>
            </a:pPr>
            <a:endParaRPr lang="en-US" dirty="0">
              <a:solidFill>
                <a:prstClr val="white"/>
              </a:solidFill>
            </a:endParaRPr>
          </a:p>
          <a:p>
            <a:pPr>
              <a:defRPr/>
            </a:pPr>
            <a:endParaRPr lang="en-US" dirty="0">
              <a:solidFill>
                <a:prstClr val="white"/>
              </a:solidFill>
            </a:endParaRPr>
          </a:p>
          <a:p>
            <a:pPr>
              <a:defRPr/>
            </a:pPr>
            <a:endParaRPr lang="en-US" dirty="0">
              <a:solidFill>
                <a:prstClr val="white"/>
              </a:solidFill>
            </a:endParaRPr>
          </a:p>
          <a:p>
            <a:pPr>
              <a:defRPr/>
            </a:pPr>
            <a:endParaRPr lang="en-US" dirty="0">
              <a:solidFill>
                <a:prstClr val="white"/>
              </a:solidFill>
            </a:endParaRPr>
          </a:p>
          <a:p>
            <a:pPr>
              <a:defRPr/>
            </a:pPr>
            <a:endParaRPr lang="en-US" dirty="0">
              <a:solidFill>
                <a:prstClr val="white"/>
              </a:solidFill>
            </a:endParaRPr>
          </a:p>
          <a:p>
            <a:pPr>
              <a:defRPr/>
            </a:pPr>
            <a:endParaRPr lang="en-US" dirty="0">
              <a:solidFill>
                <a:prstClr val="white"/>
              </a:solidFill>
            </a:endParaRPr>
          </a:p>
          <a:p>
            <a:pPr>
              <a:defRPr/>
            </a:pPr>
            <a:r>
              <a:rPr lang="en-US" dirty="0">
                <a:solidFill>
                  <a:prstClr val="white"/>
                </a:solidFill>
              </a:rPr>
              <a:t>One stop shop link: </a:t>
            </a:r>
            <a:r>
              <a:rPr lang="en-US" dirty="0">
                <a:solidFill>
                  <a:prstClr val="white"/>
                </a:solidFill>
                <a:hlinkClick r:id="rId4"/>
              </a:rPr>
              <a:t>https://www.nasa.gov/MoonToMarsArchitecture</a:t>
            </a:r>
            <a:r>
              <a:rPr lang="en-US" dirty="0">
                <a:solidFill>
                  <a:prstClr val="white"/>
                </a:solidFill>
              </a:rPr>
              <a:t>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solidFill>
                <a:prstClr val="white"/>
              </a:solidFill>
            </a:endParaRPr>
          </a:p>
        </p:txBody>
      </p:sp>
      <p:pic>
        <p:nvPicPr>
          <p:cNvPr id="2" name="Picture 1">
            <a:extLst>
              <a:ext uri="{FF2B5EF4-FFF2-40B4-BE49-F238E27FC236}">
                <a16:creationId xmlns:a16="http://schemas.microsoft.com/office/drawing/2014/main" id="{0B5C7C2E-EFB9-F7C4-8106-0AED8DFBAB42}"/>
              </a:ext>
            </a:extLst>
          </p:cNvPr>
          <p:cNvPicPr>
            <a:picLocks noChangeAspect="1"/>
          </p:cNvPicPr>
          <p:nvPr/>
        </p:nvPicPr>
        <p:blipFill>
          <a:blip r:embed="rId5"/>
          <a:stretch>
            <a:fillRect/>
          </a:stretch>
        </p:blipFill>
        <p:spPr>
          <a:xfrm>
            <a:off x="223639" y="1385887"/>
            <a:ext cx="5840008" cy="3011458"/>
          </a:xfrm>
          <a:prstGeom prst="rect">
            <a:avLst/>
          </a:prstGeom>
        </p:spPr>
      </p:pic>
      <p:sp>
        <p:nvSpPr>
          <p:cNvPr id="3" name="TextBox 2">
            <a:extLst>
              <a:ext uri="{FF2B5EF4-FFF2-40B4-BE49-F238E27FC236}">
                <a16:creationId xmlns:a16="http://schemas.microsoft.com/office/drawing/2014/main" id="{BA8F579B-AF0E-9C79-9C40-87608DD3F003}"/>
              </a:ext>
            </a:extLst>
          </p:cNvPr>
          <p:cNvSpPr txBox="1"/>
          <p:nvPr/>
        </p:nvSpPr>
        <p:spPr>
          <a:xfrm>
            <a:off x="6518695" y="1126679"/>
            <a:ext cx="5239918" cy="4801314"/>
          </a:xfrm>
          <a:prstGeom prst="rect">
            <a:avLst/>
          </a:prstGeom>
          <a:noFill/>
          <a:ln w="19050">
            <a:noFill/>
          </a:ln>
        </p:spPr>
        <p:txBody>
          <a:bodyPr wrap="square" rtlCol="0">
            <a:spAutoFit/>
          </a:bodyPr>
          <a:lstStyle/>
          <a:p>
            <a:pPr lvl="2">
              <a:defRPr/>
            </a:pPr>
            <a:r>
              <a:rPr kumimoji="0" lang="en-US" b="0" i="0" u="none" strike="noStrike" kern="1200" cap="none" spc="0" normalizeH="0" baseline="0" noProof="0" dirty="0">
                <a:ln>
                  <a:noFill/>
                </a:ln>
                <a:solidFill>
                  <a:prstClr val="white"/>
                </a:solidFill>
                <a:effectLst/>
                <a:uLnTx/>
                <a:uFillTx/>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b="0" i="0" u="none" strike="noStrike" kern="1200" cap="none" spc="0" normalizeH="0" baseline="0" noProof="0" dirty="0">
                <a:ln>
                  <a:noFill/>
                </a:ln>
                <a:solidFill>
                  <a:prstClr val="white"/>
                </a:solidFill>
                <a:effectLst/>
                <a:uLnTx/>
                <a:uFillTx/>
                <a:ea typeface="+mn-ea"/>
                <a:cs typeface="+mn-cs"/>
              </a:rPr>
              <a:t>Watch the recording of the May 22 webinar briefing</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n-US" dirty="0">
                <a:solidFill>
                  <a:prstClr val="white"/>
                </a:solidFill>
              </a:rPr>
              <a:t>Submit comments to NASA</a:t>
            </a:r>
          </a:p>
          <a:p>
            <a:pPr lvl="2">
              <a:defRPr/>
            </a:pPr>
            <a:endParaRPr lang="en-US" dirty="0">
              <a:solidFill>
                <a:prstClr val="white"/>
              </a:solidFill>
            </a:endParaRPr>
          </a:p>
          <a:p>
            <a:pPr lvl="2">
              <a:defRPr/>
            </a:pPr>
            <a:endParaRPr lang="en-US" dirty="0">
              <a:solidFill>
                <a:prstClr val="white"/>
              </a:solidFill>
            </a:endParaRPr>
          </a:p>
          <a:p>
            <a:pPr>
              <a:defRPr/>
            </a:pPr>
            <a:endParaRPr lang="en-US" dirty="0">
              <a:solidFill>
                <a:prstClr val="white"/>
              </a:solidFill>
            </a:endParaRPr>
          </a:p>
          <a:p>
            <a:pPr>
              <a:defRPr/>
            </a:pPr>
            <a:endParaRPr lang="en-US" dirty="0">
              <a:solidFill>
                <a:prstClr val="white"/>
              </a:solidFill>
            </a:endParaRPr>
          </a:p>
          <a:p>
            <a:pPr>
              <a:defRPr/>
            </a:pPr>
            <a:endParaRPr lang="en-US" dirty="0">
              <a:solidFill>
                <a:prstClr val="white"/>
              </a:solidFill>
            </a:endParaRPr>
          </a:p>
          <a:p>
            <a:pPr>
              <a:defRPr/>
            </a:pPr>
            <a:endParaRPr lang="en-US" dirty="0">
              <a:solidFill>
                <a:prstClr val="white"/>
              </a:solidFill>
            </a:endParaRPr>
          </a:p>
          <a:p>
            <a:pPr>
              <a:defRPr/>
            </a:pPr>
            <a:endParaRPr lang="en-US" dirty="0">
              <a:solidFill>
                <a:prstClr val="white"/>
              </a:solidFill>
            </a:endParaRPr>
          </a:p>
          <a:p>
            <a:pPr>
              <a:defRPr/>
            </a:pPr>
            <a:endParaRPr lang="en-US" dirty="0">
              <a:solidFill>
                <a:prstClr val="white"/>
              </a:solidFill>
            </a:endParaRPr>
          </a:p>
          <a:p>
            <a:pPr>
              <a:defRPr/>
            </a:pPr>
            <a:endParaRPr lang="en-US" dirty="0">
              <a:solidFill>
                <a:prstClr val="white"/>
              </a:solidFill>
            </a:endParaRPr>
          </a:p>
          <a:p>
            <a:pPr>
              <a:defRPr/>
            </a:pPr>
            <a:endParaRPr lang="en-US" dirty="0">
              <a:solidFill>
                <a:prstClr val="white"/>
              </a:solidFill>
            </a:endParaRPr>
          </a:p>
          <a:p>
            <a:pPr>
              <a:defRPr/>
            </a:pPr>
            <a:endParaRPr lang="en-US" dirty="0">
              <a:solidFill>
                <a:prstClr val="white"/>
              </a:solidFill>
            </a:endParaRPr>
          </a:p>
          <a:p>
            <a:pPr>
              <a:defRPr/>
            </a:pPr>
            <a:endParaRPr lang="en-US" dirty="0">
              <a:solidFill>
                <a:prstClr val="white"/>
              </a:solidFill>
            </a:endParaRPr>
          </a:p>
          <a:p>
            <a:pPr marR="0" lvl="0" algn="l" defTabSz="914400" rtl="0" eaLnBrk="1" fontAlgn="auto" latinLnBrk="0" hangingPunct="1">
              <a:lnSpc>
                <a:spcPct val="100000"/>
              </a:lnSpc>
              <a:spcBef>
                <a:spcPts val="0"/>
              </a:spcBef>
              <a:spcAft>
                <a:spcPts val="0"/>
              </a:spcAft>
              <a:buClrTx/>
              <a:buSzTx/>
              <a:tabLst/>
              <a:defRPr/>
            </a:pPr>
            <a:endParaRPr lang="en-US" dirty="0">
              <a:solidFill>
                <a:prstClr val="white"/>
              </a:solidFill>
            </a:endParaRPr>
          </a:p>
        </p:txBody>
      </p:sp>
    </p:spTree>
    <p:extLst>
      <p:ext uri="{BB962C8B-B14F-4D97-AF65-F5344CB8AC3E}">
        <p14:creationId xmlns:p14="http://schemas.microsoft.com/office/powerpoint/2010/main" val="33256220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2">
            <a:extLst>
              <a:ext uri="{FF2B5EF4-FFF2-40B4-BE49-F238E27FC236}">
                <a16:creationId xmlns:a16="http://schemas.microsoft.com/office/drawing/2014/main" id="{727B9213-32F0-4A3F-AF1B-344EFAF54DB5}"/>
              </a:ext>
            </a:extLst>
          </p:cNvPr>
          <p:cNvSpPr txBox="1">
            <a:spLocks/>
          </p:cNvSpPr>
          <p:nvPr/>
        </p:nvSpPr>
        <p:spPr>
          <a:xfrm>
            <a:off x="15850" y="-93774"/>
            <a:ext cx="12095594" cy="91440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165100" lvl="0">
              <a:defRPr/>
            </a:pPr>
            <a:r>
              <a:rPr lang="en-US" sz="2800" b="1" dirty="0">
                <a:solidFill>
                  <a:srgbClr val="0099FF"/>
                </a:solidFill>
                <a:latin typeface="Arial" panose="020B0604020202020204" pitchFamily="34" charset="0"/>
                <a:cs typeface="Arial" panose="020B0604020202020204" pitchFamily="34" charset="0"/>
              </a:rPr>
              <a:t>LSIC | </a:t>
            </a:r>
            <a:r>
              <a:rPr lang="en-US" sz="2800"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Surface Power June </a:t>
            </a:r>
            <a:r>
              <a:rPr kumimoji="0" lang="en-US" sz="2800" b="1" i="0" u="none" strike="noStrike" kern="1200" cap="none" spc="0" normalizeH="0" baseline="0" noProof="0" dirty="0">
                <a:ln>
                  <a:noFill/>
                </a:ln>
                <a:solidFill>
                  <a:schemeClr val="bg1"/>
                </a:solidFill>
                <a:effectLst>
                  <a:outerShdw blurRad="50800" dist="38100" dir="2700000" algn="tl" rotWithShape="0">
                    <a:prstClr val="black">
                      <a:alpha val="40000"/>
                    </a:prstClr>
                  </a:outerShdw>
                </a:effectLst>
                <a:uLnTx/>
                <a:uFillTx/>
                <a:latin typeface="Arial" panose="020B0604020202020204" pitchFamily="34" charset="0"/>
                <a:ea typeface="+mj-ea"/>
                <a:cs typeface="Arial" panose="020B0604020202020204" pitchFamily="34" charset="0"/>
              </a:rPr>
              <a:t>Telecon</a:t>
            </a:r>
            <a:endParaRPr kumimoji="0" lang="en-US" sz="2800" b="1" i="0" u="none" strike="noStrike" kern="1200" cap="none" spc="0" normalizeH="0" baseline="0" noProof="0" dirty="0">
              <a:ln>
                <a:noFill/>
              </a:ln>
              <a:solidFill>
                <a:schemeClr val="bg1"/>
              </a:solidFill>
              <a:effectLst/>
              <a:uLnTx/>
              <a:uFillTx/>
              <a:latin typeface="Calibri Light" panose="020F0302020204030204"/>
              <a:ea typeface="+mj-ea"/>
              <a:cs typeface="+mj-cs"/>
            </a:endParaRPr>
          </a:p>
        </p:txBody>
      </p:sp>
      <p:sp>
        <p:nvSpPr>
          <p:cNvPr id="9" name="Rectangle 8">
            <a:extLst>
              <a:ext uri="{FF2B5EF4-FFF2-40B4-BE49-F238E27FC236}">
                <a16:creationId xmlns:a16="http://schemas.microsoft.com/office/drawing/2014/main" id="{12C99762-FF00-AF48-86F8-5A4BBCA568E3}"/>
              </a:ext>
            </a:extLst>
          </p:cNvPr>
          <p:cNvSpPr/>
          <p:nvPr/>
        </p:nvSpPr>
        <p:spPr>
          <a:xfrm>
            <a:off x="11400111" y="-97812"/>
            <a:ext cx="791890" cy="71775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873D739B-E343-0842-B432-950EAC1DF25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149343" y="-113882"/>
            <a:ext cx="1012176" cy="1012176"/>
          </a:xfrm>
          <a:prstGeom prst="rect">
            <a:avLst/>
          </a:prstGeom>
        </p:spPr>
      </p:pic>
      <p:sp>
        <p:nvSpPr>
          <p:cNvPr id="18" name="Slide Number Placeholder 5">
            <a:extLst>
              <a:ext uri="{FF2B5EF4-FFF2-40B4-BE49-F238E27FC236}">
                <a16:creationId xmlns:a16="http://schemas.microsoft.com/office/drawing/2014/main" id="{50C6E8CE-E203-2742-A376-BEF31E4E6DD6}"/>
              </a:ext>
            </a:extLst>
          </p:cNvPr>
          <p:cNvSpPr txBox="1">
            <a:spLocks/>
          </p:cNvSpPr>
          <p:nvPr/>
        </p:nvSpPr>
        <p:spPr>
          <a:xfrm>
            <a:off x="9409733" y="6541362"/>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1C508F0-1AA7-8449-B96D-5FDB74B9F69F}" type="slidenum">
              <a:rPr kumimoji="0" lang="en-US" sz="1200" b="0" i="0" u="none" strike="noStrike" kern="1200" cap="none" spc="0" normalizeH="0" baseline="0" noProof="0" smtClean="0">
                <a:ln>
                  <a:noFill/>
                </a:ln>
                <a:solidFill>
                  <a:schemeClr val="bg1"/>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38EE25A0-8301-3440-95A2-56985C329E5E}"/>
              </a:ext>
            </a:extLst>
          </p:cNvPr>
          <p:cNvSpPr txBox="1"/>
          <p:nvPr/>
        </p:nvSpPr>
        <p:spPr>
          <a:xfrm>
            <a:off x="0" y="481181"/>
            <a:ext cx="12095594" cy="4893647"/>
          </a:xfrm>
          <a:prstGeom prst="rect">
            <a:avLst/>
          </a:prstGeom>
          <a:noFill/>
          <a:ln w="19050">
            <a:noFill/>
          </a:ln>
        </p:spPr>
        <p:txBody>
          <a:bodyPr wrap="square" rtlCol="0">
            <a:spAutoFit/>
          </a:bodyPr>
          <a:lstStyle/>
          <a:p>
            <a:pPr>
              <a:defRPr/>
            </a:pPr>
            <a:r>
              <a:rPr kumimoji="0" lang="en-US" sz="2400" i="0" u="none" strike="noStrike" kern="1200" cap="none" spc="0" normalizeH="0" baseline="0" noProof="0" dirty="0">
                <a:ln>
                  <a:noFill/>
                </a:ln>
                <a:solidFill>
                  <a:schemeClr val="bg1"/>
                </a:solidFill>
                <a:effectLst/>
                <a:uLnTx/>
                <a:uFillTx/>
                <a:latin typeface="Calibri" panose="020F0502020204030204"/>
                <a:ea typeface="+mn-ea"/>
                <a:cs typeface="+mn-cs"/>
              </a:rPr>
              <a:t>We hope to see you all at our next telecon, which will take place on </a:t>
            </a:r>
          </a:p>
          <a:p>
            <a:pPr>
              <a:defRPr/>
            </a:pPr>
            <a:r>
              <a:rPr lang="en-US" sz="2400" b="1" dirty="0">
                <a:solidFill>
                  <a:schemeClr val="bg1"/>
                </a:solidFill>
                <a:latin typeface="Calibri" panose="020F0502020204030204"/>
              </a:rPr>
              <a:t>Thursday </a:t>
            </a:r>
            <a:r>
              <a:rPr kumimoji="0" lang="en-US" sz="2400" b="1" i="0" u="none" strike="noStrike" kern="1200" cap="none" spc="0" normalizeH="0" baseline="0" noProof="0" dirty="0">
                <a:ln>
                  <a:noFill/>
                </a:ln>
                <a:solidFill>
                  <a:schemeClr val="bg1"/>
                </a:solidFill>
                <a:effectLst/>
                <a:uLnTx/>
                <a:uFillTx/>
                <a:latin typeface="Calibri" panose="020F0502020204030204"/>
                <a:ea typeface="+mn-ea"/>
                <a:cs typeface="+mn-cs"/>
              </a:rPr>
              <a:t>June 22</a:t>
            </a:r>
            <a:r>
              <a:rPr lang="en-US" sz="2400" b="1" baseline="30000" dirty="0" err="1">
                <a:solidFill>
                  <a:schemeClr val="bg1"/>
                </a:solidFill>
                <a:latin typeface="Calibri" panose="020F0502020204030204"/>
              </a:rPr>
              <a:t>nd</a:t>
            </a:r>
            <a:r>
              <a:rPr lang="en-US" sz="2400" b="1" dirty="0">
                <a:solidFill>
                  <a:schemeClr val="bg1"/>
                </a:solidFill>
                <a:latin typeface="Calibri" panose="020F0502020204030204"/>
              </a:rPr>
              <a:t>,</a:t>
            </a:r>
            <a:r>
              <a:rPr kumimoji="0" lang="en-US" sz="2400" b="1" i="0" u="none" strike="noStrike" kern="1200" cap="none" spc="0" normalizeH="0" baseline="0" noProof="0" dirty="0">
                <a:ln>
                  <a:noFill/>
                </a:ln>
                <a:solidFill>
                  <a:schemeClr val="bg1"/>
                </a:solidFill>
                <a:effectLst/>
                <a:uLnTx/>
                <a:uFillTx/>
                <a:latin typeface="Calibri" panose="020F0502020204030204"/>
                <a:ea typeface="+mn-ea"/>
                <a:cs typeface="+mn-cs"/>
              </a:rPr>
              <a:t> 2023 at 11:00AM ET.</a:t>
            </a:r>
          </a:p>
          <a:p>
            <a:pPr>
              <a:defRPr/>
            </a:pPr>
            <a:endParaRPr lang="en-US" sz="2400" b="1" dirty="0">
              <a:solidFill>
                <a:schemeClr val="bg1"/>
              </a:solidFill>
              <a:latin typeface="Calibri" panose="020F0502020204030204"/>
            </a:endParaRPr>
          </a:p>
          <a:p>
            <a:pPr>
              <a:defRPr/>
            </a:pPr>
            <a:r>
              <a:rPr kumimoji="0" lang="en-US" sz="2400" b="1" i="0" u="sng" strike="noStrike" kern="1200" cap="none" spc="0" normalizeH="0" baseline="0" noProof="0" dirty="0">
                <a:ln>
                  <a:noFill/>
                </a:ln>
                <a:solidFill>
                  <a:schemeClr val="bg1"/>
                </a:solidFill>
                <a:effectLst/>
                <a:uLnTx/>
                <a:uFillTx/>
                <a:latin typeface="Calibri" panose="020F0502020204030204"/>
                <a:ea typeface="+mn-ea"/>
                <a:cs typeface="+mn-cs"/>
              </a:rPr>
              <a:t>Theme:</a:t>
            </a:r>
            <a:r>
              <a:rPr kumimoji="0" lang="en-US" sz="2400" i="0" strike="noStrike" kern="1200" cap="none" spc="0" normalizeH="0" baseline="0" noProof="0" dirty="0">
                <a:ln>
                  <a:noFill/>
                </a:ln>
                <a:solidFill>
                  <a:schemeClr val="bg1"/>
                </a:solidFill>
                <a:effectLst/>
                <a:uLnTx/>
                <a:uFillTx/>
                <a:latin typeface="Calibri" panose="020F0502020204030204"/>
                <a:ea typeface="+mn-ea"/>
                <a:cs typeface="+mn-cs"/>
              </a:rPr>
              <a:t> Power Requirements for Lunar Habitats</a:t>
            </a:r>
            <a:endParaRPr kumimoji="0" lang="en-US" sz="2400" b="1" i="0" u="none" strike="noStrike" kern="1200" cap="none" spc="0" normalizeH="0" baseline="0" noProof="0" dirty="0">
              <a:ln>
                <a:noFill/>
              </a:ln>
              <a:solidFill>
                <a:schemeClr val="bg1"/>
              </a:solidFill>
              <a:effectLst/>
              <a:uLnTx/>
              <a:uFillTx/>
              <a:latin typeface="Calibri" panose="020F0502020204030204"/>
              <a:ea typeface="+mn-ea"/>
              <a:cs typeface="+mn-cs"/>
            </a:endParaRPr>
          </a:p>
          <a:p>
            <a:pPr>
              <a:defRPr/>
            </a:pPr>
            <a:endParaRPr lang="en-US" sz="2400" b="1" dirty="0">
              <a:solidFill>
                <a:schemeClr val="bg1"/>
              </a:solidFill>
              <a:latin typeface="Calibri" panose="020F0502020204030204"/>
            </a:endParaRPr>
          </a:p>
          <a:p>
            <a:pPr>
              <a:defRPr/>
            </a:pPr>
            <a:r>
              <a:rPr lang="en-US" sz="2400" b="1" u="sng" dirty="0">
                <a:solidFill>
                  <a:schemeClr val="bg1"/>
                </a:solidFill>
                <a:latin typeface="Calibri" panose="020F0502020204030204"/>
              </a:rPr>
              <a:t>Speakers</a:t>
            </a:r>
            <a:r>
              <a:rPr kumimoji="0" lang="en-US" sz="2400" b="1" i="0" u="sng" strike="noStrike" kern="1200" cap="none" spc="0" normalizeH="0" baseline="0" noProof="0" dirty="0">
                <a:ln>
                  <a:noFill/>
                </a:ln>
                <a:solidFill>
                  <a:schemeClr val="bg1"/>
                </a:solidFill>
                <a:effectLst/>
                <a:uLnTx/>
                <a:uFillTx/>
                <a:latin typeface="Calibri" panose="020F0502020204030204"/>
                <a:ea typeface="+mn-ea"/>
                <a:cs typeface="+mn-cs"/>
              </a:rPr>
              <a:t>: </a:t>
            </a:r>
          </a:p>
          <a:p>
            <a:pPr>
              <a:defRPr/>
            </a:pPr>
            <a:endParaRPr lang="en-US" sz="2400" b="1" dirty="0">
              <a:solidFill>
                <a:schemeClr val="bg1"/>
              </a:solidFill>
              <a:latin typeface="Calibri" panose="020F0502020204030204"/>
            </a:endParaRPr>
          </a:p>
          <a:p>
            <a:pPr marL="342900" indent="-342900">
              <a:buFont typeface="Arial" panose="020B0604020202020204" pitchFamily="34" charset="0"/>
              <a:buChar char="•"/>
              <a:defRPr/>
            </a:pPr>
            <a:r>
              <a:rPr kumimoji="0" lang="en-US" sz="2400" b="1" i="0" u="none" strike="noStrike" kern="1200" cap="none" spc="0" normalizeH="0" baseline="0" noProof="0" dirty="0">
                <a:ln>
                  <a:noFill/>
                </a:ln>
                <a:solidFill>
                  <a:schemeClr val="bg1"/>
                </a:solidFill>
                <a:effectLst/>
                <a:uLnTx/>
                <a:uFillTx/>
                <a:latin typeface="Calibri" panose="020F0502020204030204"/>
                <a:ea typeface="+mn-ea"/>
                <a:cs typeface="+mn-cs"/>
              </a:rPr>
              <a:t>Paul Kessler (NASA </a:t>
            </a:r>
            <a:r>
              <a:rPr kumimoji="0" lang="en-US" sz="2400" b="1" i="0" u="none" strike="noStrike" kern="1200" cap="none" spc="0" normalizeH="0" baseline="0" noProof="0" dirty="0" err="1">
                <a:ln>
                  <a:noFill/>
                </a:ln>
                <a:solidFill>
                  <a:schemeClr val="bg1"/>
                </a:solidFill>
                <a:effectLst/>
                <a:uLnTx/>
                <a:uFillTx/>
                <a:latin typeface="Calibri" panose="020F0502020204030204"/>
                <a:ea typeface="+mn-ea"/>
                <a:cs typeface="+mn-cs"/>
              </a:rPr>
              <a:t>LaRC</a:t>
            </a:r>
            <a:r>
              <a:rPr kumimoji="0" lang="en-US" sz="2400" b="1" i="0" u="none" strike="noStrike" kern="1200" cap="none" spc="0" normalizeH="0" baseline="0" noProof="0" dirty="0">
                <a:ln>
                  <a:noFill/>
                </a:ln>
                <a:solidFill>
                  <a:schemeClr val="bg1"/>
                </a:solidFill>
                <a:effectLst/>
                <a:uLnTx/>
                <a:uFillTx/>
                <a:latin typeface="Calibri" panose="020F0502020204030204"/>
                <a:ea typeface="+mn-ea"/>
                <a:cs typeface="+mn-cs"/>
              </a:rPr>
              <a:t>)</a:t>
            </a:r>
          </a:p>
          <a:p>
            <a:pPr>
              <a:defRPr/>
            </a:pPr>
            <a:r>
              <a:rPr kumimoji="0" lang="en-US" sz="2400" i="1" u="none" strike="noStrike" kern="1200" cap="none" spc="0" normalizeH="0" baseline="0" noProof="0" dirty="0">
                <a:ln>
                  <a:noFill/>
                </a:ln>
                <a:solidFill>
                  <a:schemeClr val="bg1"/>
                </a:solidFill>
                <a:effectLst/>
                <a:uLnTx/>
                <a:uFillTx/>
                <a:latin typeface="Calibri" panose="020F0502020204030204"/>
                <a:ea typeface="+mn-ea"/>
                <a:cs typeface="+mn-cs"/>
              </a:rPr>
              <a:t>	NASA Surface Habitat Lead Architect</a:t>
            </a:r>
            <a:endParaRPr kumimoji="0" lang="en-US" sz="2400" b="1" i="1" u="none" strike="noStrike" kern="1200" cap="none" spc="0" normalizeH="0" baseline="0" noProof="0" dirty="0">
              <a:ln>
                <a:noFill/>
              </a:ln>
              <a:solidFill>
                <a:schemeClr val="bg1"/>
              </a:solidFill>
              <a:effectLst/>
              <a:uLnTx/>
              <a:uFillTx/>
              <a:latin typeface="Calibri" panose="020F0502020204030204"/>
              <a:ea typeface="+mn-ea"/>
              <a:cs typeface="+mn-cs"/>
            </a:endParaRPr>
          </a:p>
          <a:p>
            <a:pPr marL="342900" indent="-342900">
              <a:buFont typeface="Arial" panose="020B0604020202020204" pitchFamily="34" charset="0"/>
              <a:buChar char="•"/>
              <a:defRPr/>
            </a:pPr>
            <a:r>
              <a:rPr lang="en-US" sz="2400" b="1" dirty="0">
                <a:solidFill>
                  <a:schemeClr val="bg1"/>
                </a:solidFill>
                <a:latin typeface="Calibri" panose="020F0502020204030204"/>
              </a:rPr>
              <a:t>Ali </a:t>
            </a:r>
            <a:r>
              <a:rPr lang="en-US" sz="2400" b="1" dirty="0" err="1">
                <a:solidFill>
                  <a:schemeClr val="bg1"/>
                </a:solidFill>
                <a:latin typeface="Calibri" panose="020F0502020204030204"/>
              </a:rPr>
              <a:t>Bazzi</a:t>
            </a:r>
            <a:r>
              <a:rPr lang="en-US" sz="2400" b="1" dirty="0">
                <a:solidFill>
                  <a:schemeClr val="bg1"/>
                </a:solidFill>
                <a:latin typeface="Calibri" panose="020F0502020204030204"/>
              </a:rPr>
              <a:t> (UConn)</a:t>
            </a:r>
          </a:p>
          <a:p>
            <a:pPr marL="914400" lvl="4">
              <a:defRPr/>
            </a:pPr>
            <a:r>
              <a:rPr lang="en-US" sz="2400" i="1" dirty="0">
                <a:solidFill>
                  <a:schemeClr val="bg1"/>
                </a:solidFill>
                <a:latin typeface="Calibri" panose="020F0502020204030204"/>
              </a:rPr>
              <a:t>Resilient </a:t>
            </a:r>
            <a:r>
              <a:rPr lang="en-US" sz="2400" i="1" dirty="0" err="1">
                <a:solidFill>
                  <a:schemeClr val="bg1"/>
                </a:solidFill>
                <a:latin typeface="Calibri" panose="020F0502020204030204"/>
              </a:rPr>
              <a:t>ExtraTerrestrial</a:t>
            </a:r>
            <a:r>
              <a:rPr lang="en-US" sz="2400" i="1" dirty="0">
                <a:solidFill>
                  <a:schemeClr val="bg1"/>
                </a:solidFill>
                <a:latin typeface="Calibri" panose="020F0502020204030204"/>
              </a:rPr>
              <a:t> Habitats research institute (</a:t>
            </a:r>
            <a:r>
              <a:rPr lang="en-US" sz="2400" i="1" dirty="0" err="1">
                <a:solidFill>
                  <a:schemeClr val="bg1"/>
                </a:solidFill>
                <a:latin typeface="Calibri" panose="020F0502020204030204"/>
              </a:rPr>
              <a:t>RETHi</a:t>
            </a:r>
            <a:r>
              <a:rPr lang="en-US" sz="2400" i="1" dirty="0">
                <a:solidFill>
                  <a:schemeClr val="bg1"/>
                </a:solidFill>
                <a:latin typeface="Calibri" panose="020F0502020204030204"/>
              </a:rPr>
              <a:t>)</a:t>
            </a:r>
          </a:p>
          <a:p>
            <a:pPr marL="342900" indent="-342900">
              <a:buFont typeface="Arial" panose="020B0604020202020204" pitchFamily="34" charset="0"/>
              <a:buChar char="•"/>
              <a:defRPr/>
            </a:pPr>
            <a:r>
              <a:rPr lang="en-US" sz="2400" b="1" dirty="0">
                <a:solidFill>
                  <a:schemeClr val="bg1"/>
                </a:solidFill>
                <a:latin typeface="Calibri" panose="020F0502020204030204"/>
              </a:rPr>
              <a:t>Marshall Porterfield (Purdue)</a:t>
            </a:r>
          </a:p>
          <a:p>
            <a:pPr>
              <a:defRPr/>
            </a:pPr>
            <a:r>
              <a:rPr lang="en-US" sz="2400" i="1" dirty="0">
                <a:solidFill>
                  <a:schemeClr val="bg1"/>
                </a:solidFill>
                <a:latin typeface="Calibri" panose="020F0502020204030204"/>
              </a:rPr>
              <a:t>	Professor of Agricultural and Biological Engineering</a:t>
            </a:r>
          </a:p>
        </p:txBody>
      </p:sp>
      <p:sp>
        <p:nvSpPr>
          <p:cNvPr id="5" name="TextBox 4">
            <a:extLst>
              <a:ext uri="{FF2B5EF4-FFF2-40B4-BE49-F238E27FC236}">
                <a16:creationId xmlns:a16="http://schemas.microsoft.com/office/drawing/2014/main" id="{7870D1AE-78E1-7B75-27E4-C88A7FC754BE}"/>
              </a:ext>
            </a:extLst>
          </p:cNvPr>
          <p:cNvSpPr txBox="1"/>
          <p:nvPr/>
        </p:nvSpPr>
        <p:spPr>
          <a:xfrm>
            <a:off x="8210213" y="1246495"/>
            <a:ext cx="8760569" cy="369332"/>
          </a:xfrm>
          <a:prstGeom prst="rect">
            <a:avLst/>
          </a:prstGeom>
          <a:noFill/>
        </p:spPr>
        <p:txBody>
          <a:bodyPr wrap="square" rtlCol="0">
            <a:spAutoFit/>
          </a:bodyPr>
          <a:lstStyle/>
          <a:p>
            <a:r>
              <a:rPr lang="en-US" dirty="0">
                <a:solidFill>
                  <a:schemeClr val="bg1"/>
                </a:solidFill>
              </a:rPr>
              <a:t>Paul Kessler                        Ali </a:t>
            </a:r>
            <a:r>
              <a:rPr lang="en-US" dirty="0" err="1">
                <a:solidFill>
                  <a:schemeClr val="bg1"/>
                </a:solidFill>
              </a:rPr>
              <a:t>Bazzi</a:t>
            </a:r>
            <a:endParaRPr lang="en-US" dirty="0">
              <a:solidFill>
                <a:schemeClr val="bg1"/>
              </a:solidFill>
            </a:endParaRPr>
          </a:p>
        </p:txBody>
      </p:sp>
      <p:sp>
        <p:nvSpPr>
          <p:cNvPr id="6" name="TextBox 5">
            <a:extLst>
              <a:ext uri="{FF2B5EF4-FFF2-40B4-BE49-F238E27FC236}">
                <a16:creationId xmlns:a16="http://schemas.microsoft.com/office/drawing/2014/main" id="{B4F75DA9-E689-D031-F6F8-9BDC9ABC0E31}"/>
              </a:ext>
            </a:extLst>
          </p:cNvPr>
          <p:cNvSpPr txBox="1"/>
          <p:nvPr/>
        </p:nvSpPr>
        <p:spPr>
          <a:xfrm>
            <a:off x="9153634" y="3636812"/>
            <a:ext cx="8760569" cy="369332"/>
          </a:xfrm>
          <a:prstGeom prst="rect">
            <a:avLst/>
          </a:prstGeom>
          <a:noFill/>
        </p:spPr>
        <p:txBody>
          <a:bodyPr wrap="square" rtlCol="0">
            <a:spAutoFit/>
          </a:bodyPr>
          <a:lstStyle/>
          <a:p>
            <a:r>
              <a:rPr lang="en-US" dirty="0">
                <a:solidFill>
                  <a:schemeClr val="bg1"/>
                </a:solidFill>
              </a:rPr>
              <a:t>Marshall Porterfield</a:t>
            </a:r>
          </a:p>
        </p:txBody>
      </p:sp>
      <p:pic>
        <p:nvPicPr>
          <p:cNvPr id="8" name="Picture 7">
            <a:extLst>
              <a:ext uri="{FF2B5EF4-FFF2-40B4-BE49-F238E27FC236}">
                <a16:creationId xmlns:a16="http://schemas.microsoft.com/office/drawing/2014/main" id="{0F81C4CD-E0B0-333C-1555-A9B2AF68B2DE}"/>
              </a:ext>
            </a:extLst>
          </p:cNvPr>
          <p:cNvPicPr>
            <a:picLocks noChangeAspect="1"/>
          </p:cNvPicPr>
          <p:nvPr/>
        </p:nvPicPr>
        <p:blipFill>
          <a:blip r:embed="rId4"/>
          <a:stretch>
            <a:fillRect/>
          </a:stretch>
        </p:blipFill>
        <p:spPr>
          <a:xfrm>
            <a:off x="9153634" y="4012704"/>
            <a:ext cx="1863969" cy="2427859"/>
          </a:xfrm>
          <a:prstGeom prst="rect">
            <a:avLst/>
          </a:prstGeom>
        </p:spPr>
      </p:pic>
      <p:pic>
        <p:nvPicPr>
          <p:cNvPr id="1028" name="Picture 4" descr="Paul Kessler">
            <a:extLst>
              <a:ext uri="{FF2B5EF4-FFF2-40B4-BE49-F238E27FC236}">
                <a16:creationId xmlns:a16="http://schemas.microsoft.com/office/drawing/2014/main" id="{C1C5EB7D-A72E-1900-9C6D-8A3B1D5770E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22419" y="1654167"/>
            <a:ext cx="2010898" cy="201089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Profile photo of Ali M. Bazzi">
            <a:extLst>
              <a:ext uri="{FF2B5EF4-FFF2-40B4-BE49-F238E27FC236}">
                <a16:creationId xmlns:a16="http://schemas.microsoft.com/office/drawing/2014/main" id="{3C44778C-6B10-6265-BBDA-63CADA1DA71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147859" y="1653101"/>
            <a:ext cx="1947735" cy="19477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77016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2">
            <a:extLst>
              <a:ext uri="{FF2B5EF4-FFF2-40B4-BE49-F238E27FC236}">
                <a16:creationId xmlns:a16="http://schemas.microsoft.com/office/drawing/2014/main" id="{727B9213-32F0-4A3F-AF1B-344EFAF54DB5}"/>
              </a:ext>
            </a:extLst>
          </p:cNvPr>
          <p:cNvSpPr txBox="1">
            <a:spLocks/>
          </p:cNvSpPr>
          <p:nvPr/>
        </p:nvSpPr>
        <p:spPr>
          <a:xfrm>
            <a:off x="15850" y="-93774"/>
            <a:ext cx="12095594" cy="91440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165100" lvl="0">
              <a:defRPr/>
            </a:pPr>
            <a:r>
              <a:rPr lang="en-US" sz="2800" b="1" dirty="0">
                <a:solidFill>
                  <a:srgbClr val="0099FF"/>
                </a:solidFill>
                <a:latin typeface="Arial" panose="020B0604020202020204" pitchFamily="34" charset="0"/>
                <a:cs typeface="Arial" panose="020B0604020202020204" pitchFamily="34" charset="0"/>
              </a:rPr>
              <a:t>LSIC | </a:t>
            </a:r>
            <a:r>
              <a:rPr lang="en-US" sz="2800"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Surface Power Reliability Workshop</a:t>
            </a:r>
            <a:endParaRPr kumimoji="0" lang="en-US" sz="2800" b="1" i="0" u="none" strike="noStrike" kern="1200" cap="none" spc="0" normalizeH="0" baseline="0" noProof="0" dirty="0">
              <a:ln>
                <a:noFill/>
              </a:ln>
              <a:solidFill>
                <a:schemeClr val="bg1"/>
              </a:solidFill>
              <a:effectLst/>
              <a:uLnTx/>
              <a:uFillTx/>
              <a:latin typeface="Calibri Light" panose="020F0302020204030204"/>
              <a:ea typeface="+mj-ea"/>
              <a:cs typeface="+mj-cs"/>
            </a:endParaRPr>
          </a:p>
        </p:txBody>
      </p:sp>
      <p:sp>
        <p:nvSpPr>
          <p:cNvPr id="9" name="Rectangle 8">
            <a:extLst>
              <a:ext uri="{FF2B5EF4-FFF2-40B4-BE49-F238E27FC236}">
                <a16:creationId xmlns:a16="http://schemas.microsoft.com/office/drawing/2014/main" id="{12C99762-FF00-AF48-86F8-5A4BBCA568E3}"/>
              </a:ext>
            </a:extLst>
          </p:cNvPr>
          <p:cNvSpPr/>
          <p:nvPr/>
        </p:nvSpPr>
        <p:spPr>
          <a:xfrm>
            <a:off x="11400111" y="-97812"/>
            <a:ext cx="791890" cy="71775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873D739B-E343-0842-B432-950EAC1DF25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149343" y="-113882"/>
            <a:ext cx="1012176" cy="1012176"/>
          </a:xfrm>
          <a:prstGeom prst="rect">
            <a:avLst/>
          </a:prstGeom>
        </p:spPr>
      </p:pic>
      <p:sp>
        <p:nvSpPr>
          <p:cNvPr id="18" name="Slide Number Placeholder 5">
            <a:extLst>
              <a:ext uri="{FF2B5EF4-FFF2-40B4-BE49-F238E27FC236}">
                <a16:creationId xmlns:a16="http://schemas.microsoft.com/office/drawing/2014/main" id="{50C6E8CE-E203-2742-A376-BEF31E4E6DD6}"/>
              </a:ext>
            </a:extLst>
          </p:cNvPr>
          <p:cNvSpPr txBox="1">
            <a:spLocks/>
          </p:cNvSpPr>
          <p:nvPr/>
        </p:nvSpPr>
        <p:spPr>
          <a:xfrm>
            <a:off x="9409733" y="6541362"/>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1C508F0-1AA7-8449-B96D-5FDB74B9F69F}" type="slidenum">
              <a:rPr kumimoji="0" lang="en-US" sz="1200" b="0" i="0" u="none" strike="noStrike" kern="1200" cap="none" spc="0" normalizeH="0" baseline="0" noProof="0" smtClean="0">
                <a:ln>
                  <a:noFill/>
                </a:ln>
                <a:solidFill>
                  <a:schemeClr val="bg1"/>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44EE84C1-31A9-8579-CCCF-6B322382B61B}"/>
              </a:ext>
            </a:extLst>
          </p:cNvPr>
          <p:cNvSpPr txBox="1"/>
          <p:nvPr/>
        </p:nvSpPr>
        <p:spPr>
          <a:xfrm>
            <a:off x="153966" y="636015"/>
            <a:ext cx="3897530" cy="6001643"/>
          </a:xfrm>
          <a:prstGeom prst="rect">
            <a:avLst/>
          </a:prstGeom>
          <a:noFill/>
          <a:ln w="19050">
            <a:noFill/>
          </a:ln>
        </p:spPr>
        <p:txBody>
          <a:bodyPr wrap="square" rtlCol="0">
            <a:spAutoFit/>
          </a:bodyPr>
          <a:lstStyle/>
          <a:p>
            <a:pPr marL="457200" indent="-457200">
              <a:buFont typeface="Arial" panose="020B0604020202020204" pitchFamily="34" charset="0"/>
              <a:buChar char="•"/>
              <a:defRPr/>
            </a:pPr>
            <a:r>
              <a:rPr lang="en-US" sz="2400" dirty="0">
                <a:solidFill>
                  <a:prstClr val="white"/>
                </a:solidFill>
              </a:rPr>
              <a:t>Date: July 26-27</a:t>
            </a:r>
          </a:p>
          <a:p>
            <a:pPr marL="457200" indent="-457200">
              <a:buFont typeface="Arial" panose="020B0604020202020204" pitchFamily="34" charset="0"/>
              <a:buChar char="•"/>
              <a:defRPr/>
            </a:pPr>
            <a:r>
              <a:rPr lang="en-US" sz="2400" dirty="0">
                <a:solidFill>
                  <a:prstClr val="white"/>
                </a:solidFill>
              </a:rPr>
              <a:t>Time: 11:00AM – 3:30 PM ET</a:t>
            </a:r>
          </a:p>
          <a:p>
            <a:pPr marL="457200" indent="-457200">
              <a:buFont typeface="Arial" panose="020B0604020202020204" pitchFamily="34" charset="0"/>
              <a:buChar char="•"/>
              <a:defRPr/>
            </a:pPr>
            <a:r>
              <a:rPr kumimoji="0" lang="en-US" sz="2400" b="0" i="0" u="none" strike="noStrike" kern="1200" cap="none" spc="0" normalizeH="0" baseline="0" noProof="0" dirty="0">
                <a:ln>
                  <a:noFill/>
                </a:ln>
                <a:solidFill>
                  <a:prstClr val="white"/>
                </a:solidFill>
                <a:effectLst/>
                <a:uLnTx/>
                <a:uFillTx/>
                <a:ea typeface="+mn-ea"/>
                <a:cs typeface="+mn-cs"/>
              </a:rPr>
              <a:t>Location: Virtual via Zoom</a:t>
            </a:r>
          </a:p>
          <a:p>
            <a:pPr marL="457200" indent="-457200">
              <a:buFont typeface="Arial" panose="020B0604020202020204" pitchFamily="34" charset="0"/>
              <a:buChar char="•"/>
              <a:defRPr/>
            </a:pPr>
            <a:r>
              <a:rPr lang="en-US" sz="2400" dirty="0">
                <a:solidFill>
                  <a:prstClr val="white"/>
                </a:solidFill>
              </a:rPr>
              <a:t>Abstracts Due: 30 June</a:t>
            </a:r>
          </a:p>
          <a:p>
            <a:pPr marL="457200" indent="-457200">
              <a:buFont typeface="Arial" panose="020B0604020202020204" pitchFamily="34" charset="0"/>
              <a:buChar char="•"/>
              <a:defRPr/>
            </a:pPr>
            <a:endParaRPr kumimoji="0" lang="en-US" sz="2400" b="0" i="0" u="none" strike="noStrike" kern="1200" cap="none" spc="0" normalizeH="0" baseline="0" noProof="0" dirty="0">
              <a:ln>
                <a:noFill/>
              </a:ln>
              <a:solidFill>
                <a:prstClr val="white"/>
              </a:solidFill>
              <a:effectLst/>
              <a:uLnTx/>
              <a:uFillTx/>
              <a:ea typeface="+mn-ea"/>
              <a:cs typeface="+mn-cs"/>
            </a:endParaRPr>
          </a:p>
          <a:p>
            <a:pPr marL="457200" indent="-457200">
              <a:buFont typeface="Arial" panose="020B0604020202020204" pitchFamily="34" charset="0"/>
              <a:buChar char="•"/>
              <a:defRPr/>
            </a:pPr>
            <a:r>
              <a:rPr lang="en-US" sz="2400" b="1" i="1" dirty="0">
                <a:solidFill>
                  <a:prstClr val="white"/>
                </a:solidFill>
              </a:rPr>
              <a:t>REGISTRATION AND ABSTRACT SUBMISSION ARE </a:t>
            </a:r>
            <a:r>
              <a:rPr lang="en-US" sz="2400" b="1" i="1" dirty="0">
                <a:solidFill>
                  <a:schemeClr val="bg1"/>
                </a:solidFill>
                <a:hlinkClick r:id="rId4">
                  <a:extLst>
                    <a:ext uri="{A12FA001-AC4F-418D-AE19-62706E023703}">
                      <ahyp:hlinkClr xmlns:ahyp="http://schemas.microsoft.com/office/drawing/2018/hyperlinkcolor" val="tx"/>
                    </a:ext>
                  </a:extLst>
                </a:hlinkClick>
              </a:rPr>
              <a:t>OPEN</a:t>
            </a:r>
            <a:endParaRPr lang="en-US" sz="2400" b="1" i="1" dirty="0">
              <a:solidFill>
                <a:schemeClr val="bg1"/>
              </a:solidFill>
            </a:endParaRPr>
          </a:p>
          <a:p>
            <a:pPr lvl="1">
              <a:defRPr/>
            </a:pPr>
            <a:endParaRPr lang="en-US" sz="2400" dirty="0">
              <a:solidFill>
                <a:prstClr val="white"/>
              </a:solidFill>
            </a:endParaRPr>
          </a:p>
          <a:p>
            <a:pPr marL="457200" indent="-457200">
              <a:buFont typeface="Arial" panose="020B0604020202020204" pitchFamily="34" charset="0"/>
              <a:buChar char="•"/>
              <a:defRPr/>
            </a:pPr>
            <a:r>
              <a:rPr lang="en-US" sz="2400" dirty="0">
                <a:solidFill>
                  <a:prstClr val="white"/>
                </a:solidFill>
              </a:rPr>
              <a:t>How do we approach reliability from the system/grid level and how should this affect the early-TRL development at the component level?</a:t>
            </a:r>
          </a:p>
        </p:txBody>
      </p:sp>
      <p:sp>
        <p:nvSpPr>
          <p:cNvPr id="3" name="Rectangle 2">
            <a:extLst>
              <a:ext uri="{FF2B5EF4-FFF2-40B4-BE49-F238E27FC236}">
                <a16:creationId xmlns:a16="http://schemas.microsoft.com/office/drawing/2014/main" id="{7ADFB4DA-44BE-60CF-2106-EED45D0B7B07}"/>
              </a:ext>
            </a:extLst>
          </p:cNvPr>
          <p:cNvSpPr/>
          <p:nvPr/>
        </p:nvSpPr>
        <p:spPr>
          <a:xfrm>
            <a:off x="4051496" y="2440512"/>
            <a:ext cx="2407385"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ea typeface="+mn-ea"/>
                <a:cs typeface="+mn-cs"/>
              </a:rPr>
              <a:t>John Scott (NASA)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FFFFFF"/>
                </a:solidFill>
                <a:effectLst/>
                <a:uLnTx/>
                <a:uFillTx/>
                <a:ea typeface="+mn-ea"/>
                <a:cs typeface="+mn-cs"/>
              </a:rPr>
              <a:t>Principal Technologist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i="1" dirty="0">
                <a:solidFill>
                  <a:srgbClr val="FFFFFF"/>
                </a:solidFill>
              </a:rPr>
              <a:t>Power &amp; Energy Storage</a:t>
            </a:r>
            <a:endParaRPr kumimoji="0" lang="en-US" sz="1600" b="0" i="1" u="none" strike="noStrike" kern="1200" cap="none" spc="0" normalizeH="0" baseline="0" noProof="0" dirty="0">
              <a:ln>
                <a:noFill/>
              </a:ln>
              <a:solidFill>
                <a:srgbClr val="FFFFFF"/>
              </a:solidFill>
              <a:effectLst/>
              <a:uLnTx/>
              <a:uFillTx/>
              <a:ea typeface="+mn-ea"/>
              <a:cs typeface="+mn-cs"/>
            </a:endParaRPr>
          </a:p>
        </p:txBody>
      </p:sp>
      <p:pic>
        <p:nvPicPr>
          <p:cNvPr id="4" name="Picture 3" descr="John Scott - Principal Technologist - Power and Energy ...">
            <a:extLst>
              <a:ext uri="{FF2B5EF4-FFF2-40B4-BE49-F238E27FC236}">
                <a16:creationId xmlns:a16="http://schemas.microsoft.com/office/drawing/2014/main" id="{29151D38-4D96-8BAF-6C52-C2902788E76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89612" y="770857"/>
            <a:ext cx="1725723" cy="172572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840D8829-CB9A-FF53-C259-270E92631BE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79916" y="795742"/>
            <a:ext cx="1725723" cy="172572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3772388B-04AD-90F7-64E5-A831406B0BFA}"/>
              </a:ext>
            </a:extLst>
          </p:cNvPr>
          <p:cNvSpPr/>
          <p:nvPr/>
        </p:nvSpPr>
        <p:spPr>
          <a:xfrm>
            <a:off x="6179916" y="2482646"/>
            <a:ext cx="2407385"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ea typeface="+mn-ea"/>
                <a:cs typeface="+mn-cs"/>
              </a:rPr>
              <a:t>Clay Smith (APL)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FFFFFF"/>
                </a:solidFill>
                <a:effectLst/>
                <a:uLnTx/>
                <a:uFillTx/>
                <a:ea typeface="+mn-ea"/>
                <a:cs typeface="+mn-cs"/>
              </a:rPr>
              <a:t>ISS Probabilistic Risk Assessment Creator</a:t>
            </a:r>
          </a:p>
        </p:txBody>
      </p:sp>
      <p:pic>
        <p:nvPicPr>
          <p:cNvPr id="7" name="Picture 4" descr="Profile photo of James Soeder">
            <a:extLst>
              <a:ext uri="{FF2B5EF4-FFF2-40B4-BE49-F238E27FC236}">
                <a16:creationId xmlns:a16="http://schemas.microsoft.com/office/drawing/2014/main" id="{6C86FD51-93B5-F5ED-F9DF-FECB393CF3F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90387" y="3299777"/>
            <a:ext cx="1725723" cy="1725723"/>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F1A65840-8D28-7350-AF7F-3E43931512CC}"/>
              </a:ext>
            </a:extLst>
          </p:cNvPr>
          <p:cNvSpPr/>
          <p:nvPr/>
        </p:nvSpPr>
        <p:spPr>
          <a:xfrm>
            <a:off x="4102049" y="5013773"/>
            <a:ext cx="1929350" cy="156966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ea typeface="+mn-ea"/>
                <a:cs typeface="+mn-cs"/>
              </a:rPr>
              <a:t>Jim </a:t>
            </a:r>
            <a:r>
              <a:rPr kumimoji="0" lang="en-US" sz="1600" b="1" i="0" u="none" strike="noStrike" kern="1200" cap="none" spc="0" normalizeH="0" baseline="0" noProof="0" dirty="0" err="1">
                <a:ln>
                  <a:noFill/>
                </a:ln>
                <a:solidFill>
                  <a:srgbClr val="FFFFFF"/>
                </a:solidFill>
                <a:effectLst/>
                <a:uLnTx/>
                <a:uFillTx/>
                <a:ea typeface="+mn-ea"/>
                <a:cs typeface="+mn-cs"/>
              </a:rPr>
              <a:t>Soeder</a:t>
            </a:r>
            <a:r>
              <a:rPr kumimoji="0" lang="en-US" sz="1600" b="1" i="0" u="none" strike="noStrike" kern="1200" cap="none" spc="0" normalizeH="0" baseline="0" noProof="0" dirty="0">
                <a:ln>
                  <a:noFill/>
                </a:ln>
                <a:solidFill>
                  <a:srgbClr val="FFFFFF"/>
                </a:solidFill>
                <a:effectLst/>
                <a:uLnTx/>
                <a:uFillTx/>
                <a:ea typeface="+mn-ea"/>
                <a:cs typeface="+mn-cs"/>
              </a:rPr>
              <a:t> (NASA, ret.)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FFFFFF"/>
                </a:solidFill>
                <a:effectLst/>
                <a:uLnTx/>
                <a:uFillTx/>
                <a:ea typeface="+mn-ea"/>
                <a:cs typeface="+mn-cs"/>
              </a:rPr>
              <a:t>Senior Power Technologist (08-21)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i="1" dirty="0">
                <a:solidFill>
                  <a:srgbClr val="FFFFFF"/>
                </a:solidFill>
              </a:rPr>
              <a:t>Power Development Chief (87-08)</a:t>
            </a:r>
            <a:endParaRPr kumimoji="0" lang="en-US" sz="1600" b="0" i="1" u="none" strike="noStrike" kern="1200" cap="none" spc="0" normalizeH="0" baseline="0" noProof="0" dirty="0">
              <a:ln>
                <a:noFill/>
              </a:ln>
              <a:solidFill>
                <a:srgbClr val="FFFFFF"/>
              </a:solidFill>
              <a:effectLst/>
              <a:uLnTx/>
              <a:uFillTx/>
              <a:ea typeface="+mn-ea"/>
              <a:cs typeface="+mn-cs"/>
            </a:endParaRPr>
          </a:p>
        </p:txBody>
      </p:sp>
      <p:pic>
        <p:nvPicPr>
          <p:cNvPr id="10" name="Picture 6" descr="Profile photo of Dave McGlone">
            <a:extLst>
              <a:ext uri="{FF2B5EF4-FFF2-40B4-BE49-F238E27FC236}">
                <a16:creationId xmlns:a16="http://schemas.microsoft.com/office/drawing/2014/main" id="{7E2EAC23-805D-9817-B891-0C35238D559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204987" y="840734"/>
            <a:ext cx="1725723" cy="1725723"/>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2F3576BF-B95A-4DA3-3409-7983F43D323A}"/>
              </a:ext>
            </a:extLst>
          </p:cNvPr>
          <p:cNvSpPr/>
          <p:nvPr/>
        </p:nvSpPr>
        <p:spPr>
          <a:xfrm>
            <a:off x="8047055" y="2517452"/>
            <a:ext cx="3083148" cy="76944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ea typeface="+mn-ea"/>
                <a:cs typeface="+mn-cs"/>
              </a:rPr>
              <a:t>David McGlone (NAVSEA)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FFFFFF"/>
                </a:solidFill>
                <a:effectLst/>
                <a:uLnTx/>
                <a:uFillTx/>
                <a:ea typeface="+mn-ea"/>
                <a:cs typeface="+mn-cs"/>
              </a:rPr>
              <a:t>Director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i="1" dirty="0">
                <a:solidFill>
                  <a:srgbClr val="FFFFFF"/>
                </a:solidFill>
              </a:rPr>
              <a:t>Submarine Safety Program</a:t>
            </a:r>
            <a:endParaRPr kumimoji="0" lang="en-US" sz="1400" b="0" i="1" u="none" strike="noStrike" kern="1200" cap="none" spc="0" normalizeH="0" baseline="0" noProof="0" dirty="0">
              <a:ln>
                <a:noFill/>
              </a:ln>
              <a:solidFill>
                <a:srgbClr val="FFFFFF"/>
              </a:solidFill>
              <a:effectLst/>
              <a:uLnTx/>
              <a:uFillTx/>
              <a:ea typeface="+mn-ea"/>
              <a:cs typeface="+mn-cs"/>
            </a:endParaRPr>
          </a:p>
        </p:txBody>
      </p:sp>
      <p:pic>
        <p:nvPicPr>
          <p:cNvPr id="2050" name="Picture 2" descr="Joe Miller">
            <a:extLst>
              <a:ext uri="{FF2B5EF4-FFF2-40B4-BE49-F238E27FC236}">
                <a16:creationId xmlns:a16="http://schemas.microsoft.com/office/drawing/2014/main" id="{D3504E2E-9E61-A2A1-9519-B9F70656B66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286481" y="827030"/>
            <a:ext cx="1725723" cy="1725723"/>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834C4BF3-6BEA-C7A0-B35B-EB04544A2BA8}"/>
              </a:ext>
            </a:extLst>
          </p:cNvPr>
          <p:cNvSpPr/>
          <p:nvPr/>
        </p:nvSpPr>
        <p:spPr>
          <a:xfrm>
            <a:off x="10259505" y="2516284"/>
            <a:ext cx="2407385"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ea typeface="+mn-ea"/>
                <a:cs typeface="+mn-cs"/>
              </a:rPr>
              <a:t>Joe Miller (NSF)</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FFFFFF"/>
                </a:solidFill>
                <a:effectLst/>
                <a:uLnTx/>
                <a:uFillTx/>
                <a:ea typeface="+mn-ea"/>
                <a:cs typeface="+mn-cs"/>
              </a:rPr>
              <a:t>Antarctic Facilities Program Manager</a:t>
            </a:r>
          </a:p>
        </p:txBody>
      </p:sp>
      <p:pic>
        <p:nvPicPr>
          <p:cNvPr id="2052" name="Picture 4" descr="Profile photo of Bill Anderson, PhD, PE">
            <a:extLst>
              <a:ext uri="{FF2B5EF4-FFF2-40B4-BE49-F238E27FC236}">
                <a16:creationId xmlns:a16="http://schemas.microsoft.com/office/drawing/2014/main" id="{59041A31-D154-34D4-8D3F-6F5AA16F24E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259505" y="3271509"/>
            <a:ext cx="1725723" cy="1725723"/>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B8A81038-607F-57BA-1AFB-64F378F18AA6}"/>
              </a:ext>
            </a:extLst>
          </p:cNvPr>
          <p:cNvSpPr/>
          <p:nvPr/>
        </p:nvSpPr>
        <p:spPr>
          <a:xfrm>
            <a:off x="10091559" y="4996036"/>
            <a:ext cx="2407385"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ea typeface="+mn-ea"/>
                <a:cs typeface="+mn-cs"/>
              </a:rPr>
              <a:t>Bill Anderson (NAVFAC)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FFFFFF"/>
                </a:solidFill>
                <a:effectLst/>
                <a:uLnTx/>
                <a:uFillTx/>
                <a:ea typeface="+mn-ea"/>
                <a:cs typeface="+mn-cs"/>
              </a:rPr>
              <a:t>Director of Utilities and Energy Management</a:t>
            </a:r>
          </a:p>
        </p:txBody>
      </p:sp>
      <p:pic>
        <p:nvPicPr>
          <p:cNvPr id="2054" name="Picture 6" descr="Profile photo of Roger Boyer">
            <a:extLst>
              <a:ext uri="{FF2B5EF4-FFF2-40B4-BE49-F238E27FC236}">
                <a16:creationId xmlns:a16="http://schemas.microsoft.com/office/drawing/2014/main" id="{DDCF5FBD-4F98-E95A-394E-BF95DF26DB2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238033" y="3288050"/>
            <a:ext cx="1725723" cy="1725723"/>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C00FD84C-A90C-BFEF-9CF3-7A3A427CF796}"/>
              </a:ext>
            </a:extLst>
          </p:cNvPr>
          <p:cNvSpPr/>
          <p:nvPr/>
        </p:nvSpPr>
        <p:spPr>
          <a:xfrm>
            <a:off x="6096000" y="4990361"/>
            <a:ext cx="2407385"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ea typeface="+mn-ea"/>
                <a:cs typeface="+mn-cs"/>
              </a:rPr>
              <a:t>Roger Boyer (NASA)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FFFFFF"/>
                </a:solidFill>
                <a:effectLst/>
                <a:uLnTx/>
                <a:uFillTx/>
                <a:ea typeface="+mn-ea"/>
                <a:cs typeface="+mn-cs"/>
              </a:rPr>
              <a:t>Artemis </a:t>
            </a:r>
            <a:r>
              <a:rPr lang="en-US" sz="1600" i="1" dirty="0">
                <a:solidFill>
                  <a:srgbClr val="FFFFFF"/>
                </a:solidFill>
              </a:rPr>
              <a:t>Probabilistic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i="1" dirty="0">
                <a:solidFill>
                  <a:srgbClr val="FFFFFF"/>
                </a:solidFill>
              </a:rPr>
              <a:t>Risk Assessment Lead</a:t>
            </a:r>
            <a:endParaRPr kumimoji="0" lang="en-US" sz="1600" b="0" i="1" u="none" strike="noStrike" kern="1200" cap="none" spc="0" normalizeH="0" baseline="0" noProof="0" dirty="0">
              <a:ln>
                <a:noFill/>
              </a:ln>
              <a:solidFill>
                <a:srgbClr val="FFFFFF"/>
              </a:solidFill>
              <a:effectLst/>
              <a:uLnTx/>
              <a:uFillTx/>
              <a:ea typeface="+mn-ea"/>
              <a:cs typeface="+mn-cs"/>
            </a:endParaRPr>
          </a:p>
        </p:txBody>
      </p:sp>
      <p:sp>
        <p:nvSpPr>
          <p:cNvPr id="20" name="Rectangle 19">
            <a:extLst>
              <a:ext uri="{FF2B5EF4-FFF2-40B4-BE49-F238E27FC236}">
                <a16:creationId xmlns:a16="http://schemas.microsoft.com/office/drawing/2014/main" id="{ADD923AD-BCD0-9E0D-1ECD-DE9FF22DE5BC}"/>
              </a:ext>
            </a:extLst>
          </p:cNvPr>
          <p:cNvSpPr/>
          <p:nvPr/>
        </p:nvSpPr>
        <p:spPr>
          <a:xfrm>
            <a:off x="8047055" y="5046491"/>
            <a:ext cx="2407385"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ea typeface="+mn-ea"/>
                <a:cs typeface="+mn-cs"/>
              </a:rPr>
              <a:t>Blanca Lara (NASA)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FFFFFF"/>
                </a:solidFill>
                <a:effectLst/>
                <a:uLnTx/>
                <a:uFillTx/>
                <a:ea typeface="+mn-ea"/>
                <a:cs typeface="+mn-cs"/>
              </a:rPr>
              <a:t>JSC EHP Lunar Power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i="1" dirty="0">
                <a:solidFill>
                  <a:srgbClr val="FFFFFF"/>
                </a:solidFill>
              </a:rPr>
              <a:t>Lead</a:t>
            </a:r>
            <a:endParaRPr kumimoji="0" lang="en-US" sz="1600" b="0" i="1" u="none" strike="noStrike" kern="1200" cap="none" spc="0" normalizeH="0" baseline="0" noProof="0" dirty="0">
              <a:ln>
                <a:noFill/>
              </a:ln>
              <a:solidFill>
                <a:srgbClr val="FFFFFF"/>
              </a:solidFill>
              <a:effectLst/>
              <a:uLnTx/>
              <a:uFillTx/>
              <a:ea typeface="+mn-ea"/>
              <a:cs typeface="+mn-cs"/>
            </a:endParaRPr>
          </a:p>
        </p:txBody>
      </p:sp>
      <p:pic>
        <p:nvPicPr>
          <p:cNvPr id="14" name="Picture 2">
            <a:extLst>
              <a:ext uri="{FF2B5EF4-FFF2-40B4-BE49-F238E27FC236}">
                <a16:creationId xmlns:a16="http://schemas.microsoft.com/office/drawing/2014/main" id="{0025D699-E1AA-3D3D-ACFB-CCA58E370C9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204987" y="3501268"/>
            <a:ext cx="1780707" cy="14890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97893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DDBB460-8E9E-8F41-B495-890EC6E376B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16177"/>
            <a:ext cx="12192001" cy="6858000"/>
          </a:xfrm>
          <a:prstGeom prst="rect">
            <a:avLst/>
          </a:prstGeom>
        </p:spPr>
      </p:pic>
      <p:sp>
        <p:nvSpPr>
          <p:cNvPr id="10" name="Rectangle 9"/>
          <p:cNvSpPr/>
          <p:nvPr/>
        </p:nvSpPr>
        <p:spPr>
          <a:xfrm>
            <a:off x="0" y="0"/>
            <a:ext cx="12192000" cy="6874177"/>
          </a:xfrm>
          <a:prstGeom prst="rect">
            <a:avLst/>
          </a:prstGeom>
          <a:solidFill>
            <a:schemeClr val="tx1">
              <a:alpha val="6539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0" name="Title 13">
            <a:extLst>
              <a:ext uri="{FF2B5EF4-FFF2-40B4-BE49-F238E27FC236}">
                <a16:creationId xmlns:a16="http://schemas.microsoft.com/office/drawing/2014/main" id="{EF01E79F-9A33-0C43-ABFE-4248627447E4}"/>
              </a:ext>
            </a:extLst>
          </p:cNvPr>
          <p:cNvSpPr>
            <a:spLocks noGrp="1"/>
          </p:cNvSpPr>
          <p:nvPr>
            <p:ph type="title"/>
          </p:nvPr>
        </p:nvSpPr>
        <p:spPr>
          <a:xfrm>
            <a:off x="319195" y="413430"/>
            <a:ext cx="9987898" cy="432152"/>
          </a:xfrm>
          <a:effectLst>
            <a:outerShdw blurRad="50800" dist="38100" dir="2700000" algn="tl" rotWithShape="0">
              <a:prstClr val="black">
                <a:alpha val="40000"/>
              </a:prstClr>
            </a:outerShdw>
          </a:effectLst>
        </p:spPr>
        <p:txBody>
          <a:bodyPr>
            <a:normAutofit fontScale="90000"/>
          </a:bodyPr>
          <a:lstStyle/>
          <a:p>
            <a:pPr algn="ctr"/>
            <a:r>
              <a:rPr lang="en-US" sz="2800" b="1" dirty="0">
                <a:solidFill>
                  <a:srgbClr val="0099FF"/>
                </a:solidFill>
                <a:latin typeface="Arial" panose="020B0604020202020204" pitchFamily="34" charset="0"/>
                <a:cs typeface="Arial" panose="020B0604020202020204" pitchFamily="34" charset="0"/>
              </a:rPr>
              <a:t>LSIC | </a:t>
            </a:r>
            <a:r>
              <a:rPr lang="en-US" sz="2800" b="1" dirty="0">
                <a:solidFill>
                  <a:srgbClr val="F7E27F"/>
                </a:solidFill>
                <a:latin typeface="Arial" panose="020B0604020202020204" pitchFamily="34" charset="0"/>
                <a:cs typeface="Arial" panose="020B0604020202020204" pitchFamily="34" charset="0"/>
              </a:rPr>
              <a:t>Lunar Proving Grounds Definition Workshop </a:t>
            </a:r>
            <a:br>
              <a:rPr lang="en-US" sz="2800" b="1" dirty="0">
                <a:solidFill>
                  <a:srgbClr val="F7E27F"/>
                </a:solidFill>
                <a:latin typeface="Arial" panose="020B0604020202020204" pitchFamily="34" charset="0"/>
                <a:cs typeface="Arial" panose="020B0604020202020204" pitchFamily="34" charset="0"/>
              </a:rPr>
            </a:br>
            <a:r>
              <a:rPr lang="en-US" sz="2800" b="1" dirty="0">
                <a:solidFill>
                  <a:srgbClr val="F7E27F"/>
                </a:solidFill>
                <a:latin typeface="Arial" panose="020B0604020202020204" pitchFamily="34" charset="0"/>
                <a:cs typeface="Arial" panose="020B0604020202020204" pitchFamily="34" charset="0"/>
              </a:rPr>
              <a:t>July 12-13, 2023</a:t>
            </a:r>
          </a:p>
        </p:txBody>
      </p:sp>
      <p:pic>
        <p:nvPicPr>
          <p:cNvPr id="6" name="Picture 5">
            <a:extLst>
              <a:ext uri="{FF2B5EF4-FFF2-40B4-BE49-F238E27FC236}">
                <a16:creationId xmlns:a16="http://schemas.microsoft.com/office/drawing/2014/main" id="{352CB7DB-29C0-4C4C-AF13-804A39AAB16F}"/>
              </a:ext>
            </a:extLst>
          </p:cNvPr>
          <p:cNvPicPr>
            <a:picLocks noChangeAspect="1"/>
          </p:cNvPicPr>
          <p:nvPr/>
        </p:nvPicPr>
        <p:blipFill>
          <a:blip r:embed="rId3"/>
          <a:stretch>
            <a:fillRect/>
          </a:stretch>
        </p:blipFill>
        <p:spPr>
          <a:xfrm>
            <a:off x="9914823" y="-123008"/>
            <a:ext cx="2414113" cy="994954"/>
          </a:xfrm>
          <a:prstGeom prst="rect">
            <a:avLst/>
          </a:prstGeom>
        </p:spPr>
      </p:pic>
      <p:sp>
        <p:nvSpPr>
          <p:cNvPr id="2" name="TextBox 1"/>
          <p:cNvSpPr txBox="1"/>
          <p:nvPr/>
        </p:nvSpPr>
        <p:spPr>
          <a:xfrm>
            <a:off x="107493" y="1121298"/>
            <a:ext cx="11970426" cy="5515356"/>
          </a:xfrm>
          <a:prstGeom prst="rect">
            <a:avLst/>
          </a:prstGeom>
          <a:noFill/>
          <a:ln w="19050">
            <a:noFill/>
          </a:ln>
        </p:spPr>
        <p:txBody>
          <a:bodyPr wrap="square"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000" b="1" i="0" u="none" strike="noStrike" kern="1200" cap="none" spc="0" normalizeH="0" baseline="0" noProof="0" dirty="0">
                <a:ln>
                  <a:noFill/>
                </a:ln>
                <a:solidFill>
                  <a:srgbClr val="0099FF"/>
                </a:solidFill>
                <a:effectLst/>
                <a:uLnTx/>
                <a:uFillTx/>
                <a:latin typeface="Calibri" panose="020F0502020204030204" pitchFamily="34" charset="0"/>
                <a:ea typeface="+mn-ea"/>
                <a:cs typeface="Calibri" panose="020F0502020204030204" pitchFamily="34" charset="0"/>
              </a:rPr>
              <a:t>Summary:</a:t>
            </a:r>
          </a:p>
          <a:p>
            <a:pPr marL="285750" indent="-285750">
              <a:lnSpc>
                <a:spcPct val="90000"/>
              </a:lnSpc>
              <a:buFont typeface="Arial" panose="020B0604020202020204" pitchFamily="34" charset="0"/>
              <a:buChar char="•"/>
              <a:defRPr/>
            </a:pPr>
            <a:r>
              <a:rPr lang="en-US" b="0" i="0" dirty="0">
                <a:solidFill>
                  <a:schemeClr val="bg1"/>
                </a:solidFill>
                <a:effectLst/>
                <a:latin typeface="Source Sans"/>
              </a:rPr>
              <a:t>The topic of facilities needed for testing hardware destined for the Moon and the need for Earth-based ‘Lunar Proving Grounds’ for testing systems has come up across all six Focus Areas of LSIC. While facilities exist for component- and instrument- level technology maturation (e.g., up to system/subsystem demo in relevant environments), and there are potential flight opportunities for component maturation to flight-qualified and even flight-proved systems, the Artemis Program vision for a sustained presence and transition to industry (e.g., the </a:t>
            </a:r>
            <a:r>
              <a:rPr lang="en-US" b="0" i="0" dirty="0">
                <a:solidFill>
                  <a:schemeClr val="bg1"/>
                </a:solidFill>
                <a:effectLst/>
                <a:latin typeface="Source Sans"/>
                <a:hlinkClick r:id="rId4"/>
              </a:rPr>
              <a:t>Moon to Mars Objectives </a:t>
            </a:r>
            <a:r>
              <a:rPr lang="en-US" b="0" i="0" dirty="0">
                <a:solidFill>
                  <a:schemeClr val="bg1"/>
                </a:solidFill>
                <a:effectLst/>
                <a:latin typeface="Source Sans"/>
              </a:rPr>
              <a:t>and the </a:t>
            </a:r>
            <a:r>
              <a:rPr lang="en-US" b="0" i="0" dirty="0">
                <a:solidFill>
                  <a:schemeClr val="bg1"/>
                </a:solidFill>
                <a:effectLst/>
                <a:latin typeface="Source Sans"/>
                <a:hlinkClick r:id="rId5"/>
              </a:rPr>
              <a:t>LSIC “Path to an Enduring Lunar Presence” white paper</a:t>
            </a:r>
            <a:r>
              <a:rPr lang="en-US" b="0" i="0" dirty="0">
                <a:solidFill>
                  <a:schemeClr val="bg1"/>
                </a:solidFill>
                <a:effectLst/>
                <a:latin typeface="Source Sans"/>
              </a:rPr>
              <a:t>) suggests an architecture of integrated systems and systems of systems more complex than Apollo or the International Space Station.</a:t>
            </a:r>
            <a:endParaRPr lang="en-US" dirty="0">
              <a:solidFill>
                <a:srgbClr val="FFFFFF"/>
              </a:solidFill>
              <a:latin typeface="Calibri" panose="020F0502020204030204" pitchFamily="34" charset="0"/>
              <a:cs typeface="Calibri" panose="020F0502020204030204" pitchFamily="34" charset="0"/>
            </a:endParaRPr>
          </a:p>
          <a:p>
            <a:pPr marL="285750" indent="-285750">
              <a:lnSpc>
                <a:spcPct val="90000"/>
              </a:lnSpc>
              <a:buFont typeface="Arial" panose="020B0604020202020204" pitchFamily="34" charset="0"/>
              <a:buChar char="•"/>
              <a:defRPr/>
            </a:pPr>
            <a:endParaRPr lang="en-US" dirty="0">
              <a:solidFill>
                <a:srgbClr val="FFFFFF"/>
              </a:solidFill>
              <a:latin typeface="Calibri" panose="020F0502020204030204" pitchFamily="34" charset="0"/>
              <a:cs typeface="Calibri" panose="020F0502020204030204" pitchFamily="34" charset="0"/>
            </a:endParaRPr>
          </a:p>
          <a:p>
            <a:pPr marL="285750" indent="-285750">
              <a:lnSpc>
                <a:spcPct val="90000"/>
              </a:lnSpc>
              <a:buFont typeface="Arial" panose="020B0604020202020204" pitchFamily="34" charset="0"/>
              <a:buChar char="•"/>
              <a:defRPr/>
            </a:pPr>
            <a:endParaRPr lang="en-US" dirty="0">
              <a:solidFill>
                <a:srgbClr val="FFFFFF"/>
              </a:solidFill>
              <a:latin typeface="Calibri" panose="020F0502020204030204" pitchFamily="34" charset="0"/>
              <a:cs typeface="Calibri" panose="020F0502020204030204" pitchFamily="34" charset="0"/>
            </a:endParaRPr>
          </a:p>
          <a:p>
            <a:pPr algn="ctr">
              <a:lnSpc>
                <a:spcPct val="90000"/>
              </a:lnSpc>
              <a:defRPr/>
            </a:pPr>
            <a:r>
              <a:rPr lang="en-US" sz="2000" b="1" dirty="0">
                <a:solidFill>
                  <a:srgbClr val="F7E27F"/>
                </a:solidFill>
                <a:latin typeface="Calibri" panose="020F0502020204030204" pitchFamily="34" charset="0"/>
                <a:cs typeface="Calibri" panose="020F0502020204030204" pitchFamily="34" charset="0"/>
              </a:rPr>
              <a:t>This is a discussion-based workshop, no abstracts will be solicited!</a:t>
            </a:r>
          </a:p>
          <a:p>
            <a:pPr>
              <a:lnSpc>
                <a:spcPct val="90000"/>
              </a:lnSpc>
              <a:defRPr/>
            </a:pPr>
            <a:endParaRPr lang="en-US" b="1" dirty="0">
              <a:solidFill>
                <a:srgbClr val="F7E27F"/>
              </a:solidFill>
              <a:latin typeface="Calibri" panose="020F0502020204030204" pitchFamily="34" charset="0"/>
              <a:cs typeface="Calibri" panose="020F0502020204030204" pitchFamily="34" charset="0"/>
            </a:endParaRPr>
          </a:p>
          <a:p>
            <a:pPr algn="ctr">
              <a:lnSpc>
                <a:spcPct val="90000"/>
              </a:lnSpc>
              <a:defRPr/>
            </a:pPr>
            <a:r>
              <a:rPr lang="en-US" sz="2000" b="1" dirty="0">
                <a:solidFill>
                  <a:srgbClr val="F7E27F"/>
                </a:solidFill>
                <a:latin typeface="Calibri" panose="020F0502020204030204" pitchFamily="34" charset="0"/>
                <a:cs typeface="Calibri" panose="020F0502020204030204" pitchFamily="34" charset="0"/>
              </a:rPr>
              <a:t>Registration is now open!</a:t>
            </a:r>
          </a:p>
          <a:p>
            <a:pPr>
              <a:lnSpc>
                <a:spcPct val="90000"/>
              </a:lnSpc>
              <a:defRPr/>
            </a:pPr>
            <a:endParaRPr lang="en-US" dirty="0">
              <a:solidFill>
                <a:srgbClr val="FFFFFF"/>
              </a:solidFill>
              <a:latin typeface="Calibri" panose="020F0502020204030204" pitchFamily="34" charset="0"/>
              <a:cs typeface="Calibri" panose="020F0502020204030204" pitchFamily="34" charset="0"/>
            </a:endParaRPr>
          </a:p>
          <a:p>
            <a:pPr marL="285750" indent="-285750">
              <a:lnSpc>
                <a:spcPct val="90000"/>
              </a:lnSpc>
              <a:buFont typeface="Arial" panose="020B0604020202020204" pitchFamily="34" charset="0"/>
              <a:buChar char="•"/>
              <a:defRPr/>
            </a:pPr>
            <a:endParaRPr lang="en-US" dirty="0">
              <a:solidFill>
                <a:srgbClr val="FFFFFF"/>
              </a:solidFill>
              <a:latin typeface="Calibri" panose="020F0502020204030204" pitchFamily="34" charset="0"/>
              <a:cs typeface="Calibri" panose="020F0502020204030204" pitchFamily="34" charset="0"/>
            </a:endParaRPr>
          </a:p>
          <a:p>
            <a:pPr marL="285750" indent="-285750">
              <a:lnSpc>
                <a:spcPct val="90000"/>
              </a:lnSpc>
              <a:buFont typeface="Arial" panose="020B0604020202020204" pitchFamily="34" charset="0"/>
              <a:buChar char="•"/>
              <a:defRPr/>
            </a:pPr>
            <a:endParaRPr lang="en-US" dirty="0">
              <a:solidFill>
                <a:srgbClr val="FFFFFF"/>
              </a:solidFill>
              <a:latin typeface="Calibri" panose="020F0502020204030204" pitchFamily="34" charset="0"/>
              <a:cs typeface="Calibri" panose="020F0502020204030204" pitchFamily="34" charset="0"/>
            </a:endParaRPr>
          </a:p>
          <a:p>
            <a:pPr>
              <a:lnSpc>
                <a:spcPct val="90000"/>
              </a:lnSpc>
              <a:defRPr/>
            </a:pPr>
            <a:r>
              <a:rPr kumimoji="0" lang="en-US" sz="2000" b="1" i="0" u="none" strike="noStrike" kern="1200" cap="none" spc="0" normalizeH="0" baseline="0" noProof="0" dirty="0">
                <a:ln>
                  <a:noFill/>
                </a:ln>
                <a:solidFill>
                  <a:srgbClr val="0099FF"/>
                </a:solidFill>
                <a:effectLst/>
                <a:uLnTx/>
                <a:uFillTx/>
                <a:latin typeface="Calibri" panose="020F0502020204030204" pitchFamily="34" charset="0"/>
                <a:ea typeface="+mn-ea"/>
                <a:cs typeface="Calibri" panose="020F0502020204030204" pitchFamily="34" charset="0"/>
              </a:rPr>
              <a:t>Objectives:</a:t>
            </a:r>
          </a:p>
          <a:p>
            <a:pPr marL="342900" indent="-342900">
              <a:lnSpc>
                <a:spcPct val="90000"/>
              </a:lnSpc>
              <a:buFont typeface="+mj-lt"/>
              <a:buAutoNum type="arabicPeriod"/>
              <a:defRPr/>
            </a:pPr>
            <a:r>
              <a:rPr lang="en-US" b="0" i="0" dirty="0">
                <a:solidFill>
                  <a:schemeClr val="bg1"/>
                </a:solidFill>
                <a:effectLst/>
                <a:latin typeface="Calibri" panose="020F0502020204030204" pitchFamily="34" charset="0"/>
                <a:cs typeface="Calibri" panose="020F0502020204030204" pitchFamily="34" charset="0"/>
              </a:rPr>
              <a:t>Define the role of a lunar proving ground on the Earth (and potentially on the Moon).</a:t>
            </a:r>
            <a:endParaRPr lang="en-US" dirty="0">
              <a:solidFill>
                <a:schemeClr val="bg1"/>
              </a:solidFill>
              <a:latin typeface="Calibri" panose="020F0502020204030204" pitchFamily="34" charset="0"/>
              <a:cs typeface="Calibri" panose="020F0502020204030204" pitchFamily="34" charset="0"/>
            </a:endParaRPr>
          </a:p>
          <a:p>
            <a:pPr marL="342900" indent="-342900">
              <a:lnSpc>
                <a:spcPct val="90000"/>
              </a:lnSpc>
              <a:buFont typeface="+mj-lt"/>
              <a:buAutoNum type="arabicPeriod"/>
              <a:defRPr/>
            </a:pPr>
            <a:r>
              <a:rPr lang="en-US" b="0" i="0" dirty="0">
                <a:solidFill>
                  <a:schemeClr val="bg1"/>
                </a:solidFill>
                <a:effectLst/>
                <a:latin typeface="Calibri" panose="020F0502020204030204" pitchFamily="34" charset="0"/>
                <a:cs typeface="Calibri" panose="020F0502020204030204" pitchFamily="34" charset="0"/>
              </a:rPr>
              <a:t>Collect/define needs, attributes, and performance capabilities of Lunar Proving Grounds</a:t>
            </a:r>
            <a:r>
              <a:rPr lang="en-US" dirty="0">
                <a:solidFill>
                  <a:schemeClr val="bg1"/>
                </a:solidFill>
                <a:latin typeface="Calibri" panose="020F0502020204030204" pitchFamily="34" charset="0"/>
                <a:cs typeface="Calibri" panose="020F0502020204030204" pitchFamily="34" charset="0"/>
              </a:rPr>
              <a:t> </a:t>
            </a:r>
            <a:r>
              <a:rPr lang="en-US" b="0" i="0" dirty="0">
                <a:solidFill>
                  <a:schemeClr val="bg1"/>
                </a:solidFill>
                <a:effectLst/>
                <a:latin typeface="Calibri" panose="020F0502020204030204" pitchFamily="34" charset="0"/>
                <a:cs typeface="Calibri" panose="020F0502020204030204" pitchFamily="34" charset="0"/>
              </a:rPr>
              <a:t>from technology developer’s perspective.</a:t>
            </a:r>
            <a:endParaRPr lang="en-US" dirty="0">
              <a:solidFill>
                <a:schemeClr val="bg1"/>
              </a:solidFill>
              <a:latin typeface="Calibri" panose="020F0502020204030204" pitchFamily="34" charset="0"/>
              <a:cs typeface="Calibri" panose="020F0502020204030204" pitchFamily="34" charset="0"/>
            </a:endParaRPr>
          </a:p>
          <a:p>
            <a:pPr marL="342900" indent="-342900">
              <a:lnSpc>
                <a:spcPct val="90000"/>
              </a:lnSpc>
              <a:buFont typeface="+mj-lt"/>
              <a:buAutoNum type="arabicPeriod"/>
              <a:defRPr/>
            </a:pPr>
            <a:r>
              <a:rPr lang="en-US" b="0" i="0" dirty="0">
                <a:solidFill>
                  <a:schemeClr val="bg1"/>
                </a:solidFill>
                <a:effectLst/>
                <a:latin typeface="Calibri" panose="020F0502020204030204" pitchFamily="34" charset="0"/>
                <a:cs typeface="Calibri" panose="020F0502020204030204" pitchFamily="34" charset="0"/>
              </a:rPr>
              <a:t>Identify the programmatics and logistics required to implement the Lunar Proving</a:t>
            </a:r>
            <a:r>
              <a:rPr lang="en-US" dirty="0">
                <a:solidFill>
                  <a:schemeClr val="bg1"/>
                </a:solidFill>
                <a:latin typeface="Calibri" panose="020F0502020204030204" pitchFamily="34" charset="0"/>
                <a:cs typeface="Calibri" panose="020F0502020204030204" pitchFamily="34" charset="0"/>
              </a:rPr>
              <a:t> </a:t>
            </a:r>
            <a:r>
              <a:rPr lang="en-US" b="0" i="0" dirty="0">
                <a:solidFill>
                  <a:schemeClr val="bg1"/>
                </a:solidFill>
                <a:effectLst/>
                <a:latin typeface="Calibri" panose="020F0502020204030204" pitchFamily="34" charset="0"/>
                <a:cs typeface="Calibri" panose="020F0502020204030204" pitchFamily="34" charset="0"/>
              </a:rPr>
              <a:t>Ground.</a:t>
            </a:r>
            <a:endParaRPr lang="en-US" dirty="0">
              <a:solidFill>
                <a:schemeClr val="bg1"/>
              </a:solidFill>
              <a:latin typeface="Calibri" panose="020F0502020204030204" pitchFamily="34" charset="0"/>
              <a:cs typeface="Calibri" panose="020F0502020204030204" pitchFamily="34" charset="0"/>
            </a:endParaRPr>
          </a:p>
        </p:txBody>
      </p:sp>
      <p:pic>
        <p:nvPicPr>
          <p:cNvPr id="3" name="Google Shape;515;p44" descr="A picture containing drawing&#10;&#10;Description automatically generated">
            <a:extLst>
              <a:ext uri="{FF2B5EF4-FFF2-40B4-BE49-F238E27FC236}">
                <a16:creationId xmlns:a16="http://schemas.microsoft.com/office/drawing/2014/main" id="{8BE1CB59-4F13-B3EC-4C67-B5692D341C22}"/>
              </a:ext>
            </a:extLst>
          </p:cNvPr>
          <p:cNvPicPr preferRelativeResize="0"/>
          <p:nvPr/>
        </p:nvPicPr>
        <p:blipFill rotWithShape="1">
          <a:blip r:embed="rId6">
            <a:alphaModFix/>
          </a:blip>
          <a:srcRect/>
          <a:stretch/>
        </p:blipFill>
        <p:spPr>
          <a:xfrm>
            <a:off x="196337" y="170498"/>
            <a:ext cx="595552" cy="640080"/>
          </a:xfrm>
          <a:prstGeom prst="rect">
            <a:avLst/>
          </a:prstGeom>
          <a:noFill/>
          <a:ln>
            <a:noFill/>
          </a:ln>
        </p:spPr>
      </p:pic>
      <p:pic>
        <p:nvPicPr>
          <p:cNvPr id="7" name="Picture 6">
            <a:extLst>
              <a:ext uri="{FF2B5EF4-FFF2-40B4-BE49-F238E27FC236}">
                <a16:creationId xmlns:a16="http://schemas.microsoft.com/office/drawing/2014/main" id="{41026751-9A2D-39F7-2014-98932FF554A9}"/>
              </a:ext>
            </a:extLst>
          </p:cNvPr>
          <p:cNvPicPr>
            <a:picLocks noChangeAspect="1"/>
          </p:cNvPicPr>
          <p:nvPr/>
        </p:nvPicPr>
        <p:blipFill rotWithShape="1">
          <a:blip r:embed="rId7"/>
          <a:srcRect l="10000" t="10333" r="10333" b="10000"/>
          <a:stretch/>
        </p:blipFill>
        <p:spPr>
          <a:xfrm>
            <a:off x="9660823" y="3048000"/>
            <a:ext cx="2413000" cy="2413000"/>
          </a:xfrm>
          <a:prstGeom prst="rect">
            <a:avLst/>
          </a:prstGeom>
        </p:spPr>
      </p:pic>
    </p:spTree>
    <p:extLst>
      <p:ext uri="{BB962C8B-B14F-4D97-AF65-F5344CB8AC3E}">
        <p14:creationId xmlns:p14="http://schemas.microsoft.com/office/powerpoint/2010/main" val="41340275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2">
            <a:extLst>
              <a:ext uri="{FF2B5EF4-FFF2-40B4-BE49-F238E27FC236}">
                <a16:creationId xmlns:a16="http://schemas.microsoft.com/office/drawing/2014/main" id="{727B9213-32F0-4A3F-AF1B-344EFAF54DB5}"/>
              </a:ext>
            </a:extLst>
          </p:cNvPr>
          <p:cNvSpPr txBox="1">
            <a:spLocks/>
          </p:cNvSpPr>
          <p:nvPr/>
        </p:nvSpPr>
        <p:spPr>
          <a:xfrm>
            <a:off x="15850" y="-93774"/>
            <a:ext cx="12095594" cy="91440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165100" lvl="0">
              <a:defRPr/>
            </a:pPr>
            <a:r>
              <a:rPr lang="en-US" sz="2800" b="1" dirty="0">
                <a:solidFill>
                  <a:srgbClr val="0099FF"/>
                </a:solidFill>
                <a:latin typeface="Arial" panose="020B0604020202020204" pitchFamily="34" charset="0"/>
                <a:cs typeface="Arial" panose="020B0604020202020204" pitchFamily="34" charset="0"/>
              </a:rPr>
              <a:t>LSIC | </a:t>
            </a:r>
            <a:r>
              <a:rPr lang="en-US" sz="2800"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Technical Talk</a:t>
            </a:r>
            <a:endParaRPr kumimoji="0" lang="en-US" sz="2800" b="1" i="0" u="none" strike="noStrike" kern="1200" cap="none" spc="0" normalizeH="0" baseline="0" noProof="0" dirty="0">
              <a:ln>
                <a:noFill/>
              </a:ln>
              <a:solidFill>
                <a:schemeClr val="bg1"/>
              </a:solidFill>
              <a:effectLst/>
              <a:uLnTx/>
              <a:uFillTx/>
              <a:latin typeface="Calibri Light" panose="020F0302020204030204"/>
              <a:ea typeface="+mj-ea"/>
              <a:cs typeface="+mj-cs"/>
            </a:endParaRPr>
          </a:p>
        </p:txBody>
      </p:sp>
      <p:sp>
        <p:nvSpPr>
          <p:cNvPr id="9" name="Rectangle 8">
            <a:extLst>
              <a:ext uri="{FF2B5EF4-FFF2-40B4-BE49-F238E27FC236}">
                <a16:creationId xmlns:a16="http://schemas.microsoft.com/office/drawing/2014/main" id="{12C99762-FF00-AF48-86F8-5A4BBCA568E3}"/>
              </a:ext>
            </a:extLst>
          </p:cNvPr>
          <p:cNvSpPr/>
          <p:nvPr/>
        </p:nvSpPr>
        <p:spPr>
          <a:xfrm>
            <a:off x="11400111" y="-97812"/>
            <a:ext cx="791890" cy="71775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873D739B-E343-0842-B432-950EAC1DF25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149343" y="-113882"/>
            <a:ext cx="1012176" cy="1012176"/>
          </a:xfrm>
          <a:prstGeom prst="rect">
            <a:avLst/>
          </a:prstGeom>
        </p:spPr>
      </p:pic>
      <p:sp>
        <p:nvSpPr>
          <p:cNvPr id="18" name="Slide Number Placeholder 5">
            <a:extLst>
              <a:ext uri="{FF2B5EF4-FFF2-40B4-BE49-F238E27FC236}">
                <a16:creationId xmlns:a16="http://schemas.microsoft.com/office/drawing/2014/main" id="{50C6E8CE-E203-2742-A376-BEF31E4E6DD6}"/>
              </a:ext>
            </a:extLst>
          </p:cNvPr>
          <p:cNvSpPr txBox="1">
            <a:spLocks/>
          </p:cNvSpPr>
          <p:nvPr/>
        </p:nvSpPr>
        <p:spPr>
          <a:xfrm>
            <a:off x="9409733" y="6541362"/>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1C508F0-1AA7-8449-B96D-5FDB74B9F69F}" type="slidenum">
              <a:rPr kumimoji="0" lang="en-US" sz="1200" b="0" i="0" u="none" strike="noStrike" kern="1200" cap="none" spc="0" normalizeH="0" baseline="0" noProof="0" smtClean="0">
                <a:ln>
                  <a:noFill/>
                </a:ln>
                <a:solidFill>
                  <a:schemeClr val="bg1"/>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45E90785-CD80-2F4D-5236-EA235FB4C803}"/>
              </a:ext>
            </a:extLst>
          </p:cNvPr>
          <p:cNvSpPr txBox="1"/>
          <p:nvPr/>
        </p:nvSpPr>
        <p:spPr>
          <a:xfrm>
            <a:off x="1543896" y="1449613"/>
            <a:ext cx="9237437" cy="4770537"/>
          </a:xfrm>
          <a:prstGeom prst="rect">
            <a:avLst/>
          </a:prstGeom>
          <a:noFill/>
          <a:ln w="19050">
            <a:noFill/>
          </a:ln>
        </p:spPr>
        <p:txBody>
          <a:bodyPr wrap="square" rtlCol="0">
            <a:spAutoFit/>
          </a:bodyPr>
          <a:lstStyle/>
          <a:p>
            <a:pPr algn="ctr">
              <a:defRPr/>
            </a:pPr>
            <a:endParaRPr lang="en-US" sz="3200" dirty="0">
              <a:solidFill>
                <a:schemeClr val="bg1"/>
              </a:solidFill>
            </a:endParaRPr>
          </a:p>
          <a:p>
            <a:pPr algn="ctr">
              <a:defRPr/>
            </a:pPr>
            <a:r>
              <a:rPr lang="en-US" sz="3200" dirty="0">
                <a:solidFill>
                  <a:schemeClr val="bg1"/>
                </a:solidFill>
              </a:rPr>
              <a:t>DoD's Spatial Data Standards for Facilities, Infrastructure, and Environment (SDSFIE)</a:t>
            </a:r>
          </a:p>
          <a:p>
            <a:pPr algn="ctr">
              <a:defRPr/>
            </a:pPr>
            <a:endParaRPr lang="en-US" sz="3200" dirty="0">
              <a:solidFill>
                <a:schemeClr val="bg1"/>
              </a:solidFill>
            </a:endParaRPr>
          </a:p>
          <a:p>
            <a:pPr algn="ctr">
              <a:defRPr/>
            </a:pPr>
            <a:endParaRPr lang="en-US" sz="3200" dirty="0">
              <a:solidFill>
                <a:schemeClr val="bg1"/>
              </a:solidFill>
            </a:endParaRPr>
          </a:p>
          <a:p>
            <a:pPr algn="ctr">
              <a:defRPr/>
            </a:pPr>
            <a:r>
              <a:rPr lang="en-US" sz="2000" dirty="0">
                <a:solidFill>
                  <a:schemeClr val="bg1"/>
                </a:solidFill>
              </a:rPr>
              <a:t>David </a:t>
            </a:r>
            <a:r>
              <a:rPr lang="en-US" sz="2000" dirty="0" err="1">
                <a:solidFill>
                  <a:schemeClr val="bg1"/>
                </a:solidFill>
              </a:rPr>
              <a:t>LaBranche</a:t>
            </a:r>
            <a:endParaRPr lang="en-US" sz="2000" dirty="0">
              <a:solidFill>
                <a:schemeClr val="bg1"/>
              </a:solidFill>
            </a:endParaRPr>
          </a:p>
          <a:p>
            <a:pPr algn="ctr">
              <a:defRPr/>
            </a:pPr>
            <a:r>
              <a:rPr lang="en-US" sz="2000" dirty="0">
                <a:solidFill>
                  <a:schemeClr val="bg1"/>
                </a:solidFill>
              </a:rPr>
              <a:t>USG Geospatial Information Officer</a:t>
            </a:r>
          </a:p>
          <a:p>
            <a:pPr algn="ctr">
              <a:defRPr/>
            </a:pPr>
            <a:endParaRPr lang="en-US" sz="2000" dirty="0">
              <a:solidFill>
                <a:schemeClr val="bg1"/>
              </a:solidFill>
            </a:endParaRPr>
          </a:p>
          <a:p>
            <a:pPr algn="ctr">
              <a:defRPr/>
            </a:pPr>
            <a:endParaRPr lang="en-US" sz="2000" dirty="0">
              <a:solidFill>
                <a:schemeClr val="bg1"/>
              </a:solidFill>
            </a:endParaRPr>
          </a:p>
          <a:p>
            <a:pPr algn="ctr">
              <a:defRPr/>
            </a:pPr>
            <a:endParaRPr lang="en-US" sz="2000" dirty="0">
              <a:solidFill>
                <a:schemeClr val="bg1"/>
              </a:solidFill>
            </a:endParaRPr>
          </a:p>
          <a:p>
            <a:endParaRPr lang="en-US" sz="2400" i="1" dirty="0">
              <a:solidFill>
                <a:schemeClr val="bg1"/>
              </a:solidFill>
            </a:endParaRPr>
          </a:p>
          <a:p>
            <a:pPr marL="342900" indent="-342900">
              <a:buFont typeface="Arial" panose="020B0604020202020204" pitchFamily="34" charset="0"/>
              <a:buChar char="•"/>
            </a:pPr>
            <a:endParaRPr lang="en-US" sz="2000" b="1" i="1" dirty="0">
              <a:solidFill>
                <a:schemeClr val="bg1"/>
              </a:solidFill>
            </a:endParaRPr>
          </a:p>
        </p:txBody>
      </p:sp>
    </p:spTree>
    <p:extLst>
      <p:ext uri="{BB962C8B-B14F-4D97-AF65-F5344CB8AC3E}">
        <p14:creationId xmlns:p14="http://schemas.microsoft.com/office/powerpoint/2010/main" val="2053844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3131852"/>
      </p:ext>
    </p:extLst>
  </p:cSld>
  <p:clrMapOvr>
    <a:masterClrMapping/>
  </p:clrMapOvr>
</p:sld>
</file>

<file path=ppt/theme/theme1.xml><?xml version="1.0" encoding="utf-8"?>
<a:theme xmlns:a="http://schemas.openxmlformats.org/drawingml/2006/main" name="APL-PowerPoint-Theme_dark">
  <a:themeElements>
    <a:clrScheme name="APL PPT Template Palette">
      <a:dk1>
        <a:srgbClr val="000000"/>
      </a:dk1>
      <a:lt1>
        <a:srgbClr val="FFFFFF"/>
      </a:lt1>
      <a:dk2>
        <a:srgbClr val="44546A"/>
      </a:dk2>
      <a:lt2>
        <a:srgbClr val="E7E6E6"/>
      </a:lt2>
      <a:accent1>
        <a:srgbClr val="002C73"/>
      </a:accent1>
      <a:accent2>
        <a:srgbClr val="3E8EDE"/>
      </a:accent2>
      <a:accent3>
        <a:srgbClr val="74AA50"/>
      </a:accent3>
      <a:accent4>
        <a:srgbClr val="D2D755"/>
      </a:accent4>
      <a:accent5>
        <a:srgbClr val="FF9E16"/>
      </a:accent5>
      <a:accent6>
        <a:srgbClr val="E03C30"/>
      </a:accent6>
      <a:hlink>
        <a:srgbClr val="0537FF"/>
      </a:hlink>
      <a:folHlink>
        <a:srgbClr val="953A7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solidFill>
            <a:schemeClr val="bg1"/>
          </a:solidFill>
        </a:ln>
      </a:spPr>
      <a:bodyPr rtlCol="0" anchor="ctr">
        <a:normAutofit/>
      </a:bodyP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bg1"/>
          </a:solidFill>
        </a:ln>
      </a:spPr>
      <a:bodyPr/>
      <a:lstStyle/>
      <a:style>
        <a:lnRef idx="1">
          <a:schemeClr val="accent1"/>
        </a:lnRef>
        <a:fillRef idx="0">
          <a:schemeClr val="accent1"/>
        </a:fillRef>
        <a:effectRef idx="0">
          <a:schemeClr val="accent1"/>
        </a:effectRef>
        <a:fontRef idx="minor">
          <a:schemeClr val="tx1"/>
        </a:fontRef>
      </a:style>
    </a:lnDef>
    <a:txDef>
      <a:spPr>
        <a:noFill/>
        <a:ln w="19050">
          <a:noFill/>
        </a:ln>
      </a:spPr>
      <a:bodyPr wrap="square" rtlCol="0">
        <a:spAutoFit/>
      </a:bodyPr>
      <a:lstStyle>
        <a:defPPr>
          <a:defRPr sz="2000" dirty="0" err="1" smtClean="0">
            <a:solidFill>
              <a:schemeClr val="bg1"/>
            </a:solidFill>
          </a:defRPr>
        </a:defPPr>
      </a:lstStyle>
    </a:txDef>
  </a:objectDefaults>
  <a:extraClrSchemeLst/>
  <a:extLst>
    <a:ext uri="{05A4C25C-085E-4340-85A3-A5531E510DB2}">
      <thm15:themeFamily xmlns:thm15="http://schemas.microsoft.com/office/thememl/2012/main" name="Surface Power APS4DS V2" id="{B46BD1B3-6FC9-7942-869F-CD707F081006}" vid="{BFF091EF-67BA-A944-9D74-C39D577A8D81}"/>
    </a:ext>
  </a:extLst>
</a:theme>
</file>

<file path=ppt/theme/theme2.xml><?xml version="1.0" encoding="utf-8"?>
<a:theme xmlns:a="http://schemas.openxmlformats.org/drawingml/2006/main" name="6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Custom 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0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39689</TotalTime>
  <Words>721</Words>
  <Application>Microsoft Macintosh PowerPoint</Application>
  <PresentationFormat>Widescreen</PresentationFormat>
  <Paragraphs>136</Paragraphs>
  <Slides>8</Slides>
  <Notes>6</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8</vt:i4>
      </vt:variant>
    </vt:vector>
  </HeadingPairs>
  <TitlesOfParts>
    <vt:vector size="22" baseType="lpstr">
      <vt:lpstr>-apple-system</vt:lpstr>
      <vt:lpstr>.AppleSystemUIFont</vt:lpstr>
      <vt:lpstr>Arial</vt:lpstr>
      <vt:lpstr>Arial Black</vt:lpstr>
      <vt:lpstr>Arial Bold</vt:lpstr>
      <vt:lpstr>Calibri</vt:lpstr>
      <vt:lpstr>Calibri Light</vt:lpstr>
      <vt:lpstr>Courier New</vt:lpstr>
      <vt:lpstr>Helvetica</vt:lpstr>
      <vt:lpstr>Source Sans</vt:lpstr>
      <vt:lpstr>Wingdings</vt:lpstr>
      <vt:lpstr>APL-PowerPoint-Theme_dark</vt:lpstr>
      <vt:lpstr>65_Office Theme</vt:lpstr>
      <vt:lpstr>2_Office Theme</vt:lpstr>
      <vt:lpstr>LSIC Interoperability Working Group Telecon </vt:lpstr>
      <vt:lpstr>PowerPoint Presentation</vt:lpstr>
      <vt:lpstr>PowerPoint Presentation</vt:lpstr>
      <vt:lpstr>PowerPoint Presentation</vt:lpstr>
      <vt:lpstr>PowerPoint Presentation</vt:lpstr>
      <vt:lpstr>LSIC | Lunar Proving Grounds Definition Workshop  July 12-13, 2023</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Sustainable Power For the Lunar Surface</dc:title>
  <dc:creator>Wes Fuhrman</dc:creator>
  <cp:lastModifiedBy>Jaburek, Kristin L.</cp:lastModifiedBy>
  <cp:revision>665</cp:revision>
  <dcterms:created xsi:type="dcterms:W3CDTF">2020-10-23T12:33:26Z</dcterms:created>
  <dcterms:modified xsi:type="dcterms:W3CDTF">2023-06-07T16:20:51Z</dcterms:modified>
</cp:coreProperties>
</file>