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8" r:id="rId4"/>
    <p:sldMasterId id="2147483858" r:id="rId5"/>
    <p:sldMasterId id="2147483982" r:id="rId6"/>
  </p:sldMasterIdLst>
  <p:notesMasterIdLst>
    <p:notesMasterId r:id="rId29"/>
  </p:notesMasterIdLst>
  <p:sldIdLst>
    <p:sldId id="275" r:id="rId7"/>
    <p:sldId id="448" r:id="rId8"/>
    <p:sldId id="346" r:id="rId9"/>
    <p:sldId id="334" r:id="rId10"/>
    <p:sldId id="353" r:id="rId11"/>
    <p:sldId id="501" r:id="rId12"/>
    <p:sldId id="530" r:id="rId13"/>
    <p:sldId id="480" r:id="rId14"/>
    <p:sldId id="539" r:id="rId15"/>
    <p:sldId id="543" r:id="rId16"/>
    <p:sldId id="389" r:id="rId17"/>
    <p:sldId id="554" r:id="rId18"/>
    <p:sldId id="558" r:id="rId19"/>
    <p:sldId id="555" r:id="rId20"/>
    <p:sldId id="544" r:id="rId21"/>
    <p:sldId id="551" r:id="rId22"/>
    <p:sldId id="556" r:id="rId23"/>
    <p:sldId id="531" r:id="rId24"/>
    <p:sldId id="540" r:id="rId25"/>
    <p:sldId id="269" r:id="rId26"/>
    <p:sldId id="541" r:id="rId27"/>
    <p:sldId id="54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180"/>
    <a:srgbClr val="F9EC95"/>
    <a:srgbClr val="73FEFF"/>
    <a:srgbClr val="73A950"/>
    <a:srgbClr val="0099FF"/>
    <a:srgbClr val="002060"/>
    <a:srgbClr val="B2D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84419" autoAdjust="0"/>
  </p:normalViewPr>
  <p:slideViewPr>
    <p:cSldViewPr snapToGrid="0" snapToObjects="1" showGuides="1">
      <p:cViewPr varScale="1">
        <p:scale>
          <a:sx n="93" d="100"/>
          <a:sy n="93" d="100"/>
        </p:scale>
        <p:origin x="1080" y="96"/>
      </p:cViewPr>
      <p:guideLst/>
    </p:cSldViewPr>
  </p:slideViewPr>
  <p:notesTextViewPr>
    <p:cViewPr>
      <p:scale>
        <a:sx n="125" d="100"/>
        <a:sy n="125" d="100"/>
      </p:scale>
      <p:origin x="0" y="0"/>
    </p:cViewPr>
  </p:notesTextViewPr>
  <p:sorterViewPr>
    <p:cViewPr>
      <p:scale>
        <a:sx n="66" d="100"/>
        <a:sy n="66" d="100"/>
      </p:scale>
      <p:origin x="0" y="-1122"/>
    </p:cViewPr>
  </p:sorterViewPr>
  <p:notesViewPr>
    <p:cSldViewPr snapToGrid="0" snapToObjects="1" showGuide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9A375-B218-184B-B243-CB7E0F1616A7}" type="datetimeFigureOut">
              <a:rPr lang="en-US" smtClean="0"/>
              <a:t>8/17/2023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5F0F0-3408-9F4A-9B24-898CD7F5D4E4}" type="slidenum">
              <a:rPr lang="en-US" smtClean="0"/>
              <a:t>‹#›</a:t>
            </a:fld>
            <a:endParaRPr lang="en-US" dirty="0"/>
          </a:p>
        </p:txBody>
      </p:sp>
    </p:spTree>
    <p:extLst>
      <p:ext uri="{BB962C8B-B14F-4D97-AF65-F5344CB8AC3E}">
        <p14:creationId xmlns:p14="http://schemas.microsoft.com/office/powerpoint/2010/main" val="1727006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1</a:t>
            </a:fld>
            <a:endParaRPr lang="en-US" dirty="0"/>
          </a:p>
        </p:txBody>
      </p:sp>
    </p:spTree>
    <p:extLst>
      <p:ext uri="{BB962C8B-B14F-4D97-AF65-F5344CB8AC3E}">
        <p14:creationId xmlns:p14="http://schemas.microsoft.com/office/powerpoint/2010/main" val="837721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041DDCF2-9B85-7E48-A229-6803093FC2E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8139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4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4</a:t>
            </a:fld>
            <a:endParaRPr lang="en-US" dirty="0"/>
          </a:p>
        </p:txBody>
      </p:sp>
    </p:spTree>
    <p:extLst>
      <p:ext uri="{BB962C8B-B14F-4D97-AF65-F5344CB8AC3E}">
        <p14:creationId xmlns:p14="http://schemas.microsoft.com/office/powerpoint/2010/main" val="192867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D5F0F0-3408-9F4A-9B24-898CD7F5D4E4}" type="slidenum">
              <a:rPr lang="en-US" smtClean="0"/>
              <a:t>11</a:t>
            </a:fld>
            <a:endParaRPr lang="en-US" dirty="0"/>
          </a:p>
        </p:txBody>
      </p:sp>
    </p:spTree>
    <p:extLst>
      <p:ext uri="{BB962C8B-B14F-4D97-AF65-F5344CB8AC3E}">
        <p14:creationId xmlns:p14="http://schemas.microsoft.com/office/powerpoint/2010/main" val="161913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FB011E-50D2-E14E-8BE4-F2B7A4914DD7}" type="slidenum">
              <a:rPr lang="en-US" smtClean="0"/>
              <a:t>12</a:t>
            </a:fld>
            <a:endParaRPr lang="en-US"/>
          </a:p>
        </p:txBody>
      </p:sp>
    </p:spTree>
    <p:extLst>
      <p:ext uri="{BB962C8B-B14F-4D97-AF65-F5344CB8AC3E}">
        <p14:creationId xmlns:p14="http://schemas.microsoft.com/office/powerpoint/2010/main" val="1664842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35133E-5659-4735-BCAF-C37C66477F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573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5F0F0-3408-9F4A-9B24-898CD7F5D4E4}" type="slidenum">
              <a:rPr lang="en-US" smtClean="0"/>
              <a:t>15</a:t>
            </a:fld>
            <a:endParaRPr lang="en-US" dirty="0"/>
          </a:p>
        </p:txBody>
      </p:sp>
    </p:spTree>
    <p:extLst>
      <p:ext uri="{BB962C8B-B14F-4D97-AF65-F5344CB8AC3E}">
        <p14:creationId xmlns:p14="http://schemas.microsoft.com/office/powerpoint/2010/main" val="2549099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D5F0F0-3408-9F4A-9B24-898CD7F5D4E4}" type="slidenum">
              <a:rPr lang="en-US" smtClean="0"/>
              <a:t>17</a:t>
            </a:fld>
            <a:endParaRPr lang="en-US" dirty="0"/>
          </a:p>
        </p:txBody>
      </p:sp>
    </p:spTree>
    <p:extLst>
      <p:ext uri="{BB962C8B-B14F-4D97-AF65-F5344CB8AC3E}">
        <p14:creationId xmlns:p14="http://schemas.microsoft.com/office/powerpoint/2010/main" val="3687172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D5F0F0-3408-9F4A-9B24-898CD7F5D4E4}" type="slidenum">
              <a:rPr lang="en-US" smtClean="0"/>
              <a:t>18</a:t>
            </a:fld>
            <a:endParaRPr lang="en-US" dirty="0"/>
          </a:p>
        </p:txBody>
      </p:sp>
    </p:spTree>
    <p:extLst>
      <p:ext uri="{BB962C8B-B14F-4D97-AF65-F5344CB8AC3E}">
        <p14:creationId xmlns:p14="http://schemas.microsoft.com/office/powerpoint/2010/main" val="1815658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5F0F0-3408-9F4A-9B24-898CD7F5D4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5640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Blac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54ABF7FA-8EA1-F742-871A-FEAB06A59929}" type="datetime3">
              <a:rPr lang="en-US" smtClean="0"/>
              <a:t>17 August 2023</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7" y="1333"/>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91440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2059821802"/>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2999"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DB9F7AC3-90A0-EF49-AE42-0519FF59C2D5}" type="datetime3">
              <a:rPr lang="en-US" smtClean="0"/>
              <a:t>17 August 2023</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2" name="Text Placeholder 8"/>
          <p:cNvSpPr>
            <a:spLocks noGrp="1"/>
          </p:cNvSpPr>
          <p:nvPr>
            <p:ph type="body" sz="quarter" idx="18"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A82927BC-A840-7041-BA16-52B5A3F64FC8}"/>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324422" cy="914400"/>
          </a:xfrm>
          <a:prstGeom prst="rect">
            <a:avLst/>
          </a:prstGeom>
        </p:spPr>
      </p:pic>
    </p:spTree>
    <p:extLst>
      <p:ext uri="{BB962C8B-B14F-4D97-AF65-F5344CB8AC3E}">
        <p14:creationId xmlns:p14="http://schemas.microsoft.com/office/powerpoint/2010/main" val="551641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9" name="Chart Placeholder 8"/>
          <p:cNvSpPr>
            <a:spLocks noGrp="1"/>
          </p:cNvSpPr>
          <p:nvPr>
            <p:ph type="chart" sz="quarter" idx="16" hasCustomPrompt="1"/>
          </p:nvPr>
        </p:nvSpPr>
        <p:spPr>
          <a:xfrm>
            <a:off x="952500" y="1181100"/>
            <a:ext cx="4952999"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181100"/>
            <a:ext cx="4953000"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609B5394-2291-2344-AD63-E8F25A62D56E}" type="datetime3">
              <a:rPr lang="en-US" smtClean="0"/>
              <a:t>17 August 2023</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pic>
        <p:nvPicPr>
          <p:cNvPr id="10" name="Picture 9">
            <a:extLst>
              <a:ext uri="{FF2B5EF4-FFF2-40B4-BE49-F238E27FC236}">
                <a16:creationId xmlns:a16="http://schemas.microsoft.com/office/drawing/2014/main" id="{2F3A485B-147C-8D4B-9DC2-3A389CDB536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324422" cy="914400"/>
          </a:xfrm>
          <a:prstGeom prst="rect">
            <a:avLst/>
          </a:prstGeom>
        </p:spPr>
      </p:pic>
    </p:spTree>
    <p:extLst>
      <p:ext uri="{BB962C8B-B14F-4D97-AF65-F5344CB8AC3E}">
        <p14:creationId xmlns:p14="http://schemas.microsoft.com/office/powerpoint/2010/main" val="173223750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2999"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485900"/>
            <a:ext cx="4953000"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9C87B870-43DB-4042-A4E4-58FA209A6C0D}" type="datetime3">
              <a:rPr lang="en-US" smtClean="0"/>
              <a:t>17 August 2023</a:t>
            </a:fld>
            <a:endParaRPr lang="en-US" dirty="0"/>
          </a:p>
        </p:txBody>
      </p:sp>
      <p:sp>
        <p:nvSpPr>
          <p:cNvPr id="7" name="Footer Placeholder 6"/>
          <p:cNvSpPr>
            <a:spLocks noGrp="1"/>
          </p:cNvSpPr>
          <p:nvPr>
            <p:ph type="ftr" sz="quarter" idx="19"/>
          </p:nvPr>
        </p:nvSpPr>
        <p:spPr/>
        <p:txBody>
          <a:bodyPr/>
          <a:lstStyle/>
          <a:p>
            <a:endParaRPr lang="en-US" dirty="0"/>
          </a:p>
        </p:txBody>
      </p:sp>
      <p:sp>
        <p:nvSpPr>
          <p:cNvPr id="8" name="Slide Number Placeholder 7"/>
          <p:cNvSpPr>
            <a:spLocks noGrp="1"/>
          </p:cNvSpPr>
          <p:nvPr>
            <p:ph type="sldNum" sz="quarter" idx="20"/>
          </p:nvPr>
        </p:nvSpPr>
        <p:spPr/>
        <p:txBody>
          <a:bodyPr/>
          <a:lstStyle/>
          <a:p>
            <a:fld id="{4EBCDCBD-78E1-0D41-A999-31B5EBF8E02C}" type="slidenum">
              <a:rPr lang="en-US" smtClean="0"/>
              <a:pPr/>
              <a:t>‹#›</a:t>
            </a:fld>
            <a:endParaRPr lang="en-US" dirty="0"/>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3"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0298A9D8-6900-CC41-B62F-078D78C2856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324422" cy="914400"/>
          </a:xfrm>
          <a:prstGeom prst="rect">
            <a:avLst/>
          </a:prstGeom>
        </p:spPr>
      </p:pic>
    </p:spTree>
    <p:extLst>
      <p:ext uri="{BB962C8B-B14F-4D97-AF65-F5344CB8AC3E}">
        <p14:creationId xmlns:p14="http://schemas.microsoft.com/office/powerpoint/2010/main" val="119098692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Column Feature">
    <p:spTree>
      <p:nvGrpSpPr>
        <p:cNvPr id="1" name=""/>
        <p:cNvGrpSpPr/>
        <p:nvPr/>
      </p:nvGrpSpPr>
      <p:grpSpPr>
        <a:xfrm>
          <a:off x="0" y="0"/>
          <a:ext cx="0" cy="0"/>
          <a:chOff x="0" y="0"/>
          <a:chExt cx="0" cy="0"/>
        </a:xfrm>
      </p:grpSpPr>
      <p:cxnSp>
        <p:nvCxnSpPr>
          <p:cNvPr id="3" name="Straight Connector 2"/>
          <p:cNvCxnSpPr/>
          <p:nvPr/>
        </p:nvCxnSpPr>
        <p:spPr>
          <a:xfrm>
            <a:off x="4277927"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14073"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57200" y="419099"/>
            <a:ext cx="11277600" cy="766763"/>
          </a:xfrm>
        </p:spPr>
        <p:txBody>
          <a:bodyPr/>
          <a:lstStyle/>
          <a:p>
            <a:r>
              <a:rPr lang="en-US" dirty="0"/>
              <a:t>Click to add title</a:t>
            </a:r>
          </a:p>
        </p:txBody>
      </p:sp>
      <p:cxnSp>
        <p:nvCxnSpPr>
          <p:cNvPr id="17" name="Straight Connector 16"/>
          <p:cNvCxnSpPr/>
          <p:nvPr userDrawn="1"/>
        </p:nvCxnSpPr>
        <p:spPr>
          <a:xfrm>
            <a:off x="4277927"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7914073"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60F22523-A4FD-5E4E-A847-52BFBA31415E}" type="datetime3">
              <a:rPr lang="en-US" smtClean="0"/>
              <a:t>17 August 2023</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2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9"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0"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1"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2"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3"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4" name="Picture Placeholder 8"/>
          <p:cNvSpPr>
            <a:spLocks noGrp="1"/>
          </p:cNvSpPr>
          <p:nvPr>
            <p:ph type="pic" sz="quarter" idx="21" hasCustomPrompt="1"/>
          </p:nvPr>
        </p:nvSpPr>
        <p:spPr>
          <a:xfrm>
            <a:off x="952500" y="1181099"/>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5" name="Picture Placeholder 8"/>
          <p:cNvSpPr>
            <a:spLocks noGrp="1"/>
          </p:cNvSpPr>
          <p:nvPr>
            <p:ph type="pic" sz="quarter" idx="22" hasCustomPrompt="1"/>
          </p:nvPr>
        </p:nvSpPr>
        <p:spPr>
          <a:xfrm>
            <a:off x="4606105" y="1181100"/>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Picture Placeholder 8"/>
          <p:cNvSpPr>
            <a:spLocks noGrp="1"/>
          </p:cNvSpPr>
          <p:nvPr>
            <p:ph type="pic" sz="quarter" idx="23" hasCustomPrompt="1"/>
          </p:nvPr>
        </p:nvSpPr>
        <p:spPr>
          <a:xfrm>
            <a:off x="8257323" y="1181100"/>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265973845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Column Feature, Subtitle">
    <p:spTree>
      <p:nvGrpSpPr>
        <p:cNvPr id="1" name=""/>
        <p:cNvGrpSpPr/>
        <p:nvPr/>
      </p:nvGrpSpPr>
      <p:grpSpPr>
        <a:xfrm>
          <a:off x="0" y="0"/>
          <a:ext cx="0" cy="0"/>
          <a:chOff x="0" y="0"/>
          <a:chExt cx="0" cy="0"/>
        </a:xfrm>
      </p:grpSpPr>
      <p:sp>
        <p:nvSpPr>
          <p:cNvPr id="2" name="Date Placeholder 1"/>
          <p:cNvSpPr>
            <a:spLocks noGrp="1"/>
          </p:cNvSpPr>
          <p:nvPr>
            <p:ph type="dt" sz="half" idx="24"/>
          </p:nvPr>
        </p:nvSpPr>
        <p:spPr/>
        <p:txBody>
          <a:bodyPr/>
          <a:lstStyle/>
          <a:p>
            <a:fld id="{2388361B-29AB-9F49-93E6-8FC0BFBC2CEE}" type="datetime3">
              <a:rPr lang="en-US" smtClean="0"/>
              <a:t>17 August 2023</a:t>
            </a:fld>
            <a:endParaRPr lang="en-US" dirty="0"/>
          </a:p>
        </p:txBody>
      </p:sp>
      <p:sp>
        <p:nvSpPr>
          <p:cNvPr id="4" name="Footer Placeholder 3"/>
          <p:cNvSpPr>
            <a:spLocks noGrp="1"/>
          </p:cNvSpPr>
          <p:nvPr>
            <p:ph type="ftr" sz="quarter" idx="25"/>
          </p:nvPr>
        </p:nvSpPr>
        <p:spPr/>
        <p:txBody>
          <a:bodyPr/>
          <a:lstStyle/>
          <a:p>
            <a:endParaRPr lang="en-US" dirty="0"/>
          </a:p>
        </p:txBody>
      </p:sp>
      <p:sp>
        <p:nvSpPr>
          <p:cNvPr id="5" name="Slide Number Placeholder 4"/>
          <p:cNvSpPr>
            <a:spLocks noGrp="1"/>
          </p:cNvSpPr>
          <p:nvPr>
            <p:ph type="sldNum" sz="quarter" idx="26"/>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cxnSp>
        <p:nvCxnSpPr>
          <p:cNvPr id="29" name="Straight Connector 28"/>
          <p:cNvCxnSpPr/>
          <p:nvPr userDrawn="1"/>
        </p:nvCxnSpPr>
        <p:spPr>
          <a:xfrm>
            <a:off x="4277927"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14073"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4277927"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14073"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4" name="Text Placeholder 9"/>
          <p:cNvSpPr>
            <a:spLocks noGrp="1"/>
          </p:cNvSpPr>
          <p:nvPr>
            <p:ph type="body" sz="quarter" idx="16" hasCustomPrompt="1"/>
          </p:nvPr>
        </p:nvSpPr>
        <p:spPr>
          <a:xfrm>
            <a:off x="952500" y="3924301"/>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5"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6" name="Text Placeholder 9"/>
          <p:cNvSpPr>
            <a:spLocks noGrp="1"/>
          </p:cNvSpPr>
          <p:nvPr>
            <p:ph type="body" sz="quarter" idx="18" hasCustomPrompt="1"/>
          </p:nvPr>
        </p:nvSpPr>
        <p:spPr>
          <a:xfrm>
            <a:off x="4606109" y="3924301"/>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7"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8" name="Text Placeholder 9"/>
          <p:cNvSpPr>
            <a:spLocks noGrp="1"/>
          </p:cNvSpPr>
          <p:nvPr>
            <p:ph type="body" sz="quarter" idx="20" hasCustomPrompt="1"/>
          </p:nvPr>
        </p:nvSpPr>
        <p:spPr>
          <a:xfrm>
            <a:off x="8257327" y="3924301"/>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9" name="Picture Placeholder 8"/>
          <p:cNvSpPr>
            <a:spLocks noGrp="1"/>
          </p:cNvSpPr>
          <p:nvPr>
            <p:ph type="pic" sz="quarter" idx="21" hasCustomPrompt="1"/>
          </p:nvPr>
        </p:nvSpPr>
        <p:spPr>
          <a:xfrm>
            <a:off x="952500" y="1485900"/>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0" name="Picture Placeholder 8"/>
          <p:cNvSpPr>
            <a:spLocks noGrp="1"/>
          </p:cNvSpPr>
          <p:nvPr>
            <p:ph type="pic" sz="quarter" idx="22" hasCustomPrompt="1"/>
          </p:nvPr>
        </p:nvSpPr>
        <p:spPr>
          <a:xfrm>
            <a:off x="4606105" y="1485901"/>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1" name="Picture Placeholder 8"/>
          <p:cNvSpPr>
            <a:spLocks noGrp="1"/>
          </p:cNvSpPr>
          <p:nvPr>
            <p:ph type="pic" sz="quarter" idx="23" hasCustomPrompt="1"/>
          </p:nvPr>
        </p:nvSpPr>
        <p:spPr>
          <a:xfrm>
            <a:off x="8257323" y="1485901"/>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2" name="Text Placeholder 12"/>
          <p:cNvSpPr>
            <a:spLocks noGrp="1"/>
          </p:cNvSpPr>
          <p:nvPr>
            <p:ph type="body" sz="quarter" idx="14" hasCustomPrompt="1"/>
          </p:nvPr>
        </p:nvSpPr>
        <p:spPr>
          <a:xfrm>
            <a:off x="952500" y="5503865"/>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Tree>
    <p:extLst>
      <p:ext uri="{BB962C8B-B14F-4D97-AF65-F5344CB8AC3E}">
        <p14:creationId xmlns:p14="http://schemas.microsoft.com/office/powerpoint/2010/main" val="3834056489"/>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301354" cy="1257299"/>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24301"/>
            <a:ext cx="233224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19501"/>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84" y="3924301"/>
            <a:ext cx="2302298"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24301"/>
            <a:ext cx="233869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19501"/>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56992C7B-DBF6-744D-ABE9-AD69D3B61F17}" type="datetime3">
              <a:rPr lang="en-US" smtClean="0"/>
              <a:t>17 August 2023</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86787794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6903"/>
            <a:ext cx="2301354" cy="954697"/>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22103"/>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26903"/>
            <a:ext cx="2332240"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22103"/>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59037" y="4226903"/>
            <a:ext cx="230468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0184" y="3922103"/>
            <a:ext cx="230354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9" name="Content Placeholder 2"/>
          <p:cNvSpPr>
            <a:spLocks noGrp="1"/>
          </p:cNvSpPr>
          <p:nvPr>
            <p:ph idx="27" hasCustomPrompt="1"/>
          </p:nvPr>
        </p:nvSpPr>
        <p:spPr>
          <a:xfrm>
            <a:off x="8898514" y="4226903"/>
            <a:ext cx="233993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22103"/>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050"/>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A3E529DA-21A5-C14F-BABC-49BE57657B45}" type="datetime3">
              <a:rPr lang="en-US" smtClean="0"/>
              <a:t>17 August 2023</a:t>
            </a:fld>
            <a:endParaRPr lang="en-US" dirty="0"/>
          </a:p>
        </p:txBody>
      </p:sp>
      <p:sp>
        <p:nvSpPr>
          <p:cNvPr id="14" name="Footer Placeholder 13"/>
          <p:cNvSpPr>
            <a:spLocks noGrp="1"/>
          </p:cNvSpPr>
          <p:nvPr>
            <p:ph type="ftr" sz="quarter" idx="31"/>
          </p:nvPr>
        </p:nvSpPr>
        <p:spPr/>
        <p:txBody>
          <a:bodyPr/>
          <a:lstStyle/>
          <a:p>
            <a:endParaRPr lang="en-US" dirty="0"/>
          </a:p>
        </p:txBody>
      </p:sp>
      <p:sp>
        <p:nvSpPr>
          <p:cNvPr id="15" name="Slide Number Placeholder 14"/>
          <p:cNvSpPr>
            <a:spLocks noGrp="1"/>
          </p:cNvSpPr>
          <p:nvPr>
            <p:ph type="sldNum" sz="quarter" idx="32"/>
          </p:nvPr>
        </p:nvSpPr>
        <p:spPr/>
        <p:txBody>
          <a:bodyPr/>
          <a:lstStyle/>
          <a:p>
            <a:fld id="{4EBCDCBD-78E1-0D41-A999-31B5EBF8E02C}" type="slidenum">
              <a:rPr lang="en-US" smtClean="0"/>
              <a:pPr/>
              <a:t>‹#›</a:t>
            </a:fld>
            <a:endParaRPr lang="en-US" dirty="0"/>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117050052"/>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2834690"/>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185863"/>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188534"/>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548063"/>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3" name="Title 1"/>
          <p:cNvSpPr>
            <a:spLocks noGrp="1"/>
          </p:cNvSpPr>
          <p:nvPr>
            <p:ph type="title" hasCustomPrompt="1"/>
          </p:nvPr>
        </p:nvSpPr>
        <p:spPr>
          <a:xfrm>
            <a:off x="457200" y="419099"/>
            <a:ext cx="11277600" cy="766763"/>
          </a:xfrm>
        </p:spPr>
        <p:txBody>
          <a:bodyPr/>
          <a:lstStyle/>
          <a:p>
            <a:r>
              <a:rPr lang="en-US" dirty="0"/>
              <a:t>Click to add title</a:t>
            </a:r>
          </a:p>
        </p:txBody>
      </p:sp>
      <p:sp>
        <p:nvSpPr>
          <p:cNvPr id="2" name="Date Placeholder 1"/>
          <p:cNvSpPr>
            <a:spLocks noGrp="1"/>
          </p:cNvSpPr>
          <p:nvPr>
            <p:ph type="dt" sz="half" idx="36"/>
          </p:nvPr>
        </p:nvSpPr>
        <p:spPr/>
        <p:txBody>
          <a:bodyPr/>
          <a:lstStyle/>
          <a:p>
            <a:fld id="{1EAA674B-C75F-3244-BF86-5527D153A4B7}" type="datetime3">
              <a:rPr lang="en-US" smtClean="0"/>
              <a:t>17 August 2023</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28298919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3134727"/>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485900"/>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488571"/>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848100"/>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 name="Date Placeholder 1"/>
          <p:cNvSpPr>
            <a:spLocks noGrp="1"/>
          </p:cNvSpPr>
          <p:nvPr>
            <p:ph type="dt" sz="half" idx="36"/>
          </p:nvPr>
        </p:nvSpPr>
        <p:spPr/>
        <p:txBody>
          <a:bodyPr/>
          <a:lstStyle/>
          <a:p>
            <a:fld id="{8B89EE15-5D8D-D647-B949-DA21CFB890EC}" type="datetime3">
              <a:rPr lang="en-US" smtClean="0"/>
              <a:t>17 August 2023</a:t>
            </a:fld>
            <a:endParaRPr lang="en-US" dirty="0"/>
          </a:p>
        </p:txBody>
      </p:sp>
      <p:sp>
        <p:nvSpPr>
          <p:cNvPr id="3" name="Footer Placeholder 2"/>
          <p:cNvSpPr>
            <a:spLocks noGrp="1"/>
          </p:cNvSpPr>
          <p:nvPr>
            <p:ph type="ftr" sz="quarter" idx="37"/>
          </p:nvPr>
        </p:nvSpPr>
        <p:spPr/>
        <p:txBody>
          <a:bodyPr/>
          <a:lstStyle/>
          <a:p>
            <a:endParaRPr lang="en-US" dirty="0"/>
          </a:p>
        </p:txBody>
      </p:sp>
      <p:sp>
        <p:nvSpPr>
          <p:cNvPr id="4" name="Slide Number Placeholder 3"/>
          <p:cNvSpPr>
            <a:spLocks noGrp="1"/>
          </p:cNvSpPr>
          <p:nvPr>
            <p:ph type="sldNum" sz="quarter" idx="38"/>
          </p:nvPr>
        </p:nvSpPr>
        <p:spPr/>
        <p:txBody>
          <a:bodyPr/>
          <a:lstStyle/>
          <a:p>
            <a:fld id="{4EBCDCBD-78E1-0D41-A999-31B5EBF8E02C}" type="slidenum">
              <a:rPr lang="en-US" smtClean="0"/>
              <a:pPr/>
              <a:t>‹#›</a:t>
            </a:fld>
            <a:endParaRPr lang="en-US" dirty="0"/>
          </a:p>
        </p:txBody>
      </p:sp>
      <p:sp>
        <p:nvSpPr>
          <p:cNvPr id="2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4"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899370609"/>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26756"/>
            <a:ext cx="12187257" cy="6498320"/>
          </a:xfrm>
          <a:prstGeom prst="rect">
            <a:avLst/>
          </a:prstGeom>
        </p:spPr>
      </p:pic>
      <p:sp>
        <p:nvSpPr>
          <p:cNvPr id="11" name="Rectangle 10"/>
          <p:cNvSpPr/>
          <p:nvPr userDrawn="1"/>
        </p:nvSpPr>
        <p:spPr>
          <a:xfrm rot="10800000">
            <a:off x="0" y="4386808"/>
            <a:ext cx="12192000" cy="2113680"/>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1" y="1181100"/>
            <a:ext cx="10553700" cy="1143000"/>
          </a:xfrm>
        </p:spPr>
        <p:txBody>
          <a:bodyPr anchor="b">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2437483"/>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4" name="Date Placeholder 3"/>
          <p:cNvSpPr>
            <a:spLocks noGrp="1"/>
          </p:cNvSpPr>
          <p:nvPr>
            <p:ph type="dt" sz="half" idx="10"/>
          </p:nvPr>
        </p:nvSpPr>
        <p:spPr/>
        <p:txBody>
          <a:bodyPr/>
          <a:lstStyle/>
          <a:p>
            <a:fld id="{9324A27A-71D7-D144-92D7-2DC26EE9771C}" type="datetime3">
              <a:rPr lang="en-US" smtClean="0"/>
              <a:t>17 August 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720202427"/>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Black">
    <p:spTree>
      <p:nvGrpSpPr>
        <p:cNvPr id="1" name=""/>
        <p:cNvGrpSpPr/>
        <p:nvPr/>
      </p:nvGrpSpPr>
      <p:grpSpPr>
        <a:xfrm>
          <a:off x="0" y="0"/>
          <a:ext cx="0" cy="0"/>
          <a:chOff x="0" y="0"/>
          <a:chExt cx="0" cy="0"/>
        </a:xfrm>
      </p:grpSpPr>
      <p:sp>
        <p:nvSpPr>
          <p:cNvPr id="5" name="Date Placeholder 4"/>
          <p:cNvSpPr>
            <a:spLocks noGrp="1"/>
          </p:cNvSpPr>
          <p:nvPr>
            <p:ph type="dt" sz="half" idx="15"/>
          </p:nvPr>
        </p:nvSpPr>
        <p:spPr/>
        <p:txBody>
          <a:bodyPr/>
          <a:lstStyle/>
          <a:p>
            <a:fld id="{29205F54-4BF1-3C49-88E8-5230A96B49D3}" type="datetime3">
              <a:rPr lang="en-US" smtClean="0"/>
              <a:t>17 August 2023</a:t>
            </a:fld>
            <a:endParaRPr lang="en-US" dirty="0"/>
          </a:p>
        </p:txBody>
      </p:sp>
      <p:sp>
        <p:nvSpPr>
          <p:cNvPr id="6" name="Footer Placeholder 5"/>
          <p:cNvSpPr>
            <a:spLocks noGrp="1"/>
          </p:cNvSpPr>
          <p:nvPr>
            <p:ph type="ftr" sz="quarter" idx="16"/>
          </p:nvPr>
        </p:nvSpPr>
        <p:spPr/>
        <p:txBody>
          <a:bodyPr/>
          <a:lstStyle/>
          <a:p>
            <a:endParaRPr lang="en-US" dirty="0"/>
          </a:p>
        </p:txBody>
      </p:sp>
      <p:sp>
        <p:nvSpPr>
          <p:cNvPr id="7" name="Slide Number Placeholder 6"/>
          <p:cNvSpPr>
            <a:spLocks noGrp="1"/>
          </p:cNvSpPr>
          <p:nvPr>
            <p:ph type="sldNum" sz="quarter" idx="17"/>
          </p:nvPr>
        </p:nvSpPr>
        <p:spPr/>
        <p:txBody>
          <a:bodyPr/>
          <a:lstStyle/>
          <a:p>
            <a:fld id="{4EBCDCBD-78E1-0D41-A999-31B5EBF8E02C}" type="slidenum">
              <a:rPr lang="en-US" smtClean="0"/>
              <a:pPr/>
              <a:t>‹#›</a:t>
            </a:fld>
            <a:endParaRPr lang="en-US" dirty="0"/>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4"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54102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extLst>
      <p:ext uri="{BB962C8B-B14F-4D97-AF65-F5344CB8AC3E}">
        <p14:creationId xmlns:p14="http://schemas.microsoft.com/office/powerpoint/2010/main" val="2021781836"/>
      </p:ext>
    </p:extLst>
  </p:cSld>
  <p:clrMapOvr>
    <a:masterClrMapping/>
  </p:clrMapOvr>
  <p:extLst>
    <p:ext uri="{DCECCB84-F9BA-43D5-87BE-67443E8EF086}">
      <p15:sldGuideLst xmlns:p15="http://schemas.microsoft.com/office/powerpoint/2012/main">
        <p15:guide id="2" pos="4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186" y="2167"/>
            <a:ext cx="12187257" cy="6498320"/>
          </a:xfrm>
          <a:prstGeom prst="rect">
            <a:avLst/>
          </a:prstGeom>
        </p:spPr>
      </p:pic>
      <p:sp>
        <p:nvSpPr>
          <p:cNvPr id="20" name="Rectangle 19"/>
          <p:cNvSpPr/>
          <p:nvPr userDrawn="1"/>
        </p:nvSpPr>
        <p:spPr>
          <a:xfrm rot="10800000">
            <a:off x="0" y="4389089"/>
            <a:ext cx="12192000" cy="211139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0" y="3825130"/>
            <a:ext cx="10553700" cy="590344"/>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4"/>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0"/>
            <a:ext cx="12191999" cy="3429000"/>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7" name="Date Placeholder 6"/>
          <p:cNvSpPr>
            <a:spLocks noGrp="1"/>
          </p:cNvSpPr>
          <p:nvPr>
            <p:ph type="dt" sz="half" idx="22"/>
          </p:nvPr>
        </p:nvSpPr>
        <p:spPr/>
        <p:txBody>
          <a:bodyPr/>
          <a:lstStyle/>
          <a:p>
            <a:fld id="{6BCDC1A7-1727-0044-ADAF-FC89EAB7D439}" type="datetime3">
              <a:rPr lang="en-US" smtClean="0"/>
              <a:t>17 August 2023</a:t>
            </a:fld>
            <a:endParaRPr lang="en-US" dirty="0"/>
          </a:p>
        </p:txBody>
      </p:sp>
      <p:sp>
        <p:nvSpPr>
          <p:cNvPr id="8" name="Footer Placeholder 7"/>
          <p:cNvSpPr>
            <a:spLocks noGrp="1"/>
          </p:cNvSpPr>
          <p:nvPr>
            <p:ph type="ftr" sz="quarter" idx="23"/>
          </p:nvPr>
        </p:nvSpPr>
        <p:spPr/>
        <p:txBody>
          <a:bodyPr/>
          <a:lstStyle/>
          <a:p>
            <a:endParaRPr lang="en-US" dirty="0"/>
          </a:p>
        </p:txBody>
      </p:sp>
      <p:sp>
        <p:nvSpPr>
          <p:cNvPr id="9" name="Slide Number Placeholder 8"/>
          <p:cNvSpPr>
            <a:spLocks noGrp="1"/>
          </p:cNvSpPr>
          <p:nvPr>
            <p:ph type="sldNum" sz="quarter" idx="24"/>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531257029"/>
      </p:ext>
    </p:extLst>
  </p:cSld>
  <p:clrMapOvr>
    <a:masterClrMapping/>
  </p:clrMapOvr>
  <p:extLst>
    <p:ext uri="{DCECCB84-F9BA-43D5-87BE-67443E8EF086}">
      <p15:sldGuideLst xmlns:p15="http://schemas.microsoft.com/office/powerpoint/2012/main">
        <p15:guide id="1" pos="4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8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10"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2" name="Date Placeholder 1"/>
          <p:cNvSpPr>
            <a:spLocks noGrp="1"/>
          </p:cNvSpPr>
          <p:nvPr>
            <p:ph type="dt" sz="half" idx="24"/>
          </p:nvPr>
        </p:nvSpPr>
        <p:spPr/>
        <p:txBody>
          <a:bodyPr/>
          <a:lstStyle/>
          <a:p>
            <a:fld id="{6BDA206A-DC71-DE41-8C2D-33C38F2A7E5D}" type="datetime3">
              <a:rPr lang="en-US" smtClean="0"/>
              <a:t>17 August 2023</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9" name="Slide Number Placeholder 8"/>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61165626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1"/>
            <a:ext cx="7962900" cy="6500489"/>
          </a:xfrm>
          <a:no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userDrawn="1"/>
        </p:nvCxnSpPr>
        <p:spPr>
          <a:xfrm flipV="1">
            <a:off x="4229100" y="1"/>
            <a:ext cx="0" cy="65004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2B4B586E-FB23-7343-A5F8-BF224083AB10}" type="datetime3">
              <a:rPr lang="en-US" smtClean="0"/>
              <a:t>17 August 2023</a:t>
            </a:fld>
            <a:endParaRPr lang="en-US" dirty="0"/>
          </a:p>
        </p:txBody>
      </p:sp>
      <p:sp>
        <p:nvSpPr>
          <p:cNvPr id="7" name="Footer Placeholder 6"/>
          <p:cNvSpPr>
            <a:spLocks noGrp="1"/>
          </p:cNvSpPr>
          <p:nvPr>
            <p:ph type="ftr" sz="quarter" idx="25"/>
          </p:nvPr>
        </p:nvSpPr>
        <p:spPr/>
        <p:txBody>
          <a:bodyPr/>
          <a:lstStyle/>
          <a:p>
            <a:endParaRPr lang="en-US" dirty="0"/>
          </a:p>
        </p:txBody>
      </p:sp>
      <p:sp>
        <p:nvSpPr>
          <p:cNvPr id="11" name="Slide Number Placeholder 10"/>
          <p:cNvSpPr>
            <a:spLocks noGrp="1"/>
          </p:cNvSpPr>
          <p:nvPr>
            <p:ph type="sldNum" sz="quarter" idx="26"/>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34401479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0"/>
            <a:ext cx="12192000" cy="6500488"/>
          </a:xfrm>
          <a:solidFill>
            <a:schemeClr val="tx2"/>
          </a:solidFill>
          <a:ln>
            <a:noFill/>
          </a:ln>
        </p:spPr>
        <p:txBody>
          <a:bodyPr anchor="ctr"/>
          <a:lstStyle>
            <a:lvl1pPr marL="0" indent="0" algn="ctr">
              <a:buNone/>
              <a:defRPr>
                <a:ln>
                  <a:noFill/>
                </a:ln>
                <a:solidFill>
                  <a:schemeClr val="tx2">
                    <a:lumMod val="60000"/>
                    <a:lumOff val="40000"/>
                  </a:schemeClr>
                </a:solidFill>
              </a:defRPr>
            </a:lvl1pPr>
          </a:lstStyle>
          <a:p>
            <a:r>
              <a:rPr lang="en-US" dirty="0"/>
              <a:t>Click to add image</a:t>
            </a:r>
          </a:p>
        </p:txBody>
      </p:sp>
      <p:sp>
        <p:nvSpPr>
          <p:cNvPr id="12" name="Text Placeholder 11"/>
          <p:cNvSpPr>
            <a:spLocks noGrp="1"/>
          </p:cNvSpPr>
          <p:nvPr>
            <p:ph type="body" sz="quarter" idx="22" hasCustomPrompt="1"/>
          </p:nvPr>
        </p:nvSpPr>
        <p:spPr>
          <a:xfrm>
            <a:off x="8089900" y="5424303"/>
            <a:ext cx="3644900" cy="747897"/>
          </a:xfrm>
          <a:solidFill>
            <a:schemeClr val="bg1"/>
          </a:solidFill>
        </p:spPr>
        <p:txBody>
          <a:bodyPr lIns="365760" tIns="274320" rIns="365760" bIns="274320" anchor="t" anchorCtr="0">
            <a:spAutoFit/>
          </a:bodyPr>
          <a:lstStyle>
            <a:lvl1pPr marL="0" indent="0">
              <a:buNone/>
              <a:defRPr sz="12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2" name="Date Placeholder 1"/>
          <p:cNvSpPr>
            <a:spLocks noGrp="1"/>
          </p:cNvSpPr>
          <p:nvPr>
            <p:ph type="dt" sz="half" idx="23"/>
          </p:nvPr>
        </p:nvSpPr>
        <p:spPr/>
        <p:txBody>
          <a:bodyPr/>
          <a:lstStyle/>
          <a:p>
            <a:fld id="{14D60BE6-C3EF-E248-B029-E7DCE29C4D6C}" type="datetime3">
              <a:rPr lang="en-US" smtClean="0"/>
              <a:t>17 August 2023</a:t>
            </a:fld>
            <a:endParaRPr lang="en-US" dirty="0"/>
          </a:p>
        </p:txBody>
      </p:sp>
      <p:sp>
        <p:nvSpPr>
          <p:cNvPr id="7" name="Footer Placeholder 6"/>
          <p:cNvSpPr>
            <a:spLocks noGrp="1"/>
          </p:cNvSpPr>
          <p:nvPr>
            <p:ph type="ftr" sz="quarter" idx="24"/>
          </p:nvPr>
        </p:nvSpPr>
        <p:spPr/>
        <p:txBody>
          <a:bodyPr/>
          <a:lstStyle/>
          <a:p>
            <a:endParaRPr lang="en-US" dirty="0"/>
          </a:p>
        </p:txBody>
      </p:sp>
      <p:sp>
        <p:nvSpPr>
          <p:cNvPr id="8" name="Slide Number Placeholder 7"/>
          <p:cNvSpPr>
            <a:spLocks noGrp="1"/>
          </p:cNvSpPr>
          <p:nvPr>
            <p:ph type="sldNum" sz="quarter" idx="25"/>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117692839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title</a:t>
            </a:r>
          </a:p>
        </p:txBody>
      </p:sp>
      <p:sp>
        <p:nvSpPr>
          <p:cNvPr id="6" name="Date Placeholder 5"/>
          <p:cNvSpPr>
            <a:spLocks noGrp="1"/>
          </p:cNvSpPr>
          <p:nvPr>
            <p:ph type="dt" sz="half" idx="10"/>
          </p:nvPr>
        </p:nvSpPr>
        <p:spPr/>
        <p:txBody>
          <a:bodyPr/>
          <a:lstStyle/>
          <a:p>
            <a:fld id="{4CF15612-DC24-164A-87F5-39F5D56C6380}" type="datetime3">
              <a:rPr lang="en-US" smtClean="0"/>
              <a:t>17 August 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510739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844BB3F-4548-5848-869B-42FFD2F28F9C}" type="datetime3">
              <a:rPr lang="en-US" smtClean="0"/>
              <a:t>17 August 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BCDCBD-78E1-0D41-A999-31B5EBF8E02C}" type="slidenum">
              <a:rPr lang="en-US" smtClean="0"/>
              <a:pPr/>
              <a:t>‹#›</a:t>
            </a:fld>
            <a:endParaRPr lang="en-US" dirty="0"/>
          </a:p>
        </p:txBody>
      </p:sp>
      <p:sp>
        <p:nvSpPr>
          <p:cNvPr id="6" name="Title 1"/>
          <p:cNvSpPr>
            <a:spLocks noGrp="1"/>
          </p:cNvSpPr>
          <p:nvPr>
            <p:ph type="title" hasCustomPrompt="1"/>
          </p:nvPr>
        </p:nvSpPr>
        <p:spPr>
          <a:xfrm>
            <a:off x="457200" y="415089"/>
            <a:ext cx="11277600" cy="338328"/>
          </a:xfrm>
        </p:spPr>
        <p:txBody>
          <a:bodyPr>
            <a:noAutofit/>
          </a:bodyPr>
          <a:lstStyle>
            <a:lvl1pPr>
              <a:defRPr sz="2800"/>
            </a:lvl1pPr>
          </a:lstStyle>
          <a:p>
            <a:r>
              <a:rPr lang="en-US" dirty="0"/>
              <a:t>Click to add title</a:t>
            </a:r>
          </a:p>
        </p:txBody>
      </p:sp>
      <p:sp>
        <p:nvSpPr>
          <p:cNvPr id="7" name="Text Placeholder 8"/>
          <p:cNvSpPr>
            <a:spLocks noGrp="1"/>
          </p:cNvSpPr>
          <p:nvPr>
            <p:ph type="body" sz="quarter" idx="13" hasCustomPrompt="1"/>
          </p:nvPr>
        </p:nvSpPr>
        <p:spPr>
          <a:xfrm>
            <a:off x="457200" y="794565"/>
            <a:ext cx="11277600" cy="386535"/>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717379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ideo Blac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fld id="{C6EB3A3A-AE41-004F-92C8-3A977DC82012}" type="datetime3">
              <a:rPr lang="en-US" smtClean="0"/>
              <a:t>17 August 2023</a:t>
            </a:fld>
            <a:endParaRPr lang="en-US" dirty="0"/>
          </a:p>
        </p:txBody>
      </p:sp>
      <p:sp>
        <p:nvSpPr>
          <p:cNvPr id="3" name="Footer Placeholder 2"/>
          <p:cNvSpPr>
            <a:spLocks noGrp="1"/>
          </p:cNvSpPr>
          <p:nvPr>
            <p:ph type="ftr" sz="quarter" idx="15"/>
          </p:nvPr>
        </p:nvSpPr>
        <p:spPr/>
        <p:txBody>
          <a:bodyPr/>
          <a:lstStyle/>
          <a:p>
            <a:endParaRPr lang="en-US" dirty="0"/>
          </a:p>
        </p:txBody>
      </p:sp>
      <p:sp>
        <p:nvSpPr>
          <p:cNvPr id="4" name="Slide Number Placeholder 3"/>
          <p:cNvSpPr>
            <a:spLocks noGrp="1"/>
          </p:cNvSpPr>
          <p:nvPr>
            <p:ph type="sldNum" sz="quarter" idx="16"/>
          </p:nvPr>
        </p:nvSpPr>
        <p:spPr/>
        <p:txBody>
          <a:bodyPr/>
          <a:lstStyle/>
          <a:p>
            <a:fld id="{4EBCDCBD-78E1-0D41-A999-31B5EBF8E02C}" type="slidenum">
              <a:rPr lang="en-US" smtClean="0"/>
              <a:pPr/>
              <a:t>‹#›</a:t>
            </a:fld>
            <a:endParaRPr lang="en-US" dirty="0"/>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extLst>
      <p:ext uri="{BB962C8B-B14F-4D97-AF65-F5344CB8AC3E}">
        <p14:creationId xmlns:p14="http://schemas.microsoft.com/office/powerpoint/2010/main" val="1704606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E2012180-3E9D-A142-813E-5A768CF48DAD}" type="datetime3">
              <a:rPr lang="en-US" smtClean="0"/>
              <a:t>17 August 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42211478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ad Chart with Title 2">
    <p:spTree>
      <p:nvGrpSpPr>
        <p:cNvPr id="1" name=""/>
        <p:cNvGrpSpPr/>
        <p:nvPr/>
      </p:nvGrpSpPr>
      <p:grpSpPr>
        <a:xfrm>
          <a:off x="0" y="0"/>
          <a:ext cx="0" cy="0"/>
          <a:chOff x="0" y="0"/>
          <a:chExt cx="0" cy="0"/>
        </a:xfrm>
      </p:grpSpPr>
      <p:sp>
        <p:nvSpPr>
          <p:cNvPr id="28" name="Title 27"/>
          <p:cNvSpPr>
            <a:spLocks noGrp="1"/>
          </p:cNvSpPr>
          <p:nvPr userDrawn="1">
            <p:ph type="title" hasCustomPrompt="1"/>
          </p:nvPr>
        </p:nvSpPr>
        <p:spPr>
          <a:xfrm>
            <a:off x="457200" y="419100"/>
            <a:ext cx="11277600" cy="351608"/>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4420"/>
            <a:ext cx="12192" cy="56160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939" y="3695999"/>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a:xfrm>
            <a:off x="0" y="88442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userDrawn="1">
            <p:ph type="body" sz="quarter" idx="18" hasCustomPrompt="1"/>
          </p:nvPr>
        </p:nvSpPr>
        <p:spPr>
          <a:xfrm>
            <a:off x="457200" y="144578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userDrawn="1">
            <p:ph type="body" sz="quarter" idx="24" hasCustomPrompt="1"/>
          </p:nvPr>
        </p:nvSpPr>
        <p:spPr>
          <a:xfrm>
            <a:off x="457200" y="1152294"/>
            <a:ext cx="5296819"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userDrawn="1">
            <p:ph type="body" sz="quarter" idx="27" hasCustomPrompt="1"/>
          </p:nvPr>
        </p:nvSpPr>
        <p:spPr>
          <a:xfrm>
            <a:off x="453482" y="4295396"/>
            <a:ext cx="5299617"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userDrawn="1">
            <p:ph type="body" sz="quarter" idx="28" hasCustomPrompt="1"/>
          </p:nvPr>
        </p:nvSpPr>
        <p:spPr>
          <a:xfrm>
            <a:off x="453483" y="4001905"/>
            <a:ext cx="529961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userDrawn="1">
            <p:ph type="body" sz="quarter" idx="31" hasCustomPrompt="1"/>
          </p:nvPr>
        </p:nvSpPr>
        <p:spPr>
          <a:xfrm>
            <a:off x="6442617" y="1442068"/>
            <a:ext cx="5292183"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userDrawn="1">
            <p:ph type="body" sz="quarter" idx="32" hasCustomPrompt="1"/>
          </p:nvPr>
        </p:nvSpPr>
        <p:spPr>
          <a:xfrm>
            <a:off x="6442617" y="1148577"/>
            <a:ext cx="5289388"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userDrawn="1">
            <p:ph type="body" sz="quarter" idx="35" hasCustomPrompt="1"/>
          </p:nvPr>
        </p:nvSpPr>
        <p:spPr>
          <a:xfrm>
            <a:off x="6438900" y="4291679"/>
            <a:ext cx="5293105"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userDrawn="1">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9"/>
          </p:nvPr>
        </p:nvSpPr>
        <p:spPr/>
        <p:txBody>
          <a:bodyPr/>
          <a:lstStyle/>
          <a:p>
            <a:fld id="{440C69AA-4028-2346-851C-598F8815DC41}" type="datetime3">
              <a:rPr lang="en-US" smtClean="0"/>
              <a:t>17 August 2023</a:t>
            </a:fld>
            <a:endParaRPr lang="en-US" dirty="0"/>
          </a:p>
        </p:txBody>
      </p:sp>
      <p:sp>
        <p:nvSpPr>
          <p:cNvPr id="6" name="Footer Placeholder 5"/>
          <p:cNvSpPr>
            <a:spLocks noGrp="1"/>
          </p:cNvSpPr>
          <p:nvPr>
            <p:ph type="ftr" sz="quarter" idx="40"/>
          </p:nvPr>
        </p:nvSpPr>
        <p:spPr/>
        <p:txBody>
          <a:bodyPr/>
          <a:lstStyle/>
          <a:p>
            <a:endParaRPr lang="en-US" dirty="0"/>
          </a:p>
        </p:txBody>
      </p:sp>
      <p:sp>
        <p:nvSpPr>
          <p:cNvPr id="7" name="Slide Number Placeholder 6"/>
          <p:cNvSpPr>
            <a:spLocks noGrp="1"/>
          </p:cNvSpPr>
          <p:nvPr>
            <p:ph type="sldNum" sz="quarter" idx="41"/>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406746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3048" cy="65004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userDrawn="1">
            <p:ph type="body" sz="quarter" idx="18" hasCustomPrompt="1"/>
          </p:nvPr>
        </p:nvSpPr>
        <p:spPr>
          <a:xfrm>
            <a:off x="4572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userDrawn="1">
            <p:ph type="body" sz="quarter" idx="19" hasCustomPrompt="1"/>
          </p:nvPr>
        </p:nvSpPr>
        <p:spPr>
          <a:xfrm>
            <a:off x="4572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3104"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203" y="3586931"/>
            <a:ext cx="529589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0" y="358321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7"/>
          </p:nvPr>
        </p:nvSpPr>
        <p:spPr/>
        <p:txBody>
          <a:bodyPr/>
          <a:lstStyle/>
          <a:p>
            <a:fld id="{EAD40597-9D3C-4B4A-A3D8-7DD42E93C242}" type="datetime3">
              <a:rPr lang="en-US" smtClean="0"/>
              <a:t>17 August 2023</a:t>
            </a:fld>
            <a:endParaRPr lang="en-US" dirty="0"/>
          </a:p>
        </p:txBody>
      </p:sp>
      <p:sp>
        <p:nvSpPr>
          <p:cNvPr id="7" name="Footer Placeholder 6"/>
          <p:cNvSpPr>
            <a:spLocks noGrp="1"/>
          </p:cNvSpPr>
          <p:nvPr>
            <p:ph type="ftr" sz="quarter" idx="38"/>
          </p:nvPr>
        </p:nvSpPr>
        <p:spPr/>
        <p:txBody>
          <a:bodyPr/>
          <a:lstStyle/>
          <a:p>
            <a:endParaRPr lang="en-US" dirty="0"/>
          </a:p>
        </p:txBody>
      </p:sp>
      <p:sp>
        <p:nvSpPr>
          <p:cNvPr id="9" name="Slide Number Placeholder 8"/>
          <p:cNvSpPr>
            <a:spLocks noGrp="1"/>
          </p:cNvSpPr>
          <p:nvPr>
            <p:ph type="sldNum" sz="quarter" idx="39"/>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3266503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598E691F-70E6-D64F-8D4F-FAA34A0DE440}" type="datetime3">
              <a:rPr lang="en-US" smtClean="0"/>
              <a:t>17 August 2023</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spTree>
    <p:extLst>
      <p:ext uri="{BB962C8B-B14F-4D97-AF65-F5344CB8AC3E}">
        <p14:creationId xmlns:p14="http://schemas.microsoft.com/office/powerpoint/2010/main" val="808852501"/>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d Bl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A451E-F603-1047-B03A-D9117F2AE499}" type="datetime3">
              <a:rPr lang="en-US" smtClean="0"/>
              <a:t>17 August 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BCDCBD-78E1-0D41-A999-31B5EBF8E02C}" type="slidenum">
              <a:rPr lang="en-US" smtClean="0"/>
              <a:pPr/>
              <a:t>‹#›</a:t>
            </a:fld>
            <a:endParaRPr lang="en-US" dirty="0"/>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
        <p:nvSpPr>
          <p:cNvPr id="9" name="Rectangle 8"/>
          <p:cNvSpPr/>
          <p:nvPr userDrawn="1"/>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10" name="Rectangle 9"/>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Tree>
    <p:extLst>
      <p:ext uri="{BB962C8B-B14F-4D97-AF65-F5344CB8AC3E}">
        <p14:creationId xmlns:p14="http://schemas.microsoft.com/office/powerpoint/2010/main" val="30001121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6C1123CB-3959-8245-AF3D-DDDD939CF756}" type="datetime3">
              <a:rPr lang="en-US" smtClean="0"/>
              <a:t>17 August 2023</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4509053"/>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5118652"/>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690152"/>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4509052"/>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75475" y="4458050"/>
            <a:ext cx="3030109" cy="1982102"/>
          </a:xfrm>
          <a:prstGeom prst="rect">
            <a:avLst/>
          </a:prstGeom>
        </p:spPr>
      </p:pic>
    </p:spTree>
    <p:extLst>
      <p:ext uri="{BB962C8B-B14F-4D97-AF65-F5344CB8AC3E}">
        <p14:creationId xmlns:p14="http://schemas.microsoft.com/office/powerpoint/2010/main" val="270014789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fld id="{2EFC3BE8-DA6F-4275-88E1-8ABA7CF9D17C}" type="datetime3">
              <a:rPr lang="en-US" smtClean="0"/>
              <a:t>17 August 2023</a:t>
            </a:fld>
            <a:endParaRPr lang="en-US" dirty="0"/>
          </a:p>
        </p:txBody>
      </p:sp>
      <p:sp>
        <p:nvSpPr>
          <p:cNvPr id="14" name="Footer Placeholder 13"/>
          <p:cNvSpPr>
            <a:spLocks noGrp="1"/>
          </p:cNvSpPr>
          <p:nvPr>
            <p:ph type="ftr" sz="quarter" idx="15"/>
          </p:nvPr>
        </p:nvSpPr>
        <p:spPr/>
        <p:txBody>
          <a:bodyPr/>
          <a:lstStyle/>
          <a:p>
            <a:endParaRPr lang="en-US" dirty="0"/>
          </a:p>
        </p:txBody>
      </p:sp>
      <p:sp>
        <p:nvSpPr>
          <p:cNvPr id="15" name="Slide Number Placeholder 14"/>
          <p:cNvSpPr>
            <a:spLocks noGrp="1"/>
          </p:cNvSpPr>
          <p:nvPr>
            <p:ph type="sldNum" sz="quarter" idx="16"/>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B168208E-FB7B-0A4E-84BB-740160322601}"/>
              </a:ext>
            </a:extLst>
          </p:cNvPr>
          <p:cNvPicPr>
            <a:picLocks noChangeAspect="1"/>
          </p:cNvPicPr>
          <p:nvPr userDrawn="1"/>
        </p:nvPicPr>
        <p:blipFill rotWithShape="1">
          <a:blip r:embed="rId2"/>
          <a:srcRect r="21179"/>
          <a:stretch/>
        </p:blipFill>
        <p:spPr>
          <a:xfrm>
            <a:off x="0" y="20023"/>
            <a:ext cx="4324422" cy="914400"/>
          </a:xfrm>
          <a:prstGeom prst="rect">
            <a:avLst/>
          </a:prstGeom>
        </p:spPr>
      </p:pic>
    </p:spTree>
    <p:extLst>
      <p:ext uri="{BB962C8B-B14F-4D97-AF65-F5344CB8AC3E}">
        <p14:creationId xmlns:p14="http://schemas.microsoft.com/office/powerpoint/2010/main" val="37025973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39725" indent="-339725">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
        <p:nvSpPr>
          <p:cNvPr id="9"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a:p>
        </p:txBody>
      </p:sp>
    </p:spTree>
    <p:extLst>
      <p:ext uri="{BB962C8B-B14F-4D97-AF65-F5344CB8AC3E}">
        <p14:creationId xmlns:p14="http://schemas.microsoft.com/office/powerpoint/2010/main" val="26604174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ection-slide">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57D87D-B083-1949-A3B1-135F9ABF9E7C}"/>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b="6901"/>
          <a:stretch/>
        </p:blipFill>
        <p:spPr>
          <a:xfrm>
            <a:off x="0" y="0"/>
            <a:ext cx="12192000" cy="6384758"/>
          </a:xfrm>
          <a:prstGeom prst="rect">
            <a:avLst/>
          </a:prstGeom>
        </p:spPr>
      </p:pic>
      <p:sp>
        <p:nvSpPr>
          <p:cNvPr id="2" name="Title 1"/>
          <p:cNvSpPr>
            <a:spLocks noGrp="1"/>
          </p:cNvSpPr>
          <p:nvPr>
            <p:ph type="ctrTitle" hasCustomPrompt="1"/>
          </p:nvPr>
        </p:nvSpPr>
        <p:spPr>
          <a:xfrm>
            <a:off x="952499" y="1181100"/>
            <a:ext cx="9177903" cy="1572399"/>
          </a:xfrm>
        </p:spPr>
        <p:txBody>
          <a:bodyPr anchor="t" anchorCtr="0">
            <a:normAutofit/>
          </a:bodyPr>
          <a:lstStyle>
            <a:lvl1pPr algn="l">
              <a:defRPr sz="4000">
                <a:solidFill>
                  <a:schemeClr val="bg1"/>
                </a:solidFill>
              </a:defRPr>
            </a:lvl1pPr>
          </a:lstStyle>
          <a:p>
            <a:r>
              <a:rPr lang="en-US" dirty="0"/>
              <a:t>Click to add title</a:t>
            </a:r>
          </a:p>
        </p:txBody>
      </p:sp>
      <p:sp>
        <p:nvSpPr>
          <p:cNvPr id="3" name="Date Placeholder 2">
            <a:extLst>
              <a:ext uri="{FF2B5EF4-FFF2-40B4-BE49-F238E27FC236}">
                <a16:creationId xmlns:a16="http://schemas.microsoft.com/office/drawing/2014/main" id="{127D0412-58CC-0741-86E0-E3CDFB4DEFC7}"/>
              </a:ext>
            </a:extLst>
          </p:cNvPr>
          <p:cNvSpPr>
            <a:spLocks noGrp="1"/>
          </p:cNvSpPr>
          <p:nvPr>
            <p:ph type="dt" sz="half" idx="10"/>
          </p:nvPr>
        </p:nvSpPr>
        <p:spPr/>
        <p:txBody>
          <a:bodyPr/>
          <a:lstStyle/>
          <a:p>
            <a:fld id="{7EDADD08-BEB5-FC4D-BF82-448164A52017}" type="datetime3">
              <a:rPr lang="en-US" smtClean="0"/>
              <a:pPr/>
              <a:t>17 August 2023</a:t>
            </a:fld>
            <a:endParaRPr lang="en-US" dirty="0"/>
          </a:p>
        </p:txBody>
      </p:sp>
      <p:sp>
        <p:nvSpPr>
          <p:cNvPr id="4" name="Footer Placeholder 3">
            <a:extLst>
              <a:ext uri="{FF2B5EF4-FFF2-40B4-BE49-F238E27FC236}">
                <a16:creationId xmlns:a16="http://schemas.microsoft.com/office/drawing/2014/main" id="{9CBFC704-FB8D-5E44-9CFD-8F9D72A4E1D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BACCC02-114F-174D-9CD9-91B805013AF4}"/>
              </a:ext>
            </a:extLst>
          </p:cNvPr>
          <p:cNvSpPr>
            <a:spLocks noGrp="1"/>
          </p:cNvSpPr>
          <p:nvPr>
            <p:ph type="sldNum" sz="quarter" idx="12"/>
          </p:nvPr>
        </p:nvSpPr>
        <p:spPr/>
        <p:txBody>
          <a:bodyPr/>
          <a:lstStyle/>
          <a:p>
            <a:fld id="{4EBCDCBD-78E1-0D41-A999-31B5EBF8E02C}" type="slidenum">
              <a:rPr lang="en-US" smtClean="0"/>
              <a:pPr/>
              <a:t>‹#›</a:t>
            </a:fld>
            <a:endParaRPr lang="en-US" dirty="0"/>
          </a:p>
        </p:txBody>
      </p:sp>
    </p:spTree>
    <p:extLst>
      <p:ext uri="{BB962C8B-B14F-4D97-AF65-F5344CB8AC3E}">
        <p14:creationId xmlns:p14="http://schemas.microsoft.com/office/powerpoint/2010/main" val="273851077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1 Blac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82947802-8501-472D-9A26-4EA278BBC349}" type="datetimeFigureOut">
              <a:rPr lang="en-US" smtClean="0"/>
              <a:t>8/17/2023</a:t>
            </a:fld>
            <a:endParaRPr lang="en-US"/>
          </a:p>
        </p:txBody>
      </p:sp>
      <p:sp>
        <p:nvSpPr>
          <p:cNvPr id="5" name="Footer Placeholder 4"/>
          <p:cNvSpPr>
            <a:spLocks noGrp="1"/>
          </p:cNvSpPr>
          <p:nvPr>
            <p:ph type="ftr" sz="quarter" idx="15"/>
          </p:nvPr>
        </p:nvSpPr>
        <p:spPr/>
        <p:txBody>
          <a:bodyPr/>
          <a:lstStyle/>
          <a:p>
            <a:endParaRPr lang="en-US"/>
          </a:p>
        </p:txBody>
      </p:sp>
      <p:sp>
        <p:nvSpPr>
          <p:cNvPr id="6" name="Slide Number Placeholder 5"/>
          <p:cNvSpPr>
            <a:spLocks noGrp="1"/>
          </p:cNvSpPr>
          <p:nvPr>
            <p:ph type="sldNum" sz="quarter" idx="16"/>
          </p:nvPr>
        </p:nvSpPr>
        <p:spPr/>
        <p:txBody>
          <a:bodyPr/>
          <a:lstStyle/>
          <a:p>
            <a:fld id="{E4C9F5DD-75AD-4844-876D-C3095DBA14CC}" type="slidenum">
              <a:rPr lang="en-US" smtClean="0"/>
              <a:t>‹#›</a:t>
            </a:fld>
            <a:endParaRPr lang="en-US"/>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3"/>
            <a:ext cx="12187256" cy="6855332"/>
          </a:xfrm>
          <a:prstGeom prst="rect">
            <a:avLst/>
          </a:prstGeom>
        </p:spPr>
      </p:pic>
      <p:sp>
        <p:nvSpPr>
          <p:cNvPr id="10" name="Rectangle 9"/>
          <p:cNvSpPr/>
          <p:nvPr/>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91440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1329442942"/>
      </p:ext>
    </p:extLst>
  </p:cSld>
  <p:clrMapOvr>
    <a:masterClrMapping/>
  </p:clrMapOvr>
  <p:extLst mod="1">
    <p:ext uri="{DCECCB84-F9BA-43D5-87BE-67443E8EF086}">
      <p15:sldGuideLst xmlns:p15="http://schemas.microsoft.com/office/powerpoint/2012/main">
        <p15:guide id="2" pos="43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2 Black">
    <p:spTree>
      <p:nvGrpSpPr>
        <p:cNvPr id="1" name=""/>
        <p:cNvGrpSpPr/>
        <p:nvPr/>
      </p:nvGrpSpPr>
      <p:grpSpPr>
        <a:xfrm>
          <a:off x="0" y="0"/>
          <a:ext cx="0" cy="0"/>
          <a:chOff x="0" y="0"/>
          <a:chExt cx="0" cy="0"/>
        </a:xfrm>
      </p:grpSpPr>
      <p:sp>
        <p:nvSpPr>
          <p:cNvPr id="5" name="Date Placeholder 4"/>
          <p:cNvSpPr>
            <a:spLocks noGrp="1"/>
          </p:cNvSpPr>
          <p:nvPr>
            <p:ph type="dt" sz="half" idx="15"/>
          </p:nvPr>
        </p:nvSpPr>
        <p:spPr/>
        <p:txBody>
          <a:bodyPr/>
          <a:lstStyle/>
          <a:p>
            <a:fld id="{82947802-8501-472D-9A26-4EA278BBC349}" type="datetimeFigureOut">
              <a:rPr lang="en-US" smtClean="0"/>
              <a:t>8/17/2023</a:t>
            </a:fld>
            <a:endParaRPr lang="en-US"/>
          </a:p>
        </p:txBody>
      </p:sp>
      <p:sp>
        <p:nvSpPr>
          <p:cNvPr id="6" name="Footer Placeholder 5"/>
          <p:cNvSpPr>
            <a:spLocks noGrp="1"/>
          </p:cNvSpPr>
          <p:nvPr>
            <p:ph type="ftr" sz="quarter" idx="16"/>
          </p:nvPr>
        </p:nvSpPr>
        <p:spPr/>
        <p:txBody>
          <a:bodyPr/>
          <a:lstStyle/>
          <a:p>
            <a:endParaRPr lang="en-US"/>
          </a:p>
        </p:txBody>
      </p:sp>
      <p:sp>
        <p:nvSpPr>
          <p:cNvPr id="7" name="Slide Number Placeholder 6"/>
          <p:cNvSpPr>
            <a:spLocks noGrp="1"/>
          </p:cNvSpPr>
          <p:nvPr>
            <p:ph type="sldNum" sz="quarter" idx="17"/>
          </p:nvPr>
        </p:nvSpPr>
        <p:spPr/>
        <p:txBody>
          <a:bodyPr/>
          <a:lstStyle/>
          <a:p>
            <a:fld id="{E4C9F5DD-75AD-4844-876D-C3095DBA14CC}" type="slidenum">
              <a:rPr lang="en-US" smtClean="0"/>
              <a:t>‹#›</a:t>
            </a:fld>
            <a:endParaRPr lang="en-US"/>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4" y="1332"/>
            <a:ext cx="12187256" cy="6855332"/>
          </a:xfrm>
          <a:prstGeom prst="rect">
            <a:avLst/>
          </a:prstGeom>
        </p:spPr>
      </p:pic>
      <p:sp>
        <p:nvSpPr>
          <p:cNvPr id="10" name="Rectangle 9"/>
          <p:cNvSpPr/>
          <p:nvPr/>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54102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extLst>
      <p:ext uri="{BB962C8B-B14F-4D97-AF65-F5344CB8AC3E}">
        <p14:creationId xmlns:p14="http://schemas.microsoft.com/office/powerpoint/2010/main" val="465118014"/>
      </p:ext>
    </p:extLst>
  </p:cSld>
  <p:clrMapOvr>
    <a:masterClrMapping/>
  </p:clrMapOvr>
  <p:extLst mod="1">
    <p:ext uri="{DCECCB84-F9BA-43D5-87BE-67443E8EF086}">
      <p15:sldGuideLst xmlns:p15="http://schemas.microsoft.com/office/powerpoint/2012/main">
        <p15:guide id="2" pos="43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82947802-8501-472D-9A26-4EA278BBC349}" type="datetimeFigureOut">
              <a:rPr lang="en-US" smtClean="0"/>
              <a:t>8/17/2023</a:t>
            </a:fld>
            <a:endParaRPr lang="en-US"/>
          </a:p>
        </p:txBody>
      </p:sp>
      <p:sp>
        <p:nvSpPr>
          <p:cNvPr id="5" name="Footer Placeholder 4"/>
          <p:cNvSpPr>
            <a:spLocks noGrp="1"/>
          </p:cNvSpPr>
          <p:nvPr>
            <p:ph type="ftr" sz="quarter" idx="16"/>
          </p:nvPr>
        </p:nvSpPr>
        <p:spPr/>
        <p:txBody>
          <a:bodyPr/>
          <a:lstStyle/>
          <a:p>
            <a:endParaRPr lang="en-US"/>
          </a:p>
        </p:txBody>
      </p:sp>
      <p:sp>
        <p:nvSpPr>
          <p:cNvPr id="6" name="Slide Number Placeholder 5"/>
          <p:cNvSpPr>
            <a:spLocks noGrp="1"/>
          </p:cNvSpPr>
          <p:nvPr>
            <p:ph type="sldNum" sz="quarter" idx="17"/>
          </p:nvPr>
        </p:nvSpPr>
        <p:spPr/>
        <p:txBody>
          <a:bodyPr/>
          <a:lstStyle/>
          <a:p>
            <a:fld id="{E4C9F5DD-75AD-4844-876D-C3095DBA14CC}" type="slidenum">
              <a:rPr lang="en-US" smtClean="0"/>
              <a:t>‹#›</a:t>
            </a:fld>
            <a:endParaRPr lang="en-US"/>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spTree>
    <p:extLst>
      <p:ext uri="{BB962C8B-B14F-4D97-AF65-F5344CB8AC3E}">
        <p14:creationId xmlns:p14="http://schemas.microsoft.com/office/powerpoint/2010/main" val="759156068"/>
      </p:ext>
    </p:extLst>
  </p:cSld>
  <p:clrMapOvr>
    <a:masterClrMapping/>
  </p:clrMapOvr>
  <p:extLst mod="1">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 4 Black">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82947802-8501-472D-9A26-4EA278BBC349}" type="datetimeFigureOut">
              <a:rPr lang="en-US" smtClean="0"/>
              <a:t>8/17/2023</a:t>
            </a:fld>
            <a:endParaRPr lang="en-US"/>
          </a:p>
        </p:txBody>
      </p:sp>
      <p:sp>
        <p:nvSpPr>
          <p:cNvPr id="5" name="Footer Placeholder 4"/>
          <p:cNvSpPr>
            <a:spLocks noGrp="1"/>
          </p:cNvSpPr>
          <p:nvPr>
            <p:ph type="ftr" sz="quarter" idx="19"/>
          </p:nvPr>
        </p:nvSpPr>
        <p:spPr/>
        <p:txBody>
          <a:bodyPr/>
          <a:lstStyle/>
          <a:p>
            <a:endParaRPr lang="en-US"/>
          </a:p>
        </p:txBody>
      </p:sp>
      <p:sp>
        <p:nvSpPr>
          <p:cNvPr id="6" name="Slide Number Placeholder 5"/>
          <p:cNvSpPr>
            <a:spLocks noGrp="1"/>
          </p:cNvSpPr>
          <p:nvPr>
            <p:ph type="sldNum" sz="quarter" idx="20"/>
          </p:nvPr>
        </p:nvSpPr>
        <p:spPr/>
        <p:txBody>
          <a:bodyPr/>
          <a:lstStyle/>
          <a:p>
            <a:fld id="{E4C9F5DD-75AD-4844-876D-C3095DBA14CC}" type="slidenum">
              <a:rPr lang="en-US" smtClean="0"/>
              <a:t>‹#›</a:t>
            </a:fld>
            <a:endParaRPr lang="en-US"/>
          </a:p>
        </p:txBody>
      </p:sp>
      <p:sp>
        <p:nvSpPr>
          <p:cNvPr id="13" name="Rectangle 12"/>
          <p:cNvSpPr/>
          <p:nvPr/>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7" name="Picture 1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cxnSp>
        <p:nvCxnSpPr>
          <p:cNvPr id="18" name="Straight Connector 17"/>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5"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6"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1866352957"/>
      </p:ext>
    </p:extLst>
  </p:cSld>
  <p:clrMapOvr>
    <a:masterClrMapping/>
  </p:clrMapOvr>
  <p:extLst mod="1">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lide 5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82947802-8501-472D-9A26-4EA278BBC349}" type="datetimeFigureOut">
              <a:rPr lang="en-US" smtClean="0"/>
              <a:t>8/17/2023</a:t>
            </a:fld>
            <a:endParaRPr lang="en-US"/>
          </a:p>
        </p:txBody>
      </p:sp>
      <p:sp>
        <p:nvSpPr>
          <p:cNvPr id="5" name="Footer Placeholder 4"/>
          <p:cNvSpPr>
            <a:spLocks noGrp="1"/>
          </p:cNvSpPr>
          <p:nvPr>
            <p:ph type="ftr" sz="quarter" idx="16"/>
          </p:nvPr>
        </p:nvSpPr>
        <p:spPr/>
        <p:txBody>
          <a:bodyPr/>
          <a:lstStyle/>
          <a:p>
            <a:endParaRPr lang="en-US"/>
          </a:p>
        </p:txBody>
      </p:sp>
      <p:sp>
        <p:nvSpPr>
          <p:cNvPr id="6" name="Slide Number Placeholder 5"/>
          <p:cNvSpPr>
            <a:spLocks noGrp="1"/>
          </p:cNvSpPr>
          <p:nvPr>
            <p:ph type="sldNum" sz="quarter" idx="17"/>
          </p:nvPr>
        </p:nvSpPr>
        <p:spPr/>
        <p:txBody>
          <a:bodyPr/>
          <a:lstStyle/>
          <a:p>
            <a:fld id="{E4C9F5DD-75AD-4844-876D-C3095DBA14CC}" type="slidenum">
              <a:rPr lang="en-US" smtClean="0"/>
              <a:t>‹#›</a:t>
            </a:fld>
            <a:endParaRPr lang="en-US"/>
          </a:p>
        </p:txBody>
      </p:sp>
      <p:sp>
        <p:nvSpPr>
          <p:cNvPr id="9" name="Rectangle 8"/>
          <p:cNvSpPr/>
          <p:nvPr/>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a:effectLst/>
        </p:spPr>
      </p:pic>
      <p:sp>
        <p:nvSpPr>
          <p:cNvPr id="13" name="Rectangle 12"/>
          <p:cNvSpPr/>
          <p:nvPr/>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sp>
        <p:nvSpPr>
          <p:cNvPr id="3" name="Subtitle 2"/>
          <p:cNvSpPr>
            <a:spLocks noGrp="1"/>
          </p:cNvSpPr>
          <p:nvPr>
            <p:ph type="subTitle" idx="1" hasCustomPrompt="1"/>
          </p:nvPr>
        </p:nvSpPr>
        <p:spPr>
          <a:xfrm>
            <a:off x="4191001" y="2514600"/>
            <a:ext cx="6819900" cy="341566"/>
          </a:xfrm>
        </p:spPr>
        <p:txBody>
          <a:bodyPr lIns="0" tIns="0" rIns="0" bIns="0">
            <a:normAutofit/>
          </a:bodyPr>
          <a:lstStyle>
            <a:lvl1pPr marL="0" indent="0" algn="l">
              <a:buNone/>
              <a:defRPr sz="1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191000" y="2857501"/>
            <a:ext cx="6819900" cy="775386"/>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7"/>
            <a:ext cx="6819900" cy="21954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19" name="Straight Connector 18"/>
          <p:cNvCxnSpPr/>
          <p:nvPr/>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961249"/>
      </p:ext>
    </p:extLst>
  </p:cSld>
  <p:clrMapOvr>
    <a:masterClrMapping/>
  </p:clrMapOvr>
  <p:extLst mod="1">
    <p:ext uri="{DCECCB84-F9BA-43D5-87BE-67443E8EF086}">
      <p15:sldGuideLst xmlns:p15="http://schemas.microsoft.com/office/powerpoint/2012/main">
        <p15:guide id="5" pos="693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Black">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0898A248-D4E4-514D-9AFD-666C05AB2873}" type="datetime3">
              <a:rPr lang="en-US" smtClean="0"/>
              <a:t>17 August 2023</a:t>
            </a:fld>
            <a:endParaRPr lang="en-US" dirty="0"/>
          </a:p>
        </p:txBody>
      </p:sp>
      <p:sp>
        <p:nvSpPr>
          <p:cNvPr id="5" name="Footer Placeholder 4"/>
          <p:cNvSpPr>
            <a:spLocks noGrp="1"/>
          </p:cNvSpPr>
          <p:nvPr>
            <p:ph type="ftr" sz="quarter" idx="19"/>
          </p:nvPr>
        </p:nvSpPr>
        <p:spPr/>
        <p:txBody>
          <a:bodyPr/>
          <a:lstStyle/>
          <a:p>
            <a:endParaRPr lang="en-US" dirty="0"/>
          </a:p>
        </p:txBody>
      </p:sp>
      <p:sp>
        <p:nvSpPr>
          <p:cNvPr id="6" name="Slide Number Placeholder 5"/>
          <p:cNvSpPr>
            <a:spLocks noGrp="1"/>
          </p:cNvSpPr>
          <p:nvPr>
            <p:ph type="sldNum" sz="quarter" idx="20"/>
          </p:nvPr>
        </p:nvSpPr>
        <p:spPr/>
        <p:txBody>
          <a:bodyPr/>
          <a:lstStyle/>
          <a:p>
            <a:fld id="{4EBCDCBD-78E1-0D41-A999-31B5EBF8E02C}" type="slidenum">
              <a:rPr lang="en-US" smtClean="0"/>
              <a:pPr/>
              <a:t>‹#›</a:t>
            </a:fld>
            <a:endParaRPr lang="en-US" dirty="0"/>
          </a:p>
        </p:txBody>
      </p:sp>
      <p:sp>
        <p:nvSpPr>
          <p:cNvPr id="13" name="Rectangle 12"/>
          <p:cNvSpPr/>
          <p:nvPr userDrawn="1"/>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7" name="Picture 1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5475" y="3411128"/>
            <a:ext cx="3030109" cy="1982102"/>
          </a:xfrm>
          <a:prstGeom prst="rect">
            <a:avLst/>
          </a:prstGeom>
        </p:spPr>
      </p:pic>
      <p:cxnSp>
        <p:nvCxnSpPr>
          <p:cNvPr id="18" name="Straight Connector 17"/>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5"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6"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23843072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3" name="Content Placeholder 2"/>
          <p:cNvSpPr>
            <a:spLocks noGrp="1"/>
          </p:cNvSpPr>
          <p:nvPr>
            <p:ph idx="1" hasCustomPrompt="1"/>
          </p:nvPr>
        </p:nvSpPr>
        <p:spPr>
          <a:xfrm>
            <a:off x="952500" y="1185863"/>
            <a:ext cx="10287000" cy="4986338"/>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2947802-8501-472D-9A26-4EA278BBC349}"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9F5DD-75AD-4844-876D-C3095DBA14CC}" type="slidenum">
              <a:rPr lang="en-US" smtClean="0"/>
              <a:t>‹#›</a:t>
            </a:fld>
            <a:endParaRPr lang="en-US"/>
          </a:p>
        </p:txBody>
      </p:sp>
      <p:pic>
        <p:nvPicPr>
          <p:cNvPr id="7" name="Picture 6">
            <a:extLst>
              <a:ext uri="{FF2B5EF4-FFF2-40B4-BE49-F238E27FC236}">
                <a16:creationId xmlns:a16="http://schemas.microsoft.com/office/drawing/2014/main" id="{D03D63BA-95B7-2B4C-AEF6-CD82AC95336D}"/>
              </a:ext>
            </a:extLst>
          </p:cNvPr>
          <p:cNvPicPr>
            <a:picLocks noChangeAspect="1"/>
          </p:cNvPicPr>
          <p:nvPr/>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1199600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_for_Missio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951540-E53C-E74E-9A92-C692D230033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6687967" y="1307364"/>
            <a:ext cx="5055650" cy="5078321"/>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2947802-8501-472D-9A26-4EA278BBC349}"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9F5DD-75AD-4844-876D-C3095DBA14CC}" type="slidenum">
              <a:rPr lang="en-US" smtClean="0"/>
              <a:t>‹#›</a:t>
            </a:fld>
            <a:endParaRPr lang="en-US"/>
          </a:p>
        </p:txBody>
      </p:sp>
      <p:pic>
        <p:nvPicPr>
          <p:cNvPr id="8" name="Picture 7">
            <a:extLst>
              <a:ext uri="{FF2B5EF4-FFF2-40B4-BE49-F238E27FC236}">
                <a16:creationId xmlns:a16="http://schemas.microsoft.com/office/drawing/2014/main" id="{78B22182-A2A4-CB46-9920-A744C95DAC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cxnSp>
        <p:nvCxnSpPr>
          <p:cNvPr id="9" name="Straight Connector 8">
            <a:extLst>
              <a:ext uri="{FF2B5EF4-FFF2-40B4-BE49-F238E27FC236}">
                <a16:creationId xmlns:a16="http://schemas.microsoft.com/office/drawing/2014/main" id="{C493A17E-A766-8A4A-85E7-BE709339B9D1}"/>
              </a:ext>
            </a:extLst>
          </p:cNvPr>
          <p:cNvCxnSpPr/>
          <p:nvPr/>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744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3" name="Content Placeholder 2"/>
          <p:cNvSpPr>
            <a:spLocks noGrp="1"/>
          </p:cNvSpPr>
          <p:nvPr>
            <p:ph idx="1" hasCustomPrompt="1"/>
          </p:nvPr>
        </p:nvSpPr>
        <p:spPr>
          <a:xfrm>
            <a:off x="952500" y="1485900"/>
            <a:ext cx="10287000" cy="4686301"/>
          </a:xfrm>
        </p:spPr>
        <p:txBody>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sp>
        <p:nvSpPr>
          <p:cNvPr id="4" name="Date Placeholder 3"/>
          <p:cNvSpPr>
            <a:spLocks noGrp="1"/>
          </p:cNvSpPr>
          <p:nvPr>
            <p:ph type="dt" sz="half" idx="14"/>
          </p:nvPr>
        </p:nvSpPr>
        <p:spPr/>
        <p:txBody>
          <a:bodyPr/>
          <a:lstStyle/>
          <a:p>
            <a:fld id="{82947802-8501-472D-9A26-4EA278BBC349}" type="datetimeFigureOut">
              <a:rPr lang="en-US" smtClean="0"/>
              <a:t>8/17/2023</a:t>
            </a:fld>
            <a:endParaRPr lang="en-US"/>
          </a:p>
        </p:txBody>
      </p:sp>
      <p:sp>
        <p:nvSpPr>
          <p:cNvPr id="5" name="Footer Placeholder 4"/>
          <p:cNvSpPr>
            <a:spLocks noGrp="1"/>
          </p:cNvSpPr>
          <p:nvPr>
            <p:ph type="ftr" sz="quarter" idx="15"/>
          </p:nvPr>
        </p:nvSpPr>
        <p:spPr/>
        <p:txBody>
          <a:bodyPr/>
          <a:lstStyle/>
          <a:p>
            <a:endParaRPr lang="en-US"/>
          </a:p>
        </p:txBody>
      </p:sp>
      <p:sp>
        <p:nvSpPr>
          <p:cNvPr id="6" name="Slide Number Placeholder 5"/>
          <p:cNvSpPr>
            <a:spLocks noGrp="1"/>
          </p:cNvSpPr>
          <p:nvPr>
            <p:ph type="sldNum" sz="quarter" idx="16"/>
          </p:nvPr>
        </p:nvSpPr>
        <p:spPr/>
        <p:txBody>
          <a:bodyPr/>
          <a:lstStyle/>
          <a:p>
            <a:fld id="{E4C9F5DD-75AD-4844-876D-C3095DBA14CC}" type="slidenum">
              <a:rPr lang="en-US" smtClean="0"/>
              <a:t>‹#›</a:t>
            </a:fld>
            <a:endParaRPr lang="en-US"/>
          </a:p>
        </p:txBody>
      </p:sp>
      <p:pic>
        <p:nvPicPr>
          <p:cNvPr id="8" name="Picture 7">
            <a:extLst>
              <a:ext uri="{FF2B5EF4-FFF2-40B4-BE49-F238E27FC236}">
                <a16:creationId xmlns:a16="http://schemas.microsoft.com/office/drawing/2014/main" id="{36AABFF6-8C79-B046-899C-AE63F4762B79}"/>
              </a:ext>
            </a:extLst>
          </p:cNvPr>
          <p:cNvPicPr>
            <a:picLocks noChangeAspect="1"/>
          </p:cNvPicPr>
          <p:nvPr/>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2002739499"/>
      </p:ext>
    </p:extLst>
  </p:cSld>
  <p:clrMapOvr>
    <a:masterClrMapping/>
  </p:clrMapOvr>
  <p:extLst mod="1">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 </a:t>
            </a:r>
          </a:p>
        </p:txBody>
      </p:sp>
      <p:sp>
        <p:nvSpPr>
          <p:cNvPr id="3" name="Content Placeholder 2"/>
          <p:cNvSpPr>
            <a:spLocks noGrp="1"/>
          </p:cNvSpPr>
          <p:nvPr>
            <p:ph idx="1" hasCustomPrompt="1"/>
          </p:nvPr>
        </p:nvSpPr>
        <p:spPr>
          <a:xfrm>
            <a:off x="952500" y="1185864"/>
            <a:ext cx="4952999"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185864"/>
            <a:ext cx="4953000"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82947802-8501-472D-9A26-4EA278BBC349}" type="datetimeFigureOut">
              <a:rPr lang="en-US" smtClean="0"/>
              <a:t>8/17/2023</a:t>
            </a:fld>
            <a:endParaRPr lang="en-US"/>
          </a:p>
        </p:txBody>
      </p:sp>
      <p:sp>
        <p:nvSpPr>
          <p:cNvPr id="8" name="Footer Placeholder 7"/>
          <p:cNvSpPr>
            <a:spLocks noGrp="1"/>
          </p:cNvSpPr>
          <p:nvPr>
            <p:ph type="ftr" sz="quarter" idx="16"/>
          </p:nvPr>
        </p:nvSpPr>
        <p:spPr/>
        <p:txBody>
          <a:bodyPr/>
          <a:lstStyle/>
          <a:p>
            <a:endParaRPr lang="en-US"/>
          </a:p>
        </p:txBody>
      </p:sp>
      <p:sp>
        <p:nvSpPr>
          <p:cNvPr id="9" name="Slide Number Placeholder 8"/>
          <p:cNvSpPr>
            <a:spLocks noGrp="1"/>
          </p:cNvSpPr>
          <p:nvPr>
            <p:ph type="sldNum" sz="quarter" idx="17"/>
          </p:nvPr>
        </p:nvSpPr>
        <p:spPr/>
        <p:txBody>
          <a:bodyPr/>
          <a:lstStyle/>
          <a:p>
            <a:fld id="{E4C9F5DD-75AD-4844-876D-C3095DBA14CC}" type="slidenum">
              <a:rPr lang="en-US" smtClean="0"/>
              <a:t>‹#›</a:t>
            </a:fld>
            <a:endParaRPr lang="en-US"/>
          </a:p>
        </p:txBody>
      </p:sp>
      <p:pic>
        <p:nvPicPr>
          <p:cNvPr id="10" name="Picture 9">
            <a:extLst>
              <a:ext uri="{FF2B5EF4-FFF2-40B4-BE49-F238E27FC236}">
                <a16:creationId xmlns:a16="http://schemas.microsoft.com/office/drawing/2014/main" id="{067B7A62-5ED3-6B46-B894-351377ED03D1}"/>
              </a:ext>
            </a:extLst>
          </p:cNvPr>
          <p:cNvPicPr>
            <a:picLocks noChangeAspect="1"/>
          </p:cNvPicPr>
          <p:nvPr/>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9075922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2999"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82947802-8501-472D-9A26-4EA278BBC349}" type="datetimeFigureOut">
              <a:rPr lang="en-US" smtClean="0"/>
              <a:t>8/17/2023</a:t>
            </a:fld>
            <a:endParaRPr lang="en-US"/>
          </a:p>
        </p:txBody>
      </p:sp>
      <p:sp>
        <p:nvSpPr>
          <p:cNvPr id="8" name="Footer Placeholder 7"/>
          <p:cNvSpPr>
            <a:spLocks noGrp="1"/>
          </p:cNvSpPr>
          <p:nvPr>
            <p:ph type="ftr" sz="quarter" idx="16"/>
          </p:nvPr>
        </p:nvSpPr>
        <p:spPr/>
        <p:txBody>
          <a:bodyPr/>
          <a:lstStyle/>
          <a:p>
            <a:endParaRPr lang="en-US"/>
          </a:p>
        </p:txBody>
      </p:sp>
      <p:sp>
        <p:nvSpPr>
          <p:cNvPr id="9" name="Slide Number Placeholder 8"/>
          <p:cNvSpPr>
            <a:spLocks noGrp="1"/>
          </p:cNvSpPr>
          <p:nvPr>
            <p:ph type="sldNum" sz="quarter" idx="17"/>
          </p:nvPr>
        </p:nvSpPr>
        <p:spPr/>
        <p:txBody>
          <a:bodyPr/>
          <a:lstStyle/>
          <a:p>
            <a:fld id="{E4C9F5DD-75AD-4844-876D-C3095DBA14CC}" type="slidenum">
              <a:rPr lang="en-US" smtClean="0"/>
              <a:t>‹#›</a:t>
            </a:fld>
            <a:endParaRPr lang="en-US"/>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2" name="Text Placeholder 8"/>
          <p:cNvSpPr>
            <a:spLocks noGrp="1"/>
          </p:cNvSpPr>
          <p:nvPr>
            <p:ph type="body" sz="quarter" idx="18"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A82927BC-A840-7041-BA16-52B5A3F64FC8}"/>
              </a:ext>
            </a:extLst>
          </p:cNvPr>
          <p:cNvPicPr>
            <a:picLocks noChangeAspect="1"/>
          </p:cNvPicPr>
          <p:nvPr/>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40447794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9" name="Chart Placeholder 8"/>
          <p:cNvSpPr>
            <a:spLocks noGrp="1"/>
          </p:cNvSpPr>
          <p:nvPr>
            <p:ph type="chart" sz="quarter" idx="16" hasCustomPrompt="1"/>
          </p:nvPr>
        </p:nvSpPr>
        <p:spPr>
          <a:xfrm>
            <a:off x="952500" y="1181100"/>
            <a:ext cx="4952999"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181100"/>
            <a:ext cx="4953000"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82947802-8501-472D-9A26-4EA278BBC349}" type="datetimeFigureOut">
              <a:rPr lang="en-US" smtClean="0"/>
              <a:t>8/17/2023</a:t>
            </a:fld>
            <a:endParaRPr lang="en-US"/>
          </a:p>
        </p:txBody>
      </p:sp>
      <p:sp>
        <p:nvSpPr>
          <p:cNvPr id="7" name="Footer Placeholder 6"/>
          <p:cNvSpPr>
            <a:spLocks noGrp="1"/>
          </p:cNvSpPr>
          <p:nvPr>
            <p:ph type="ftr" sz="quarter" idx="19"/>
          </p:nvPr>
        </p:nvSpPr>
        <p:spPr/>
        <p:txBody>
          <a:bodyPr/>
          <a:lstStyle/>
          <a:p>
            <a:endParaRPr lang="en-US"/>
          </a:p>
        </p:txBody>
      </p:sp>
      <p:sp>
        <p:nvSpPr>
          <p:cNvPr id="8" name="Slide Number Placeholder 7"/>
          <p:cNvSpPr>
            <a:spLocks noGrp="1"/>
          </p:cNvSpPr>
          <p:nvPr>
            <p:ph type="sldNum" sz="quarter" idx="20"/>
          </p:nvPr>
        </p:nvSpPr>
        <p:spPr/>
        <p:txBody>
          <a:bodyPr/>
          <a:lstStyle/>
          <a:p>
            <a:fld id="{E4C9F5DD-75AD-4844-876D-C3095DBA14CC}" type="slidenum">
              <a:rPr lang="en-US" smtClean="0"/>
              <a:t>‹#›</a:t>
            </a:fld>
            <a:endParaRPr lang="en-US"/>
          </a:p>
        </p:txBody>
      </p:sp>
      <p:pic>
        <p:nvPicPr>
          <p:cNvPr id="10" name="Picture 9">
            <a:extLst>
              <a:ext uri="{FF2B5EF4-FFF2-40B4-BE49-F238E27FC236}">
                <a16:creationId xmlns:a16="http://schemas.microsoft.com/office/drawing/2014/main" id="{2F3A485B-147C-8D4B-9DC2-3A389CDB5362}"/>
              </a:ext>
            </a:extLst>
          </p:cNvPr>
          <p:cNvPicPr>
            <a:picLocks noChangeAspect="1"/>
          </p:cNvPicPr>
          <p:nvPr/>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2010833657"/>
      </p:ext>
    </p:extLst>
  </p:cSld>
  <p:clrMapOvr>
    <a:masterClrMapping/>
  </p:clrMapOvr>
  <p:extLst mod="1">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2999"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485900"/>
            <a:ext cx="4953000"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82947802-8501-472D-9A26-4EA278BBC349}" type="datetimeFigureOut">
              <a:rPr lang="en-US" smtClean="0"/>
              <a:t>8/17/2023</a:t>
            </a:fld>
            <a:endParaRPr lang="en-US"/>
          </a:p>
        </p:txBody>
      </p:sp>
      <p:sp>
        <p:nvSpPr>
          <p:cNvPr id="7" name="Footer Placeholder 6"/>
          <p:cNvSpPr>
            <a:spLocks noGrp="1"/>
          </p:cNvSpPr>
          <p:nvPr>
            <p:ph type="ftr" sz="quarter" idx="19"/>
          </p:nvPr>
        </p:nvSpPr>
        <p:spPr/>
        <p:txBody>
          <a:bodyPr/>
          <a:lstStyle/>
          <a:p>
            <a:endParaRPr lang="en-US"/>
          </a:p>
        </p:txBody>
      </p:sp>
      <p:sp>
        <p:nvSpPr>
          <p:cNvPr id="8" name="Slide Number Placeholder 7"/>
          <p:cNvSpPr>
            <a:spLocks noGrp="1"/>
          </p:cNvSpPr>
          <p:nvPr>
            <p:ph type="sldNum" sz="quarter" idx="20"/>
          </p:nvPr>
        </p:nvSpPr>
        <p:spPr/>
        <p:txBody>
          <a:bodyPr/>
          <a:lstStyle/>
          <a:p>
            <a:fld id="{E4C9F5DD-75AD-4844-876D-C3095DBA14CC}" type="slidenum">
              <a:rPr lang="en-US" smtClean="0"/>
              <a:t>‹#›</a:t>
            </a:fld>
            <a:endParaRPr lang="en-US"/>
          </a:p>
        </p:txBody>
      </p:sp>
      <p:sp>
        <p:nvSpPr>
          <p:cNvPr id="10"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13"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pic>
        <p:nvPicPr>
          <p:cNvPr id="14" name="Picture 13">
            <a:extLst>
              <a:ext uri="{FF2B5EF4-FFF2-40B4-BE49-F238E27FC236}">
                <a16:creationId xmlns:a16="http://schemas.microsoft.com/office/drawing/2014/main" id="{0298A9D8-6900-CC41-B62F-078D78C2856C}"/>
              </a:ext>
            </a:extLst>
          </p:cNvPr>
          <p:cNvPicPr>
            <a:picLocks noChangeAspect="1"/>
          </p:cNvPicPr>
          <p:nvPr/>
        </p:nvPicPr>
        <p:blipFill rotWithShape="1">
          <a:blip r:embed="rId2"/>
          <a:srcRect r="21179"/>
          <a:stretch/>
        </p:blipFill>
        <p:spPr>
          <a:xfrm>
            <a:off x="0" y="0"/>
            <a:ext cx="4324422" cy="914400"/>
          </a:xfrm>
          <a:prstGeom prst="rect">
            <a:avLst/>
          </a:prstGeom>
        </p:spPr>
      </p:pic>
    </p:spTree>
    <p:extLst>
      <p:ext uri="{BB962C8B-B14F-4D97-AF65-F5344CB8AC3E}">
        <p14:creationId xmlns:p14="http://schemas.microsoft.com/office/powerpoint/2010/main" val="3638721208"/>
      </p:ext>
    </p:extLst>
  </p:cSld>
  <p:clrMapOvr>
    <a:masterClrMapping/>
  </p:clrMapOvr>
  <p:extLst mod="1">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hree-Column Feature">
    <p:spTree>
      <p:nvGrpSpPr>
        <p:cNvPr id="1" name=""/>
        <p:cNvGrpSpPr/>
        <p:nvPr/>
      </p:nvGrpSpPr>
      <p:grpSpPr>
        <a:xfrm>
          <a:off x="0" y="0"/>
          <a:ext cx="0" cy="0"/>
          <a:chOff x="0" y="0"/>
          <a:chExt cx="0" cy="0"/>
        </a:xfrm>
      </p:grpSpPr>
      <p:cxnSp>
        <p:nvCxnSpPr>
          <p:cNvPr id="3" name="Straight Connector 2"/>
          <p:cNvCxnSpPr/>
          <p:nvPr/>
        </p:nvCxnSpPr>
        <p:spPr>
          <a:xfrm>
            <a:off x="4277927"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14073"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57200" y="419099"/>
            <a:ext cx="11277600" cy="766763"/>
          </a:xfrm>
        </p:spPr>
        <p:txBody>
          <a:bodyPr/>
          <a:lstStyle/>
          <a:p>
            <a:r>
              <a:rPr lang="en-US" dirty="0"/>
              <a:t>Click to add title</a:t>
            </a:r>
          </a:p>
        </p:txBody>
      </p:sp>
      <p:cxnSp>
        <p:nvCxnSpPr>
          <p:cNvPr id="17" name="Straight Connector 16"/>
          <p:cNvCxnSpPr/>
          <p:nvPr/>
        </p:nvCxnSpPr>
        <p:spPr>
          <a:xfrm>
            <a:off x="4277927"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914073"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82947802-8501-472D-9A26-4EA278BBC349}" type="datetimeFigureOut">
              <a:rPr lang="en-US" smtClean="0"/>
              <a:t>8/17/2023</a:t>
            </a:fld>
            <a:endParaRPr lang="en-US"/>
          </a:p>
        </p:txBody>
      </p:sp>
      <p:sp>
        <p:nvSpPr>
          <p:cNvPr id="4" name="Footer Placeholder 3"/>
          <p:cNvSpPr>
            <a:spLocks noGrp="1"/>
          </p:cNvSpPr>
          <p:nvPr>
            <p:ph type="ftr" sz="quarter" idx="25"/>
          </p:nvPr>
        </p:nvSpPr>
        <p:spPr/>
        <p:txBody>
          <a:bodyPr/>
          <a:lstStyle/>
          <a:p>
            <a:endParaRPr lang="en-US"/>
          </a:p>
        </p:txBody>
      </p:sp>
      <p:sp>
        <p:nvSpPr>
          <p:cNvPr id="5" name="Slide Number Placeholder 4"/>
          <p:cNvSpPr>
            <a:spLocks noGrp="1"/>
          </p:cNvSpPr>
          <p:nvPr>
            <p:ph type="sldNum" sz="quarter" idx="26"/>
          </p:nvPr>
        </p:nvSpPr>
        <p:spPr/>
        <p:txBody>
          <a:bodyPr/>
          <a:lstStyle/>
          <a:p>
            <a:fld id="{E4C9F5DD-75AD-4844-876D-C3095DBA14CC}" type="slidenum">
              <a:rPr lang="en-US" smtClean="0"/>
              <a:t>‹#›</a:t>
            </a:fld>
            <a:endParaRPr lang="en-US"/>
          </a:p>
        </p:txBody>
      </p:sp>
      <p:sp>
        <p:nvSpPr>
          <p:cNvPr id="20"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2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9"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0"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1"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2"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3"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4" name="Picture Placeholder 8"/>
          <p:cNvSpPr>
            <a:spLocks noGrp="1"/>
          </p:cNvSpPr>
          <p:nvPr>
            <p:ph type="pic" sz="quarter" idx="21" hasCustomPrompt="1"/>
          </p:nvPr>
        </p:nvSpPr>
        <p:spPr>
          <a:xfrm>
            <a:off x="952500" y="1181099"/>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5" name="Picture Placeholder 8"/>
          <p:cNvSpPr>
            <a:spLocks noGrp="1"/>
          </p:cNvSpPr>
          <p:nvPr>
            <p:ph type="pic" sz="quarter" idx="22" hasCustomPrompt="1"/>
          </p:nvPr>
        </p:nvSpPr>
        <p:spPr>
          <a:xfrm>
            <a:off x="4606105" y="1181100"/>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Picture Placeholder 8"/>
          <p:cNvSpPr>
            <a:spLocks noGrp="1"/>
          </p:cNvSpPr>
          <p:nvPr>
            <p:ph type="pic" sz="quarter" idx="23" hasCustomPrompt="1"/>
          </p:nvPr>
        </p:nvSpPr>
        <p:spPr>
          <a:xfrm>
            <a:off x="8257323" y="1181100"/>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1854812020"/>
      </p:ext>
    </p:extLst>
  </p:cSld>
  <p:clrMapOvr>
    <a:masterClrMapping/>
  </p:clrMapOvr>
  <p:extLst mod="1">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hree-Column Feature, Subtitle">
    <p:spTree>
      <p:nvGrpSpPr>
        <p:cNvPr id="1" name=""/>
        <p:cNvGrpSpPr/>
        <p:nvPr/>
      </p:nvGrpSpPr>
      <p:grpSpPr>
        <a:xfrm>
          <a:off x="0" y="0"/>
          <a:ext cx="0" cy="0"/>
          <a:chOff x="0" y="0"/>
          <a:chExt cx="0" cy="0"/>
        </a:xfrm>
      </p:grpSpPr>
      <p:sp>
        <p:nvSpPr>
          <p:cNvPr id="2" name="Date Placeholder 1"/>
          <p:cNvSpPr>
            <a:spLocks noGrp="1"/>
          </p:cNvSpPr>
          <p:nvPr>
            <p:ph type="dt" sz="half" idx="24"/>
          </p:nvPr>
        </p:nvSpPr>
        <p:spPr/>
        <p:txBody>
          <a:bodyPr/>
          <a:lstStyle/>
          <a:p>
            <a:fld id="{82947802-8501-472D-9A26-4EA278BBC349}" type="datetimeFigureOut">
              <a:rPr lang="en-US" smtClean="0"/>
              <a:t>8/17/2023</a:t>
            </a:fld>
            <a:endParaRPr lang="en-US"/>
          </a:p>
        </p:txBody>
      </p:sp>
      <p:sp>
        <p:nvSpPr>
          <p:cNvPr id="4" name="Footer Placeholder 3"/>
          <p:cNvSpPr>
            <a:spLocks noGrp="1"/>
          </p:cNvSpPr>
          <p:nvPr>
            <p:ph type="ftr" sz="quarter" idx="25"/>
          </p:nvPr>
        </p:nvSpPr>
        <p:spPr/>
        <p:txBody>
          <a:bodyPr/>
          <a:lstStyle/>
          <a:p>
            <a:endParaRPr lang="en-US"/>
          </a:p>
        </p:txBody>
      </p:sp>
      <p:sp>
        <p:nvSpPr>
          <p:cNvPr id="5" name="Slide Number Placeholder 4"/>
          <p:cNvSpPr>
            <a:spLocks noGrp="1"/>
          </p:cNvSpPr>
          <p:nvPr>
            <p:ph type="sldNum" sz="quarter" idx="26"/>
          </p:nvPr>
        </p:nvSpPr>
        <p:spPr/>
        <p:txBody>
          <a:bodyPr/>
          <a:lstStyle/>
          <a:p>
            <a:fld id="{E4C9F5DD-75AD-4844-876D-C3095DBA14CC}" type="slidenum">
              <a:rPr lang="en-US" smtClean="0"/>
              <a:t>‹#›</a:t>
            </a:fld>
            <a:endParaRPr lang="en-US"/>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cxnSp>
        <p:nvCxnSpPr>
          <p:cNvPr id="29" name="Straight Connector 28"/>
          <p:cNvCxnSpPr/>
          <p:nvPr/>
        </p:nvCxnSpPr>
        <p:spPr>
          <a:xfrm>
            <a:off x="4277927"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914073"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277927"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914073"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4" name="Text Placeholder 9"/>
          <p:cNvSpPr>
            <a:spLocks noGrp="1"/>
          </p:cNvSpPr>
          <p:nvPr>
            <p:ph type="body" sz="quarter" idx="16" hasCustomPrompt="1"/>
          </p:nvPr>
        </p:nvSpPr>
        <p:spPr>
          <a:xfrm>
            <a:off x="952500" y="3924301"/>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5"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6" name="Text Placeholder 9"/>
          <p:cNvSpPr>
            <a:spLocks noGrp="1"/>
          </p:cNvSpPr>
          <p:nvPr>
            <p:ph type="body" sz="quarter" idx="18" hasCustomPrompt="1"/>
          </p:nvPr>
        </p:nvSpPr>
        <p:spPr>
          <a:xfrm>
            <a:off x="4606109" y="3924301"/>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7"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8" name="Text Placeholder 9"/>
          <p:cNvSpPr>
            <a:spLocks noGrp="1"/>
          </p:cNvSpPr>
          <p:nvPr>
            <p:ph type="body" sz="quarter" idx="20" hasCustomPrompt="1"/>
          </p:nvPr>
        </p:nvSpPr>
        <p:spPr>
          <a:xfrm>
            <a:off x="8257327" y="3924301"/>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9" name="Picture Placeholder 8"/>
          <p:cNvSpPr>
            <a:spLocks noGrp="1"/>
          </p:cNvSpPr>
          <p:nvPr>
            <p:ph type="pic" sz="quarter" idx="21" hasCustomPrompt="1"/>
          </p:nvPr>
        </p:nvSpPr>
        <p:spPr>
          <a:xfrm>
            <a:off x="952500" y="1485900"/>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0" name="Picture Placeholder 8"/>
          <p:cNvSpPr>
            <a:spLocks noGrp="1"/>
          </p:cNvSpPr>
          <p:nvPr>
            <p:ph type="pic" sz="quarter" idx="22" hasCustomPrompt="1"/>
          </p:nvPr>
        </p:nvSpPr>
        <p:spPr>
          <a:xfrm>
            <a:off x="4606105" y="1485901"/>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1" name="Picture Placeholder 8"/>
          <p:cNvSpPr>
            <a:spLocks noGrp="1"/>
          </p:cNvSpPr>
          <p:nvPr>
            <p:ph type="pic" sz="quarter" idx="23" hasCustomPrompt="1"/>
          </p:nvPr>
        </p:nvSpPr>
        <p:spPr>
          <a:xfrm>
            <a:off x="8257323" y="1485901"/>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2" name="Text Placeholder 12"/>
          <p:cNvSpPr>
            <a:spLocks noGrp="1"/>
          </p:cNvSpPr>
          <p:nvPr>
            <p:ph type="body" sz="quarter" idx="14" hasCustomPrompt="1"/>
          </p:nvPr>
        </p:nvSpPr>
        <p:spPr>
          <a:xfrm>
            <a:off x="952500" y="5503865"/>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Tree>
    <p:extLst>
      <p:ext uri="{BB962C8B-B14F-4D97-AF65-F5344CB8AC3E}">
        <p14:creationId xmlns:p14="http://schemas.microsoft.com/office/powerpoint/2010/main" val="1178758161"/>
      </p:ext>
    </p:extLst>
  </p:cSld>
  <p:clrMapOvr>
    <a:masterClrMapping/>
  </p:clrMapOvr>
  <p:extLst mod="1">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301354" cy="1257299"/>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24301"/>
            <a:ext cx="233224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19501"/>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84" y="3924301"/>
            <a:ext cx="2302298"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24301"/>
            <a:ext cx="233869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19501"/>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82947802-8501-472D-9A26-4EA278BBC349}" type="datetimeFigureOut">
              <a:rPr lang="en-US" smtClean="0"/>
              <a:t>8/17/2023</a:t>
            </a:fld>
            <a:endParaRPr lang="en-US"/>
          </a:p>
        </p:txBody>
      </p:sp>
      <p:sp>
        <p:nvSpPr>
          <p:cNvPr id="14" name="Footer Placeholder 13"/>
          <p:cNvSpPr>
            <a:spLocks noGrp="1"/>
          </p:cNvSpPr>
          <p:nvPr>
            <p:ph type="ftr" sz="quarter" idx="31"/>
          </p:nvPr>
        </p:nvSpPr>
        <p:spPr/>
        <p:txBody>
          <a:bodyPr/>
          <a:lstStyle/>
          <a:p>
            <a:endParaRPr lang="en-US"/>
          </a:p>
        </p:txBody>
      </p:sp>
      <p:sp>
        <p:nvSpPr>
          <p:cNvPr id="15" name="Slide Number Placeholder 14"/>
          <p:cNvSpPr>
            <a:spLocks noGrp="1"/>
          </p:cNvSpPr>
          <p:nvPr>
            <p:ph type="sldNum" sz="quarter" idx="32"/>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3536886817"/>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87EA7780-5DFD-AE4F-B1E0-892BD90D08BB}" type="datetime3">
              <a:rPr lang="en-US" smtClean="0"/>
              <a:t>17 August 2023</a:t>
            </a:fld>
            <a:endParaRPr lang="en-US" dirty="0"/>
          </a:p>
        </p:txBody>
      </p:sp>
      <p:sp>
        <p:nvSpPr>
          <p:cNvPr id="5" name="Footer Placeholder 4"/>
          <p:cNvSpPr>
            <a:spLocks noGrp="1"/>
          </p:cNvSpPr>
          <p:nvPr>
            <p:ph type="ftr" sz="quarter" idx="16"/>
          </p:nvPr>
        </p:nvSpPr>
        <p:spPr/>
        <p:txBody>
          <a:bodyPr/>
          <a:lstStyle/>
          <a:p>
            <a:endParaRPr lang="en-US" dirty="0"/>
          </a:p>
        </p:txBody>
      </p:sp>
      <p:sp>
        <p:nvSpPr>
          <p:cNvPr id="6" name="Slide Number Placeholder 5"/>
          <p:cNvSpPr>
            <a:spLocks noGrp="1"/>
          </p:cNvSpPr>
          <p:nvPr>
            <p:ph type="sldNum" sz="quarter" idx="17"/>
          </p:nvPr>
        </p:nvSpPr>
        <p:spPr/>
        <p:txBody>
          <a:bodyPr/>
          <a:lstStyle/>
          <a:p>
            <a:fld id="{4EBCDCBD-78E1-0D41-A999-31B5EBF8E02C}" type="slidenum">
              <a:rPr lang="en-US" smtClean="0"/>
              <a:pPr/>
              <a:t>‹#›</a:t>
            </a:fld>
            <a:endParaRPr lang="en-US" dirty="0"/>
          </a:p>
        </p:txBody>
      </p:sp>
      <p:sp>
        <p:nvSpPr>
          <p:cNvPr id="9" name="Rectangle 8"/>
          <p:cNvSpPr/>
          <p:nvPr/>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57" y="1332"/>
            <a:ext cx="12187256" cy="6855332"/>
          </a:xfrm>
          <a:prstGeom prst="rect">
            <a:avLst/>
          </a:prstGeom>
          <a:effectLst/>
        </p:spPr>
      </p:pic>
      <p:sp>
        <p:nvSpPr>
          <p:cNvPr id="13" name="Rectangle 12"/>
          <p:cNvSpPr/>
          <p:nvPr userDrawn="1"/>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sp>
        <p:nvSpPr>
          <p:cNvPr id="3" name="Subtitle 2"/>
          <p:cNvSpPr>
            <a:spLocks noGrp="1"/>
          </p:cNvSpPr>
          <p:nvPr>
            <p:ph type="subTitle" idx="1" hasCustomPrompt="1"/>
          </p:nvPr>
        </p:nvSpPr>
        <p:spPr>
          <a:xfrm>
            <a:off x="4191001" y="2514600"/>
            <a:ext cx="6819900" cy="341566"/>
          </a:xfrm>
        </p:spPr>
        <p:txBody>
          <a:bodyPr lIns="0" tIns="0" rIns="0" bIns="0">
            <a:normAutofit/>
          </a:bodyPr>
          <a:lstStyle>
            <a:lvl1pPr marL="0" indent="0" algn="l">
              <a:buNone/>
              <a:defRPr sz="1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191000" y="2857501"/>
            <a:ext cx="6819900" cy="775386"/>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7"/>
            <a:ext cx="6819900" cy="21954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19" name="Straight Connector 18"/>
          <p:cNvCxnSpPr/>
          <p:nvPr userDrawn="1"/>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604778"/>
      </p:ext>
    </p:extLst>
  </p:cSld>
  <p:clrMapOvr>
    <a:masterClrMapping/>
  </p:clrMapOvr>
  <p:extLst>
    <p:ext uri="{DCECCB84-F9BA-43D5-87BE-67443E8EF086}">
      <p15:sldGuideLst xmlns:p15="http://schemas.microsoft.com/office/powerpoint/2012/main">
        <p15:guide id="5" pos="693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6903"/>
            <a:ext cx="2301354" cy="954697"/>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22103"/>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26903"/>
            <a:ext cx="2332240"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22103"/>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59037" y="4226903"/>
            <a:ext cx="230468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0184" y="3922103"/>
            <a:ext cx="230354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9" name="Content Placeholder 2"/>
          <p:cNvSpPr>
            <a:spLocks noGrp="1"/>
          </p:cNvSpPr>
          <p:nvPr>
            <p:ph idx="27" hasCustomPrompt="1"/>
          </p:nvPr>
        </p:nvSpPr>
        <p:spPr>
          <a:xfrm>
            <a:off x="8898514" y="4226903"/>
            <a:ext cx="233993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22103"/>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050"/>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82947802-8501-472D-9A26-4EA278BBC349}" type="datetimeFigureOut">
              <a:rPr lang="en-US" smtClean="0"/>
              <a:t>8/17/2023</a:t>
            </a:fld>
            <a:endParaRPr lang="en-US"/>
          </a:p>
        </p:txBody>
      </p:sp>
      <p:sp>
        <p:nvSpPr>
          <p:cNvPr id="14" name="Footer Placeholder 13"/>
          <p:cNvSpPr>
            <a:spLocks noGrp="1"/>
          </p:cNvSpPr>
          <p:nvPr>
            <p:ph type="ftr" sz="quarter" idx="31"/>
          </p:nvPr>
        </p:nvSpPr>
        <p:spPr/>
        <p:txBody>
          <a:bodyPr/>
          <a:lstStyle/>
          <a:p>
            <a:endParaRPr lang="en-US"/>
          </a:p>
        </p:txBody>
      </p:sp>
      <p:sp>
        <p:nvSpPr>
          <p:cNvPr id="15" name="Slide Number Placeholder 14"/>
          <p:cNvSpPr>
            <a:spLocks noGrp="1"/>
          </p:cNvSpPr>
          <p:nvPr>
            <p:ph type="sldNum" sz="quarter" idx="32"/>
          </p:nvPr>
        </p:nvSpPr>
        <p:spPr/>
        <p:txBody>
          <a:bodyPr/>
          <a:lstStyle/>
          <a:p>
            <a:fld id="{E4C9F5DD-75AD-4844-876D-C3095DBA14CC}" type="slidenum">
              <a:rPr lang="en-US" smtClean="0"/>
              <a:t>‹#›</a:t>
            </a:fld>
            <a:endParaRPr lang="en-US"/>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773269723"/>
      </p:ext>
    </p:extLst>
  </p:cSld>
  <p:clrMapOvr>
    <a:masterClrMapping/>
  </p:clrMapOvr>
  <p:extLst mod="1">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2834690"/>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185863"/>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188534"/>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548063"/>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3" name="Title 1"/>
          <p:cNvSpPr>
            <a:spLocks noGrp="1"/>
          </p:cNvSpPr>
          <p:nvPr>
            <p:ph type="title" hasCustomPrompt="1"/>
          </p:nvPr>
        </p:nvSpPr>
        <p:spPr>
          <a:xfrm>
            <a:off x="457200" y="419099"/>
            <a:ext cx="11277600" cy="766763"/>
          </a:xfrm>
        </p:spPr>
        <p:txBody>
          <a:bodyPr/>
          <a:lstStyle/>
          <a:p>
            <a:r>
              <a:rPr lang="en-US" dirty="0"/>
              <a:t>Click to add title</a:t>
            </a:r>
          </a:p>
        </p:txBody>
      </p:sp>
      <p:sp>
        <p:nvSpPr>
          <p:cNvPr id="2" name="Date Placeholder 1"/>
          <p:cNvSpPr>
            <a:spLocks noGrp="1"/>
          </p:cNvSpPr>
          <p:nvPr>
            <p:ph type="dt" sz="half" idx="36"/>
          </p:nvPr>
        </p:nvSpPr>
        <p:spPr/>
        <p:txBody>
          <a:bodyPr/>
          <a:lstStyle/>
          <a:p>
            <a:fld id="{82947802-8501-472D-9A26-4EA278BBC349}" type="datetimeFigureOut">
              <a:rPr lang="en-US" smtClean="0"/>
              <a:t>8/17/2023</a:t>
            </a:fld>
            <a:endParaRPr lang="en-US"/>
          </a:p>
        </p:txBody>
      </p:sp>
      <p:sp>
        <p:nvSpPr>
          <p:cNvPr id="3" name="Footer Placeholder 2"/>
          <p:cNvSpPr>
            <a:spLocks noGrp="1"/>
          </p:cNvSpPr>
          <p:nvPr>
            <p:ph type="ftr" sz="quarter" idx="37"/>
          </p:nvPr>
        </p:nvSpPr>
        <p:spPr/>
        <p:txBody>
          <a:bodyPr/>
          <a:lstStyle/>
          <a:p>
            <a:endParaRPr lang="en-US"/>
          </a:p>
        </p:txBody>
      </p:sp>
      <p:sp>
        <p:nvSpPr>
          <p:cNvPr id="4" name="Slide Number Placeholder 3"/>
          <p:cNvSpPr>
            <a:spLocks noGrp="1"/>
          </p:cNvSpPr>
          <p:nvPr>
            <p:ph type="sldNum" sz="quarter" idx="38"/>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3659071294"/>
      </p:ext>
    </p:extLst>
  </p:cSld>
  <p:clrMapOvr>
    <a:masterClrMapping/>
  </p:clrMapOvr>
  <p:extLst mod="1">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3134727"/>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485900"/>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488571"/>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848100"/>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 name="Date Placeholder 1"/>
          <p:cNvSpPr>
            <a:spLocks noGrp="1"/>
          </p:cNvSpPr>
          <p:nvPr>
            <p:ph type="dt" sz="half" idx="36"/>
          </p:nvPr>
        </p:nvSpPr>
        <p:spPr/>
        <p:txBody>
          <a:bodyPr/>
          <a:lstStyle/>
          <a:p>
            <a:fld id="{82947802-8501-472D-9A26-4EA278BBC349}" type="datetimeFigureOut">
              <a:rPr lang="en-US" smtClean="0"/>
              <a:t>8/17/2023</a:t>
            </a:fld>
            <a:endParaRPr lang="en-US"/>
          </a:p>
        </p:txBody>
      </p:sp>
      <p:sp>
        <p:nvSpPr>
          <p:cNvPr id="3" name="Footer Placeholder 2"/>
          <p:cNvSpPr>
            <a:spLocks noGrp="1"/>
          </p:cNvSpPr>
          <p:nvPr>
            <p:ph type="ftr" sz="quarter" idx="37"/>
          </p:nvPr>
        </p:nvSpPr>
        <p:spPr/>
        <p:txBody>
          <a:bodyPr/>
          <a:lstStyle/>
          <a:p>
            <a:endParaRPr lang="en-US"/>
          </a:p>
        </p:txBody>
      </p:sp>
      <p:sp>
        <p:nvSpPr>
          <p:cNvPr id="4" name="Slide Number Placeholder 3"/>
          <p:cNvSpPr>
            <a:spLocks noGrp="1"/>
          </p:cNvSpPr>
          <p:nvPr>
            <p:ph type="sldNum" sz="quarter" idx="38"/>
          </p:nvPr>
        </p:nvSpPr>
        <p:spPr/>
        <p:txBody>
          <a:bodyPr/>
          <a:lstStyle/>
          <a:p>
            <a:fld id="{E4C9F5DD-75AD-4844-876D-C3095DBA14CC}" type="slidenum">
              <a:rPr lang="en-US" smtClean="0"/>
              <a:t>‹#›</a:t>
            </a:fld>
            <a:endParaRPr lang="en-US"/>
          </a:p>
        </p:txBody>
      </p:sp>
      <p:sp>
        <p:nvSpPr>
          <p:cNvPr id="2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4"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420309278"/>
      </p:ext>
    </p:extLst>
  </p:cSld>
  <p:clrMapOvr>
    <a:masterClrMapping/>
  </p:clrMapOvr>
  <p:extLst mod="1">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226756"/>
            <a:ext cx="12187257" cy="6498320"/>
          </a:xfrm>
          <a:prstGeom prst="rect">
            <a:avLst/>
          </a:prstGeom>
        </p:spPr>
      </p:pic>
      <p:sp>
        <p:nvSpPr>
          <p:cNvPr id="11" name="Rectangle 10"/>
          <p:cNvSpPr/>
          <p:nvPr/>
        </p:nvSpPr>
        <p:spPr>
          <a:xfrm rot="10800000">
            <a:off x="0" y="4386808"/>
            <a:ext cx="12192000" cy="2113680"/>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1" y="1181100"/>
            <a:ext cx="10553700" cy="1143000"/>
          </a:xfrm>
        </p:spPr>
        <p:txBody>
          <a:bodyPr anchor="b">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2437483"/>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4" name="Date Placeholder 3"/>
          <p:cNvSpPr>
            <a:spLocks noGrp="1"/>
          </p:cNvSpPr>
          <p:nvPr>
            <p:ph type="dt" sz="half" idx="10"/>
          </p:nvPr>
        </p:nvSpPr>
        <p:spPr/>
        <p:txBody>
          <a:bodyPr/>
          <a:lstStyle/>
          <a:p>
            <a:fld id="{82947802-8501-472D-9A26-4EA278BBC349}" type="datetimeFigureOut">
              <a:rPr lang="en-US" smtClean="0"/>
              <a:t>8/17/2023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2207740404"/>
      </p:ext>
    </p:extLst>
  </p:cSld>
  <p:clrMapOvr>
    <a:masterClrMapping/>
  </p:clrMapOvr>
  <p:extLst mod="1">
    <p:ext uri="{DCECCB84-F9BA-43D5-87BE-67443E8EF086}">
      <p15:sldGuideLst xmlns:p15="http://schemas.microsoft.com/office/powerpoint/2012/main">
        <p15:guide id="1" pos="43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Header with Imag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186" y="2167"/>
            <a:ext cx="12187257" cy="6498320"/>
          </a:xfrm>
          <a:prstGeom prst="rect">
            <a:avLst/>
          </a:prstGeom>
        </p:spPr>
      </p:pic>
      <p:sp>
        <p:nvSpPr>
          <p:cNvPr id="20" name="Rectangle 19"/>
          <p:cNvSpPr/>
          <p:nvPr/>
        </p:nvSpPr>
        <p:spPr>
          <a:xfrm rot="10800000">
            <a:off x="0" y="4389089"/>
            <a:ext cx="12192000" cy="211139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0" y="3825130"/>
            <a:ext cx="10553700" cy="590344"/>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4"/>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0"/>
            <a:ext cx="12191999" cy="3429000"/>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7" name="Date Placeholder 6"/>
          <p:cNvSpPr>
            <a:spLocks noGrp="1"/>
          </p:cNvSpPr>
          <p:nvPr>
            <p:ph type="dt" sz="half" idx="22"/>
          </p:nvPr>
        </p:nvSpPr>
        <p:spPr/>
        <p:txBody>
          <a:bodyPr/>
          <a:lstStyle/>
          <a:p>
            <a:fld id="{82947802-8501-472D-9A26-4EA278BBC349}" type="datetimeFigureOut">
              <a:rPr lang="en-US" smtClean="0"/>
              <a:t>8/17/2023</a:t>
            </a:fld>
            <a:endParaRPr lang="en-US"/>
          </a:p>
        </p:txBody>
      </p:sp>
      <p:sp>
        <p:nvSpPr>
          <p:cNvPr id="8" name="Footer Placeholder 7"/>
          <p:cNvSpPr>
            <a:spLocks noGrp="1"/>
          </p:cNvSpPr>
          <p:nvPr>
            <p:ph type="ftr" sz="quarter" idx="23"/>
          </p:nvPr>
        </p:nvSpPr>
        <p:spPr/>
        <p:txBody>
          <a:bodyPr/>
          <a:lstStyle/>
          <a:p>
            <a:endParaRPr lang="en-US"/>
          </a:p>
        </p:txBody>
      </p:sp>
      <p:sp>
        <p:nvSpPr>
          <p:cNvPr id="9" name="Slide Number Placeholder 8"/>
          <p:cNvSpPr>
            <a:spLocks noGrp="1"/>
          </p:cNvSpPr>
          <p:nvPr>
            <p:ph type="sldNum" sz="quarter" idx="24"/>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1994035851"/>
      </p:ext>
    </p:extLst>
  </p:cSld>
  <p:clrMapOvr>
    <a:masterClrMapping/>
  </p:clrMapOvr>
  <p:extLst mod="1">
    <p:ext uri="{DCECCB84-F9BA-43D5-87BE-67443E8EF086}">
      <p15:sldGuideLst xmlns:p15="http://schemas.microsoft.com/office/powerpoint/2012/main">
        <p15:guide id="1" pos="43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8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10"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2" name="Date Placeholder 1"/>
          <p:cNvSpPr>
            <a:spLocks noGrp="1"/>
          </p:cNvSpPr>
          <p:nvPr>
            <p:ph type="dt" sz="half" idx="24"/>
          </p:nvPr>
        </p:nvSpPr>
        <p:spPr/>
        <p:txBody>
          <a:bodyPr/>
          <a:lstStyle/>
          <a:p>
            <a:fld id="{82947802-8501-472D-9A26-4EA278BBC349}" type="datetimeFigureOut">
              <a:rPr lang="en-US" smtClean="0"/>
              <a:t>8/17/2023</a:t>
            </a:fld>
            <a:endParaRPr lang="en-US"/>
          </a:p>
        </p:txBody>
      </p:sp>
      <p:sp>
        <p:nvSpPr>
          <p:cNvPr id="7" name="Footer Placeholder 6"/>
          <p:cNvSpPr>
            <a:spLocks noGrp="1"/>
          </p:cNvSpPr>
          <p:nvPr>
            <p:ph type="ftr" sz="quarter" idx="25"/>
          </p:nvPr>
        </p:nvSpPr>
        <p:spPr/>
        <p:txBody>
          <a:bodyPr/>
          <a:lstStyle/>
          <a:p>
            <a:endParaRPr lang="en-US"/>
          </a:p>
        </p:txBody>
      </p:sp>
      <p:sp>
        <p:nvSpPr>
          <p:cNvPr id="9" name="Slide Number Placeholder 8"/>
          <p:cNvSpPr>
            <a:spLocks noGrp="1"/>
          </p:cNvSpPr>
          <p:nvPr>
            <p:ph type="sldNum" sz="quarter" idx="26"/>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508781484"/>
      </p:ext>
    </p:extLst>
  </p:cSld>
  <p:clrMapOvr>
    <a:masterClrMapping/>
  </p:clrMapOvr>
  <p:extLst mod="1">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1"/>
            <a:ext cx="7962900" cy="6500489"/>
          </a:xfrm>
          <a:no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p:nvCxnSpPr>
        <p:spPr>
          <a:xfrm flipV="1">
            <a:off x="4229100" y="1"/>
            <a:ext cx="0" cy="65004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82947802-8501-472D-9A26-4EA278BBC349}" type="datetimeFigureOut">
              <a:rPr lang="en-US" smtClean="0"/>
              <a:t>8/17/2023</a:t>
            </a:fld>
            <a:endParaRPr lang="en-US"/>
          </a:p>
        </p:txBody>
      </p:sp>
      <p:sp>
        <p:nvSpPr>
          <p:cNvPr id="7" name="Footer Placeholder 6"/>
          <p:cNvSpPr>
            <a:spLocks noGrp="1"/>
          </p:cNvSpPr>
          <p:nvPr>
            <p:ph type="ftr" sz="quarter" idx="25"/>
          </p:nvPr>
        </p:nvSpPr>
        <p:spPr/>
        <p:txBody>
          <a:bodyPr/>
          <a:lstStyle/>
          <a:p>
            <a:endParaRPr lang="en-US"/>
          </a:p>
        </p:txBody>
      </p:sp>
      <p:sp>
        <p:nvSpPr>
          <p:cNvPr id="11" name="Slide Number Placeholder 10"/>
          <p:cNvSpPr>
            <a:spLocks noGrp="1"/>
          </p:cNvSpPr>
          <p:nvPr>
            <p:ph type="sldNum" sz="quarter" idx="26"/>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228357206"/>
      </p:ext>
    </p:extLst>
  </p:cSld>
  <p:clrMapOvr>
    <a:masterClrMapping/>
  </p:clrMapOvr>
  <p:extLst mod="1">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0"/>
            <a:ext cx="12192000" cy="6500488"/>
          </a:xfrm>
          <a:solidFill>
            <a:schemeClr val="tx2"/>
          </a:solidFill>
          <a:ln>
            <a:noFill/>
          </a:ln>
        </p:spPr>
        <p:txBody>
          <a:bodyPr anchor="ctr"/>
          <a:lstStyle>
            <a:lvl1pPr marL="0" indent="0" algn="ctr">
              <a:buNone/>
              <a:defRPr>
                <a:ln>
                  <a:noFill/>
                </a:ln>
                <a:solidFill>
                  <a:schemeClr val="tx2">
                    <a:lumMod val="60000"/>
                    <a:lumOff val="40000"/>
                  </a:schemeClr>
                </a:solidFill>
              </a:defRPr>
            </a:lvl1pPr>
          </a:lstStyle>
          <a:p>
            <a:r>
              <a:rPr lang="en-US" dirty="0"/>
              <a:t>Click to add image</a:t>
            </a:r>
          </a:p>
        </p:txBody>
      </p:sp>
      <p:sp>
        <p:nvSpPr>
          <p:cNvPr id="12" name="Text Placeholder 11"/>
          <p:cNvSpPr>
            <a:spLocks noGrp="1"/>
          </p:cNvSpPr>
          <p:nvPr>
            <p:ph type="body" sz="quarter" idx="22" hasCustomPrompt="1"/>
          </p:nvPr>
        </p:nvSpPr>
        <p:spPr>
          <a:xfrm>
            <a:off x="8089900" y="5424303"/>
            <a:ext cx="3644900" cy="747897"/>
          </a:xfrm>
          <a:solidFill>
            <a:schemeClr val="bg1"/>
          </a:solidFill>
        </p:spPr>
        <p:txBody>
          <a:bodyPr lIns="365760" tIns="274320" rIns="365760" bIns="274320" anchor="t" anchorCtr="0">
            <a:spAutoFit/>
          </a:bodyPr>
          <a:lstStyle>
            <a:lvl1pPr marL="0" indent="0">
              <a:buNone/>
              <a:defRPr sz="12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2" name="Date Placeholder 1"/>
          <p:cNvSpPr>
            <a:spLocks noGrp="1"/>
          </p:cNvSpPr>
          <p:nvPr>
            <p:ph type="dt" sz="half" idx="23"/>
          </p:nvPr>
        </p:nvSpPr>
        <p:spPr/>
        <p:txBody>
          <a:bodyPr/>
          <a:lstStyle/>
          <a:p>
            <a:fld id="{82947802-8501-472D-9A26-4EA278BBC349}" type="datetimeFigureOut">
              <a:rPr lang="en-US" smtClean="0"/>
              <a:t>8/17/2023</a:t>
            </a:fld>
            <a:endParaRPr lang="en-US"/>
          </a:p>
        </p:txBody>
      </p:sp>
      <p:sp>
        <p:nvSpPr>
          <p:cNvPr id="7" name="Footer Placeholder 6"/>
          <p:cNvSpPr>
            <a:spLocks noGrp="1"/>
          </p:cNvSpPr>
          <p:nvPr>
            <p:ph type="ftr" sz="quarter" idx="24"/>
          </p:nvPr>
        </p:nvSpPr>
        <p:spPr/>
        <p:txBody>
          <a:bodyPr/>
          <a:lstStyle/>
          <a:p>
            <a:endParaRPr lang="en-US"/>
          </a:p>
        </p:txBody>
      </p:sp>
      <p:sp>
        <p:nvSpPr>
          <p:cNvPr id="8" name="Slide Number Placeholder 7"/>
          <p:cNvSpPr>
            <a:spLocks noGrp="1"/>
          </p:cNvSpPr>
          <p:nvPr>
            <p:ph type="sldNum" sz="quarter" idx="25"/>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3335547330"/>
      </p:ext>
    </p:extLst>
  </p:cSld>
  <p:clrMapOvr>
    <a:masterClrMapping/>
  </p:clrMapOvr>
  <p:extLst mod="1">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title</a:t>
            </a:r>
          </a:p>
        </p:txBody>
      </p:sp>
      <p:sp>
        <p:nvSpPr>
          <p:cNvPr id="6" name="Date Placeholder 5"/>
          <p:cNvSpPr>
            <a:spLocks noGrp="1"/>
          </p:cNvSpPr>
          <p:nvPr>
            <p:ph type="dt" sz="half" idx="10"/>
          </p:nvPr>
        </p:nvSpPr>
        <p:spPr/>
        <p:txBody>
          <a:bodyPr/>
          <a:lstStyle/>
          <a:p>
            <a:fld id="{82947802-8501-472D-9A26-4EA278BBC349}" type="datetimeFigureOut">
              <a:rPr lang="en-US" smtClean="0"/>
              <a:t>8/17/2023</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40615928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2947802-8501-472D-9A26-4EA278BBC349}" type="datetimeFigureOut">
              <a:rPr lang="en-US" smtClean="0"/>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C9F5DD-75AD-4844-876D-C3095DBA14CC}" type="slidenum">
              <a:rPr lang="en-US" smtClean="0"/>
              <a:t>‹#›</a:t>
            </a:fld>
            <a:endParaRPr lang="en-US"/>
          </a:p>
        </p:txBody>
      </p:sp>
      <p:sp>
        <p:nvSpPr>
          <p:cNvPr id="6" name="Title 1"/>
          <p:cNvSpPr>
            <a:spLocks noGrp="1"/>
          </p:cNvSpPr>
          <p:nvPr>
            <p:ph type="title" hasCustomPrompt="1"/>
          </p:nvPr>
        </p:nvSpPr>
        <p:spPr>
          <a:xfrm>
            <a:off x="457200" y="415089"/>
            <a:ext cx="11277600" cy="338328"/>
          </a:xfrm>
        </p:spPr>
        <p:txBody>
          <a:bodyPr>
            <a:noAutofit/>
          </a:bodyPr>
          <a:lstStyle>
            <a:lvl1pPr>
              <a:defRPr sz="2800"/>
            </a:lvl1pPr>
          </a:lstStyle>
          <a:p>
            <a:r>
              <a:rPr lang="en-US" dirty="0"/>
              <a:t>Click to add title</a:t>
            </a:r>
          </a:p>
        </p:txBody>
      </p:sp>
      <p:sp>
        <p:nvSpPr>
          <p:cNvPr id="7" name="Text Placeholder 8"/>
          <p:cNvSpPr>
            <a:spLocks noGrp="1"/>
          </p:cNvSpPr>
          <p:nvPr>
            <p:ph type="body" sz="quarter" idx="13" hasCustomPrompt="1"/>
          </p:nvPr>
        </p:nvSpPr>
        <p:spPr>
          <a:xfrm>
            <a:off x="457200" y="794565"/>
            <a:ext cx="11277600" cy="386535"/>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044463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a:t>
            </a:r>
          </a:p>
        </p:txBody>
      </p:sp>
      <p:sp>
        <p:nvSpPr>
          <p:cNvPr id="3" name="Content Placeholder 2"/>
          <p:cNvSpPr>
            <a:spLocks noGrp="1"/>
          </p:cNvSpPr>
          <p:nvPr>
            <p:ph idx="1" hasCustomPrompt="1"/>
          </p:nvPr>
        </p:nvSpPr>
        <p:spPr>
          <a:xfrm>
            <a:off x="952500" y="1185863"/>
            <a:ext cx="10287000" cy="4986338"/>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4B93144-C76E-764F-93FB-58C67DB58A80}" type="datetime3">
              <a:rPr lang="en-US" smtClean="0"/>
              <a:t>17 August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7" name="Picture 6">
            <a:extLst>
              <a:ext uri="{FF2B5EF4-FFF2-40B4-BE49-F238E27FC236}">
                <a16:creationId xmlns:a16="http://schemas.microsoft.com/office/drawing/2014/main" id="{D03D63BA-95B7-2B4C-AEF6-CD82AC95336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324422" cy="914400"/>
          </a:xfrm>
          <a:prstGeom prst="rect">
            <a:avLst/>
          </a:prstGeom>
        </p:spPr>
      </p:pic>
    </p:spTree>
    <p:extLst>
      <p:ext uri="{BB962C8B-B14F-4D97-AF65-F5344CB8AC3E}">
        <p14:creationId xmlns:p14="http://schemas.microsoft.com/office/powerpoint/2010/main" val="16784431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Video Blac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fld id="{82947802-8501-472D-9A26-4EA278BBC349}" type="datetimeFigureOut">
              <a:rPr lang="en-US" smtClean="0"/>
              <a:t>8/17/2023</a:t>
            </a:fld>
            <a:endParaRPr lang="en-US"/>
          </a:p>
        </p:txBody>
      </p:sp>
      <p:sp>
        <p:nvSpPr>
          <p:cNvPr id="3" name="Footer Placeholder 2"/>
          <p:cNvSpPr>
            <a:spLocks noGrp="1"/>
          </p:cNvSpPr>
          <p:nvPr>
            <p:ph type="ftr" sz="quarter" idx="15"/>
          </p:nvPr>
        </p:nvSpPr>
        <p:spPr/>
        <p:txBody>
          <a:bodyPr/>
          <a:lstStyle/>
          <a:p>
            <a:endParaRPr lang="en-US"/>
          </a:p>
        </p:txBody>
      </p:sp>
      <p:sp>
        <p:nvSpPr>
          <p:cNvPr id="4" name="Slide Number Placeholder 3"/>
          <p:cNvSpPr>
            <a:spLocks noGrp="1"/>
          </p:cNvSpPr>
          <p:nvPr>
            <p:ph type="sldNum" sz="quarter" idx="16"/>
          </p:nvPr>
        </p:nvSpPr>
        <p:spPr/>
        <p:txBody>
          <a:bodyPr/>
          <a:lstStyle/>
          <a:p>
            <a:fld id="{E4C9F5DD-75AD-4844-876D-C3095DBA14CC}" type="slidenum">
              <a:rPr lang="en-US" smtClean="0"/>
              <a:t>‹#›</a:t>
            </a:fld>
            <a:endParaRPr lang="en-US"/>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extLst>
      <p:ext uri="{BB962C8B-B14F-4D97-AF65-F5344CB8AC3E}">
        <p14:creationId xmlns:p14="http://schemas.microsoft.com/office/powerpoint/2010/main" val="8444033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2947802-8501-472D-9A26-4EA278BBC349}" type="datetimeFigureOut">
              <a:rPr lang="en-US" smtClean="0"/>
              <a:t>8/17/2023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11816440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ad Chart with Title 2">
    <p:spTree>
      <p:nvGrpSpPr>
        <p:cNvPr id="1" name=""/>
        <p:cNvGrpSpPr/>
        <p:nvPr/>
      </p:nvGrpSpPr>
      <p:grpSpPr>
        <a:xfrm>
          <a:off x="0" y="0"/>
          <a:ext cx="0" cy="0"/>
          <a:chOff x="0" y="0"/>
          <a:chExt cx="0" cy="0"/>
        </a:xfrm>
      </p:grpSpPr>
      <p:sp>
        <p:nvSpPr>
          <p:cNvPr id="28" name="Title 27"/>
          <p:cNvSpPr>
            <a:spLocks noGrp="1"/>
          </p:cNvSpPr>
          <p:nvPr>
            <p:ph type="title" hasCustomPrompt="1"/>
          </p:nvPr>
        </p:nvSpPr>
        <p:spPr>
          <a:xfrm>
            <a:off x="457200" y="419100"/>
            <a:ext cx="11277600" cy="351608"/>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4420"/>
            <a:ext cx="12192" cy="56160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939" y="3695999"/>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0" y="88442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p:ph type="body" sz="quarter" idx="18" hasCustomPrompt="1"/>
          </p:nvPr>
        </p:nvSpPr>
        <p:spPr>
          <a:xfrm>
            <a:off x="457200" y="144578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p:ph type="body" sz="quarter" idx="24" hasCustomPrompt="1"/>
          </p:nvPr>
        </p:nvSpPr>
        <p:spPr>
          <a:xfrm>
            <a:off x="457200" y="1152294"/>
            <a:ext cx="5296819"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p:ph type="body" sz="quarter" idx="27" hasCustomPrompt="1"/>
          </p:nvPr>
        </p:nvSpPr>
        <p:spPr>
          <a:xfrm>
            <a:off x="453482" y="4295396"/>
            <a:ext cx="5299617"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p:ph type="body" sz="quarter" idx="28" hasCustomPrompt="1"/>
          </p:nvPr>
        </p:nvSpPr>
        <p:spPr>
          <a:xfrm>
            <a:off x="453483" y="4001905"/>
            <a:ext cx="529961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p:ph type="body" sz="quarter" idx="31" hasCustomPrompt="1"/>
          </p:nvPr>
        </p:nvSpPr>
        <p:spPr>
          <a:xfrm>
            <a:off x="6442617" y="1442068"/>
            <a:ext cx="5292183"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p:ph type="body" sz="quarter" idx="32" hasCustomPrompt="1"/>
          </p:nvPr>
        </p:nvSpPr>
        <p:spPr>
          <a:xfrm>
            <a:off x="6442617" y="1148577"/>
            <a:ext cx="5289388"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p:ph type="body" sz="quarter" idx="35" hasCustomPrompt="1"/>
          </p:nvPr>
        </p:nvSpPr>
        <p:spPr>
          <a:xfrm>
            <a:off x="6438900" y="4291679"/>
            <a:ext cx="5293105"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9"/>
          </p:nvPr>
        </p:nvSpPr>
        <p:spPr/>
        <p:txBody>
          <a:bodyPr/>
          <a:lstStyle/>
          <a:p>
            <a:fld id="{82947802-8501-472D-9A26-4EA278BBC349}" type="datetimeFigureOut">
              <a:rPr lang="en-US" smtClean="0"/>
              <a:t>8/17/2023</a:t>
            </a:fld>
            <a:endParaRPr lang="en-US"/>
          </a:p>
        </p:txBody>
      </p:sp>
      <p:sp>
        <p:nvSpPr>
          <p:cNvPr id="6" name="Footer Placeholder 5"/>
          <p:cNvSpPr>
            <a:spLocks noGrp="1"/>
          </p:cNvSpPr>
          <p:nvPr>
            <p:ph type="ftr" sz="quarter" idx="40"/>
          </p:nvPr>
        </p:nvSpPr>
        <p:spPr/>
        <p:txBody>
          <a:bodyPr/>
          <a:lstStyle/>
          <a:p>
            <a:endParaRPr lang="en-US"/>
          </a:p>
        </p:txBody>
      </p:sp>
      <p:sp>
        <p:nvSpPr>
          <p:cNvPr id="7" name="Slide Number Placeholder 6"/>
          <p:cNvSpPr>
            <a:spLocks noGrp="1"/>
          </p:cNvSpPr>
          <p:nvPr>
            <p:ph type="sldNum" sz="quarter" idx="41"/>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38583229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3048" cy="65004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8" hasCustomPrompt="1"/>
          </p:nvPr>
        </p:nvSpPr>
        <p:spPr>
          <a:xfrm>
            <a:off x="4572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9" hasCustomPrompt="1"/>
          </p:nvPr>
        </p:nvSpPr>
        <p:spPr>
          <a:xfrm>
            <a:off x="4572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3104"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203" y="3586931"/>
            <a:ext cx="529589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0" y="358321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7"/>
          </p:nvPr>
        </p:nvSpPr>
        <p:spPr/>
        <p:txBody>
          <a:bodyPr/>
          <a:lstStyle/>
          <a:p>
            <a:fld id="{82947802-8501-472D-9A26-4EA278BBC349}" type="datetimeFigureOut">
              <a:rPr lang="en-US" smtClean="0"/>
              <a:t>8/17/2023</a:t>
            </a:fld>
            <a:endParaRPr lang="en-US"/>
          </a:p>
        </p:txBody>
      </p:sp>
      <p:sp>
        <p:nvSpPr>
          <p:cNvPr id="7" name="Footer Placeholder 6"/>
          <p:cNvSpPr>
            <a:spLocks noGrp="1"/>
          </p:cNvSpPr>
          <p:nvPr>
            <p:ph type="ftr" sz="quarter" idx="38"/>
          </p:nvPr>
        </p:nvSpPr>
        <p:spPr/>
        <p:txBody>
          <a:bodyPr/>
          <a:lstStyle/>
          <a:p>
            <a:endParaRPr lang="en-US"/>
          </a:p>
        </p:txBody>
      </p:sp>
      <p:sp>
        <p:nvSpPr>
          <p:cNvPr id="9" name="Slide Number Placeholder 8"/>
          <p:cNvSpPr>
            <a:spLocks noGrp="1"/>
          </p:cNvSpPr>
          <p:nvPr>
            <p:ph type="sldNum" sz="quarter" idx="39"/>
          </p:nvPr>
        </p:nvSpPr>
        <p:spPr/>
        <p:txBody>
          <a:bodyPr/>
          <a:lstStyle/>
          <a:p>
            <a:fld id="{E4C9F5DD-75AD-4844-876D-C3095DBA14CC}" type="slidenum">
              <a:rPr lang="en-US" smtClean="0"/>
              <a:t>‹#›</a:t>
            </a:fld>
            <a:endParaRPr lang="en-US"/>
          </a:p>
        </p:txBody>
      </p:sp>
    </p:spTree>
    <p:extLst>
      <p:ext uri="{BB962C8B-B14F-4D97-AF65-F5344CB8AC3E}">
        <p14:creationId xmlns:p14="http://schemas.microsoft.com/office/powerpoint/2010/main" val="6860210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End Bl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947802-8501-472D-9A26-4EA278BBC349}" type="datetimeFigureOut">
              <a:rPr lang="en-US" smtClean="0"/>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C9F5DD-75AD-4844-876D-C3095DBA14CC}" type="slidenum">
              <a:rPr lang="en-US" smtClean="0"/>
              <a:t>‹#›</a:t>
            </a:fld>
            <a:endParaRPr lang="en-US"/>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57" y="1332"/>
            <a:ext cx="12187256" cy="6855332"/>
          </a:xfrm>
          <a:prstGeom prst="rect">
            <a:avLst/>
          </a:prstGeom>
        </p:spPr>
      </p:pic>
      <p:sp>
        <p:nvSpPr>
          <p:cNvPr id="10" name="Rectangle 9"/>
          <p:cNvSpPr/>
          <p:nvPr/>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56163" y="1371600"/>
            <a:ext cx="5479673" cy="3584448"/>
          </a:xfrm>
          <a:prstGeom prst="rect">
            <a:avLst/>
          </a:prstGeom>
        </p:spPr>
      </p:pic>
    </p:spTree>
    <p:extLst>
      <p:ext uri="{BB962C8B-B14F-4D97-AF65-F5344CB8AC3E}">
        <p14:creationId xmlns:p14="http://schemas.microsoft.com/office/powerpoint/2010/main" val="27161393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1_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82947802-8501-472D-9A26-4EA278BBC349}" type="datetimeFigureOut">
              <a:rPr lang="en-US" smtClean="0"/>
              <a:t>8/17/2023</a:t>
            </a:fld>
            <a:endParaRPr lang="en-US"/>
          </a:p>
        </p:txBody>
      </p:sp>
      <p:sp>
        <p:nvSpPr>
          <p:cNvPr id="5" name="Footer Placeholder 4"/>
          <p:cNvSpPr>
            <a:spLocks noGrp="1"/>
          </p:cNvSpPr>
          <p:nvPr>
            <p:ph type="ftr" sz="quarter" idx="16"/>
          </p:nvPr>
        </p:nvSpPr>
        <p:spPr/>
        <p:txBody>
          <a:bodyPr/>
          <a:lstStyle/>
          <a:p>
            <a:endParaRPr lang="en-US"/>
          </a:p>
        </p:txBody>
      </p:sp>
      <p:sp>
        <p:nvSpPr>
          <p:cNvPr id="6" name="Slide Number Placeholder 5"/>
          <p:cNvSpPr>
            <a:spLocks noGrp="1"/>
          </p:cNvSpPr>
          <p:nvPr>
            <p:ph type="sldNum" sz="quarter" idx="17"/>
          </p:nvPr>
        </p:nvSpPr>
        <p:spPr/>
        <p:txBody>
          <a:bodyPr/>
          <a:lstStyle/>
          <a:p>
            <a:fld id="{E4C9F5DD-75AD-4844-876D-C3095DBA14CC}" type="slidenum">
              <a:rPr lang="en-US" smtClean="0"/>
              <a:t>‹#›</a:t>
            </a:fld>
            <a:endParaRPr lang="en-US"/>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4509053"/>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5118652"/>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690152"/>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4509052"/>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475" y="4458050"/>
            <a:ext cx="3030109" cy="1982102"/>
          </a:xfrm>
          <a:prstGeom prst="rect">
            <a:avLst/>
          </a:prstGeom>
        </p:spPr>
      </p:pic>
    </p:spTree>
    <p:extLst>
      <p:ext uri="{BB962C8B-B14F-4D97-AF65-F5344CB8AC3E}">
        <p14:creationId xmlns:p14="http://schemas.microsoft.com/office/powerpoint/2010/main" val="613219463"/>
      </p:ext>
    </p:extLst>
  </p:cSld>
  <p:clrMapOvr>
    <a:masterClrMapping/>
  </p:clrMapOvr>
  <p:extLst mod="1">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a:t>Click to add title</a:t>
            </a:r>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11"/>
          <p:cNvSpPr>
            <a:spLocks noGrp="1"/>
          </p:cNvSpPr>
          <p:nvPr>
            <p:ph type="dt" sz="half" idx="14"/>
          </p:nvPr>
        </p:nvSpPr>
        <p:spPr/>
        <p:txBody>
          <a:bodyPr/>
          <a:lstStyle/>
          <a:p>
            <a:fld id="{82947802-8501-472D-9A26-4EA278BBC349}" type="datetimeFigureOut">
              <a:rPr lang="en-US" smtClean="0"/>
              <a:t>8/17/2023</a:t>
            </a:fld>
            <a:endParaRPr lang="en-US"/>
          </a:p>
        </p:txBody>
      </p:sp>
      <p:sp>
        <p:nvSpPr>
          <p:cNvPr id="14" name="Footer Placeholder 13"/>
          <p:cNvSpPr>
            <a:spLocks noGrp="1"/>
          </p:cNvSpPr>
          <p:nvPr>
            <p:ph type="ftr" sz="quarter" idx="15"/>
          </p:nvPr>
        </p:nvSpPr>
        <p:spPr/>
        <p:txBody>
          <a:bodyPr/>
          <a:lstStyle/>
          <a:p>
            <a:endParaRPr lang="en-US"/>
          </a:p>
        </p:txBody>
      </p:sp>
      <p:sp>
        <p:nvSpPr>
          <p:cNvPr id="15" name="Slide Number Placeholder 14"/>
          <p:cNvSpPr>
            <a:spLocks noGrp="1"/>
          </p:cNvSpPr>
          <p:nvPr>
            <p:ph type="sldNum" sz="quarter" idx="16"/>
          </p:nvPr>
        </p:nvSpPr>
        <p:spPr/>
        <p:txBody>
          <a:bodyPr/>
          <a:lstStyle/>
          <a:p>
            <a:fld id="{E4C9F5DD-75AD-4844-876D-C3095DBA14CC}" type="slidenum">
              <a:rPr lang="en-US" smtClean="0"/>
              <a:t>‹#›</a:t>
            </a:fld>
            <a:endParaRPr lang="en-US"/>
          </a:p>
        </p:txBody>
      </p:sp>
      <p:pic>
        <p:nvPicPr>
          <p:cNvPr id="7" name="Picture 6">
            <a:extLst>
              <a:ext uri="{FF2B5EF4-FFF2-40B4-BE49-F238E27FC236}">
                <a16:creationId xmlns:a16="http://schemas.microsoft.com/office/drawing/2014/main" id="{B168208E-FB7B-0A4E-84BB-740160322601}"/>
              </a:ext>
            </a:extLst>
          </p:cNvPr>
          <p:cNvPicPr>
            <a:picLocks noChangeAspect="1"/>
          </p:cNvPicPr>
          <p:nvPr/>
        </p:nvPicPr>
        <p:blipFill rotWithShape="1">
          <a:blip r:embed="rId2"/>
          <a:srcRect r="21179"/>
          <a:stretch/>
        </p:blipFill>
        <p:spPr>
          <a:xfrm>
            <a:off x="0" y="20023"/>
            <a:ext cx="4324422" cy="914400"/>
          </a:xfrm>
          <a:prstGeom prst="rect">
            <a:avLst/>
          </a:prstGeom>
        </p:spPr>
      </p:pic>
    </p:spTree>
    <p:extLst>
      <p:ext uri="{BB962C8B-B14F-4D97-AF65-F5344CB8AC3E}">
        <p14:creationId xmlns:p14="http://schemas.microsoft.com/office/powerpoint/2010/main" val="24671926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4CD75C0-81EB-2441-B8D3-C075216334C6}" type="datetime1">
              <a:rPr lang="en-US" smtClean="0">
                <a:solidFill>
                  <a:prstClr val="black">
                    <a:tint val="75000"/>
                  </a:prstClr>
                </a:solidFill>
              </a:rPr>
              <a:t>8/17/2023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7566651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90B08D-9E6A-DB4B-95E0-061747D3EAE4}" type="datetime1">
              <a:rPr lang="en-US" smtClean="0">
                <a:solidFill>
                  <a:prstClr val="black">
                    <a:tint val="75000"/>
                  </a:prstClr>
                </a:solidFill>
              </a:rPr>
              <a:t>8/17/2023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27695497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01A4CF-BE6C-2C46-8A3D-CB9B3A4CC40A}" type="datetime1">
              <a:rPr lang="en-US" smtClean="0">
                <a:solidFill>
                  <a:prstClr val="black">
                    <a:tint val="75000"/>
                  </a:prstClr>
                </a:solidFill>
              </a:rPr>
              <a:t>8/17/2023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926729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_for_Missio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951540-E53C-E74E-9A92-C692D230033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6687967" y="1307364"/>
            <a:ext cx="5055650" cy="5078321"/>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CE6B4E2-F6A1-AB41-B966-6EB53929315C}" type="datetime3">
              <a:rPr lang="en-US" smtClean="0"/>
              <a:t>17 August 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78B22182-A2A4-CB46-9920-A744C95DAC6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cxnSp>
        <p:nvCxnSpPr>
          <p:cNvPr id="9" name="Straight Connector 8">
            <a:extLst>
              <a:ext uri="{FF2B5EF4-FFF2-40B4-BE49-F238E27FC236}">
                <a16:creationId xmlns:a16="http://schemas.microsoft.com/office/drawing/2014/main" id="{C493A17E-A766-8A4A-85E7-BE709339B9D1}"/>
              </a:ext>
            </a:extLst>
          </p:cNvPr>
          <p:cNvCxnSpPr/>
          <p:nvPr userDrawn="1"/>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13718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D277F4-ED6F-8F41-96F2-8EBEB1C1C4AB}" type="datetime1">
              <a:rPr lang="en-US" smtClean="0">
                <a:solidFill>
                  <a:prstClr val="black">
                    <a:tint val="75000"/>
                  </a:prstClr>
                </a:solidFill>
              </a:rPr>
              <a:t>8/17/2023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617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0CE0EF-B1C7-7D4A-8FFD-3FC4D65A0771}" type="datetime1">
              <a:rPr lang="en-US" smtClean="0">
                <a:solidFill>
                  <a:prstClr val="black">
                    <a:tint val="75000"/>
                  </a:prstClr>
                </a:solidFill>
              </a:rPr>
              <a:t>8/17/2023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76190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FCDD0C6-EB43-3C4F-A72C-52656CA76AEE}" type="datetime1">
              <a:rPr lang="en-US" smtClean="0">
                <a:solidFill>
                  <a:prstClr val="black">
                    <a:tint val="75000"/>
                  </a:prstClr>
                </a:solidFill>
              </a:rPr>
              <a:t>8/17/2023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32669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F7952B-248C-9443-A8AF-87AB2E9C188B}" type="datetime1">
              <a:rPr lang="en-US" smtClean="0">
                <a:solidFill>
                  <a:prstClr val="black">
                    <a:tint val="75000"/>
                  </a:prstClr>
                </a:solidFill>
              </a:rPr>
              <a:t>8/17/2023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70035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4E1DFB6-2ABF-C14D-942F-D8D9834AC77A}" type="datetime1">
              <a:rPr lang="en-US" smtClean="0">
                <a:solidFill>
                  <a:prstClr val="black">
                    <a:tint val="75000"/>
                  </a:prstClr>
                </a:solidFill>
              </a:rPr>
              <a:t>8/17/2023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50919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3A51CCF-5226-D14F-B0C7-AB31D2E1C6B3}" type="datetime1">
              <a:rPr lang="en-US" smtClean="0">
                <a:solidFill>
                  <a:prstClr val="black">
                    <a:tint val="75000"/>
                  </a:prstClr>
                </a:solidFill>
              </a:rPr>
              <a:t>8/17/2023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779709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A94539-12C5-B149-ADA1-5C6AA68A4E4A}" type="datetime1">
              <a:rPr lang="en-US" smtClean="0">
                <a:solidFill>
                  <a:prstClr val="black">
                    <a:tint val="75000"/>
                  </a:prstClr>
                </a:solidFill>
              </a:rPr>
              <a:t>8/17/2023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990606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0D64EE-8008-CF40-9B9B-00A1B4ED554B}" type="datetime1">
              <a:rPr lang="en-US" smtClean="0">
                <a:solidFill>
                  <a:prstClr val="black">
                    <a:tint val="75000"/>
                  </a:prstClr>
                </a:solidFill>
              </a:rPr>
              <a:t>8/17/2023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92699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itle Only">
    <p:bg>
      <p:bgPr>
        <a:gradFill>
          <a:gsLst>
            <a:gs pos="0">
              <a:schemeClr val="tx1"/>
            </a:gs>
            <a:gs pos="54000">
              <a:schemeClr val="tx1">
                <a:lumMod val="95000"/>
                <a:lumOff val="5000"/>
              </a:schemeClr>
            </a:gs>
            <a:gs pos="100000">
              <a:schemeClr val="tx2"/>
            </a:gs>
          </a:gsLst>
          <a:lin ang="5400000" scaled="1"/>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235200" y="76200"/>
            <a:ext cx="8737600" cy="914400"/>
          </a:xfrm>
          <a:prstGeom prst="rect">
            <a:avLst/>
          </a:prstGeom>
        </p:spPr>
        <p:txBody>
          <a:bodyPr lIns="91429" tIns="45714" rIns="91429" bIns="45714" anchor="ctr"/>
          <a:lstStyle>
            <a:lvl1pPr>
              <a:defRPr sz="3200">
                <a:solidFill>
                  <a:schemeClr val="bg1"/>
                </a:solidFill>
                <a:latin typeface="Arial" pitchFamily="34" charset="0"/>
                <a:cs typeface="Arial" pitchFamily="34" charset="0"/>
              </a:defRPr>
            </a:lvl1pPr>
          </a:lstStyle>
          <a:p>
            <a:r>
              <a:rPr lang="en-US"/>
              <a:t>Click to edit Master title style</a:t>
            </a:r>
          </a:p>
        </p:txBody>
      </p:sp>
      <p:sp>
        <p:nvSpPr>
          <p:cNvPr id="7" name="Content Placeholder 2"/>
          <p:cNvSpPr>
            <a:spLocks noGrp="1"/>
          </p:cNvSpPr>
          <p:nvPr>
            <p:ph idx="1"/>
          </p:nvPr>
        </p:nvSpPr>
        <p:spPr>
          <a:xfrm>
            <a:off x="406400" y="1295400"/>
            <a:ext cx="11480800" cy="4953000"/>
          </a:xfrm>
          <a:prstGeom prst="rect">
            <a:avLst/>
          </a:prstGeom>
        </p:spPr>
        <p:txBody>
          <a:bodyPr lIns="91429" tIns="45714" rIns="91429" bIns="45714"/>
          <a:lstStyle>
            <a:lvl1pPr>
              <a:defRPr sz="2400" b="1">
                <a:latin typeface="Arial" pitchFamily="34" charset="0"/>
                <a:cs typeface="Arial" pitchFamily="34" charset="0"/>
              </a:defRPr>
            </a:lvl1pPr>
            <a:lvl2pPr marL="742863" indent="-285717">
              <a:buFont typeface="Wingdings" pitchFamily="2" charset="2"/>
              <a:buChar char="§"/>
              <a:defRPr sz="2000">
                <a:latin typeface="Arial" pitchFamily="34" charset="0"/>
                <a:cs typeface="Arial" pitchFamily="34" charset="0"/>
              </a:defRPr>
            </a:lvl2pPr>
            <a:lvl3pPr marL="1142867" indent="-228573">
              <a:buFont typeface="Wingdings" pitchFamily="2" charset="2"/>
              <a:buChar char="Ø"/>
              <a:defRPr sz="1800">
                <a:latin typeface="Arial" pitchFamily="34" charset="0"/>
                <a:cs typeface="Arial" pitchFamily="34" charset="0"/>
              </a:defRPr>
            </a:lvl3pPr>
            <a:lvl4pPr marL="1600013" indent="-228573">
              <a:buFont typeface="Wingdings" pitchFamily="2" charset="2"/>
              <a:buChar char="v"/>
              <a:defRPr sz="1600">
                <a:latin typeface="Arial" pitchFamily="34" charset="0"/>
                <a:cs typeface="Arial" pitchFamily="34" charset="0"/>
              </a:defRPr>
            </a:lvl4pPr>
            <a:lvl5pPr>
              <a:defRPr>
                <a:latin typeface="Arial" pitchFamily="34" charset="0"/>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Date Placeholder 3"/>
          <p:cNvSpPr>
            <a:spLocks noGrp="1"/>
          </p:cNvSpPr>
          <p:nvPr>
            <p:ph type="dt" sz="half" idx="10"/>
          </p:nvPr>
        </p:nvSpPr>
        <p:spPr>
          <a:xfrm>
            <a:off x="406400" y="6356350"/>
            <a:ext cx="2844800" cy="365125"/>
          </a:xfrm>
          <a:prstGeom prst="rect">
            <a:avLst/>
          </a:prstGeom>
        </p:spPr>
        <p:txBody>
          <a:bodyPr vert="horz" wrap="square" lIns="91429" tIns="45714" rIns="91429" bIns="45714" numCol="1" anchor="ctr" anchorCtr="0" compatLnSpc="1">
            <a:prstTxWarp prst="textNoShape">
              <a:avLst/>
            </a:prstTxWarp>
          </a:bodyPr>
          <a:lstStyle>
            <a:lvl1pPr>
              <a:defRPr sz="1000"/>
            </a:lvl1pPr>
          </a:lstStyle>
          <a:p>
            <a:fld id="{61D003BD-4F5E-8D48-98F6-744D19083E45}" type="datetime1">
              <a:rPr lang="en-US" smtClean="0">
                <a:solidFill>
                  <a:prstClr val="black"/>
                </a:solidFill>
                <a:latin typeface="Arial" pitchFamily="34" charset="0"/>
                <a:ea typeface="ＭＳ Ｐゴシック" pitchFamily="34" charset="-128"/>
              </a:rPr>
              <a:t>8/17/2023</a:t>
            </a:fld>
            <a:endParaRPr lang="en-US" dirty="0">
              <a:solidFill>
                <a:prstClr val="black"/>
              </a:solidFill>
              <a:latin typeface="Arial" pitchFamily="34" charset="0"/>
              <a:ea typeface="ＭＳ Ｐゴシック" pitchFamily="34" charset="-128"/>
            </a:endParaRPr>
          </a:p>
        </p:txBody>
      </p:sp>
      <p:sp>
        <p:nvSpPr>
          <p:cNvPr id="9" name="Footer Placeholder 4"/>
          <p:cNvSpPr>
            <a:spLocks noGrp="1"/>
          </p:cNvSpPr>
          <p:nvPr>
            <p:ph type="ftr" sz="quarter" idx="11"/>
          </p:nvPr>
        </p:nvSpPr>
        <p:spPr>
          <a:xfrm>
            <a:off x="4222573" y="6356351"/>
            <a:ext cx="3860800" cy="365125"/>
          </a:xfrm>
          <a:prstGeom prst="rect">
            <a:avLst/>
          </a:prstGeom>
        </p:spPr>
        <p:txBody>
          <a:bodyPr lIns="91429" tIns="45714" rIns="91429" bIns="45714" anchor="ctr"/>
          <a:lstStyle>
            <a:lvl1pPr algn="ctr">
              <a:defRPr sz="1000">
                <a:latin typeface="Arial" charset="0"/>
                <a:ea typeface="ＭＳ Ｐゴシック" charset="-128"/>
                <a:cs typeface="ＭＳ Ｐゴシック" charset="-128"/>
              </a:defRPr>
            </a:lvl1pPr>
          </a:lstStyle>
          <a:p>
            <a:pPr>
              <a:defRPr/>
            </a:pPr>
            <a:endParaRPr lang="en-US" dirty="0">
              <a:solidFill>
                <a:prstClr val="black"/>
              </a:solidFill>
            </a:endParaRPr>
          </a:p>
        </p:txBody>
      </p:sp>
    </p:spTree>
    <p:extLst>
      <p:ext uri="{BB962C8B-B14F-4D97-AF65-F5344CB8AC3E}">
        <p14:creationId xmlns:p14="http://schemas.microsoft.com/office/powerpoint/2010/main" val="6767662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16124" y="319367"/>
            <a:ext cx="8451273" cy="508130"/>
          </a:xfrm>
          <a:prstGeom prst="rect">
            <a:avLst/>
          </a:prstGeom>
        </p:spPr>
        <p:txBody>
          <a:bodyPr lIns="0">
            <a:noAutofit/>
          </a:bodyPr>
          <a:lstStyle>
            <a:lvl1pPr algn="l">
              <a:defRPr sz="2000" b="1" i="0">
                <a:solidFill>
                  <a:schemeClr val="bg1"/>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348745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338328"/>
          </a:xfrm>
        </p:spPr>
        <p:txBody>
          <a:bodyPr>
            <a:noAutofit/>
          </a:bodyPr>
          <a:lstStyle>
            <a:lvl1pPr algn="ctr">
              <a:defRPr sz="2800"/>
            </a:lvl1pPr>
          </a:lstStyle>
          <a:p>
            <a:r>
              <a:rPr lang="en-US" dirty="0"/>
              <a:t>Click to add title</a:t>
            </a:r>
          </a:p>
        </p:txBody>
      </p:sp>
      <p:sp>
        <p:nvSpPr>
          <p:cNvPr id="3" name="Content Placeholder 2"/>
          <p:cNvSpPr>
            <a:spLocks noGrp="1"/>
          </p:cNvSpPr>
          <p:nvPr>
            <p:ph idx="1" hasCustomPrompt="1"/>
          </p:nvPr>
        </p:nvSpPr>
        <p:spPr>
          <a:xfrm>
            <a:off x="952500" y="1485900"/>
            <a:ext cx="10287000" cy="4686301"/>
          </a:xfrm>
        </p:spPr>
        <p:txBody>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8576"/>
            <a:ext cx="11277600" cy="382524"/>
          </a:xfrm>
        </p:spPr>
        <p:txBody>
          <a:bodyPr>
            <a:normAutofit/>
          </a:bodyPr>
          <a:lstStyle>
            <a:lvl1pPr marL="0" indent="0" algn="ctr">
              <a:buNone/>
              <a:defRPr sz="2000" baseline="0">
                <a:solidFill>
                  <a:schemeClr val="accent2"/>
                </a:solidFill>
              </a:defRPr>
            </a:lvl1pPr>
          </a:lstStyle>
          <a:p>
            <a:r>
              <a:rPr lang="en-US" sz="2000" b="0" dirty="0"/>
              <a:t>Click to add subtitle</a:t>
            </a:r>
            <a:endParaRPr lang="en-US" sz="1600" b="0" dirty="0"/>
          </a:p>
        </p:txBody>
      </p:sp>
      <p:sp>
        <p:nvSpPr>
          <p:cNvPr id="4" name="Date Placeholder 3"/>
          <p:cNvSpPr>
            <a:spLocks noGrp="1"/>
          </p:cNvSpPr>
          <p:nvPr>
            <p:ph type="dt" sz="half" idx="14"/>
          </p:nvPr>
        </p:nvSpPr>
        <p:spPr/>
        <p:txBody>
          <a:bodyPr/>
          <a:lstStyle/>
          <a:p>
            <a:fld id="{312B8C9E-6C25-9D45-BD6C-30504F0142BB}" type="datetime3">
              <a:rPr lang="en-US" smtClean="0"/>
              <a:t>17 August 2023</a:t>
            </a:fld>
            <a:endParaRPr lang="en-US" dirty="0"/>
          </a:p>
        </p:txBody>
      </p:sp>
      <p:sp>
        <p:nvSpPr>
          <p:cNvPr id="5" name="Footer Placeholder 4"/>
          <p:cNvSpPr>
            <a:spLocks noGrp="1"/>
          </p:cNvSpPr>
          <p:nvPr>
            <p:ph type="ftr" sz="quarter" idx="15"/>
          </p:nvPr>
        </p:nvSpPr>
        <p:spPr/>
        <p:txBody>
          <a:bodyPr/>
          <a:lstStyle/>
          <a:p>
            <a:endParaRPr lang="en-US" dirty="0"/>
          </a:p>
        </p:txBody>
      </p:sp>
      <p:sp>
        <p:nvSpPr>
          <p:cNvPr id="6" name="Slide Number Placeholder 5"/>
          <p:cNvSpPr>
            <a:spLocks noGrp="1"/>
          </p:cNvSpPr>
          <p:nvPr>
            <p:ph type="sldNum" sz="quarter" idx="16"/>
          </p:nvPr>
        </p:nvSpPr>
        <p:spPr/>
        <p:txBody>
          <a:bodyPr/>
          <a:lstStyle/>
          <a:p>
            <a:fld id="{4EBCDCBD-78E1-0D41-A999-31B5EBF8E02C}" type="slidenum">
              <a:rPr lang="en-US" smtClean="0"/>
              <a:pPr/>
              <a:t>‹#›</a:t>
            </a:fld>
            <a:endParaRPr lang="en-US" dirty="0"/>
          </a:p>
        </p:txBody>
      </p:sp>
      <p:pic>
        <p:nvPicPr>
          <p:cNvPr id="8" name="Picture 7">
            <a:extLst>
              <a:ext uri="{FF2B5EF4-FFF2-40B4-BE49-F238E27FC236}">
                <a16:creationId xmlns:a16="http://schemas.microsoft.com/office/drawing/2014/main" id="{36AABFF6-8C79-B046-899C-AE63F4762B7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324422" cy="914400"/>
          </a:xfrm>
          <a:prstGeom prst="rect">
            <a:avLst/>
          </a:prstGeom>
        </p:spPr>
      </p:pic>
    </p:spTree>
    <p:extLst>
      <p:ext uri="{BB962C8B-B14F-4D97-AF65-F5344CB8AC3E}">
        <p14:creationId xmlns:p14="http://schemas.microsoft.com/office/powerpoint/2010/main" val="3446849975"/>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nd Blank">
    <p:spTree>
      <p:nvGrpSpPr>
        <p:cNvPr id="1" name=""/>
        <p:cNvGrpSpPr/>
        <p:nvPr/>
      </p:nvGrpSpPr>
      <p:grpSpPr>
        <a:xfrm>
          <a:off x="0" y="0"/>
          <a:ext cx="0" cy="0"/>
          <a:chOff x="0" y="0"/>
          <a:chExt cx="0" cy="0"/>
        </a:xfrm>
      </p:grpSpPr>
      <p:sp>
        <p:nvSpPr>
          <p:cNvPr id="7" name="Title 1"/>
          <p:cNvSpPr txBox="1">
            <a:spLocks/>
          </p:cNvSpPr>
          <p:nvPr userDrawn="1"/>
        </p:nvSpPr>
        <p:spPr>
          <a:xfrm>
            <a:off x="609600" y="274638"/>
            <a:ext cx="10972800" cy="1143000"/>
          </a:xfrm>
          <a:prstGeom prst="rect">
            <a:avLst/>
          </a:prstGeom>
        </p:spPr>
        <p:txBody>
          <a:bodyPr/>
          <a:lstStyle>
            <a:lvl1pPr algn="ctr" defTabSz="457200" rtl="0" eaLnBrk="0" fontAlgn="base" hangingPunct="0">
              <a:spcBef>
                <a:spcPct val="0"/>
              </a:spcBef>
              <a:spcAft>
                <a:spcPct val="0"/>
              </a:spcAft>
              <a:defRPr sz="3200" kern="1200">
                <a:solidFill>
                  <a:schemeClr val="bg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endParaRPr lang="en-US" sz="3200" dirty="0">
              <a:solidFill>
                <a:srgbClr val="FFFFFF"/>
              </a:solidFill>
            </a:endParaRPr>
          </a:p>
        </p:txBody>
      </p:sp>
      <p:sp>
        <p:nvSpPr>
          <p:cNvPr id="9" name="Title 1"/>
          <p:cNvSpPr>
            <a:spLocks noGrp="1"/>
          </p:cNvSpPr>
          <p:nvPr>
            <p:ph type="title"/>
          </p:nvPr>
        </p:nvSpPr>
        <p:spPr>
          <a:xfrm>
            <a:off x="1219200" y="1"/>
            <a:ext cx="9855200" cy="1054385"/>
          </a:xfrm>
          <a:prstGeom prst="rect">
            <a:avLst/>
          </a:prstGeom>
        </p:spPr>
        <p:txBody>
          <a:bodyPr anchor="ctr"/>
          <a:lstStyle>
            <a:lvl1pPr>
              <a:defRPr sz="3200" b="1">
                <a:solidFill>
                  <a:schemeClr val="bg1"/>
                </a:solidFill>
                <a:latin typeface="Helvetica"/>
                <a:cs typeface="Helvetica"/>
              </a:defRPr>
            </a:lvl1pPr>
          </a:lstStyle>
          <a:p>
            <a:endParaRPr lang="en-US"/>
          </a:p>
        </p:txBody>
      </p:sp>
      <p:sp>
        <p:nvSpPr>
          <p:cNvPr id="10" name="Rectangle 5"/>
          <p:cNvSpPr>
            <a:spLocks noGrp="1" noChangeArrowheads="1"/>
          </p:cNvSpPr>
          <p:nvPr>
            <p:ph type="dt" sz="half" idx="11"/>
          </p:nvPr>
        </p:nvSpPr>
        <p:spPr>
          <a:xfrm>
            <a:off x="0" y="6719888"/>
            <a:ext cx="1930400" cy="138112"/>
          </a:xfrm>
          <a:prstGeom prst="rect">
            <a:avLst/>
          </a:prstGeom>
        </p:spPr>
        <p:txBody>
          <a:bodyPr/>
          <a:lstStyle>
            <a:lvl1pPr>
              <a:defRPr>
                <a:latin typeface="Calibri"/>
                <a:cs typeface="Calibri"/>
              </a:defRPr>
            </a:lvl1pPr>
          </a:lstStyle>
          <a:p>
            <a:pPr>
              <a:defRPr/>
            </a:pPr>
            <a:fld id="{F19A18F2-2E94-4E45-929F-F1201662DFFA}" type="datetime1">
              <a:rPr lang="en-US" smtClean="0">
                <a:solidFill>
                  <a:srgbClr val="000000">
                    <a:lumMod val="65000"/>
                    <a:lumOff val="35000"/>
                  </a:srgbClr>
                </a:solidFill>
              </a:rPr>
              <a:t>8/17/2023</a:t>
            </a:fld>
            <a:endParaRPr lang="en-US" dirty="0">
              <a:solidFill>
                <a:srgbClr val="000000">
                  <a:lumMod val="65000"/>
                  <a:lumOff val="35000"/>
                </a:srgbClr>
              </a:solidFill>
            </a:endParaRPr>
          </a:p>
        </p:txBody>
      </p:sp>
      <p:sp>
        <p:nvSpPr>
          <p:cNvPr id="11" name="Rectangle 7"/>
          <p:cNvSpPr>
            <a:spLocks noGrp="1" noChangeArrowheads="1"/>
          </p:cNvSpPr>
          <p:nvPr>
            <p:ph type="ftr" sz="quarter" idx="12"/>
          </p:nvPr>
        </p:nvSpPr>
        <p:spPr>
          <a:xfrm>
            <a:off x="3111500" y="6719888"/>
            <a:ext cx="5985933" cy="138112"/>
          </a:xfrm>
          <a:prstGeom prst="rect">
            <a:avLst/>
          </a:prstGeom>
        </p:spPr>
        <p:txBody>
          <a:bodyPr/>
          <a:lstStyle>
            <a:lvl1pPr>
              <a:defRPr>
                <a:latin typeface="Calibri"/>
                <a:cs typeface="Calibri"/>
              </a:defRPr>
            </a:lvl1pPr>
          </a:lstStyle>
          <a:p>
            <a:pPr>
              <a:defRPr/>
            </a:pPr>
            <a:endParaRPr lang="en-US" dirty="0">
              <a:solidFill>
                <a:srgbClr val="000000">
                  <a:lumMod val="50000"/>
                  <a:lumOff val="50000"/>
                </a:srgbClr>
              </a:solidFill>
            </a:endParaRPr>
          </a:p>
        </p:txBody>
      </p:sp>
    </p:spTree>
    <p:extLst>
      <p:ext uri="{BB962C8B-B14F-4D97-AF65-F5344CB8AC3E}">
        <p14:creationId xmlns:p14="http://schemas.microsoft.com/office/powerpoint/2010/main" val="24819771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6CD54775-52AD-444C-BBFD-4BDD2BBC311B}" type="datetime1">
              <a:rPr lang="en-US" smtClean="0">
                <a:solidFill>
                  <a:prstClr val="black">
                    <a:tint val="75000"/>
                  </a:prstClr>
                </a:solidFill>
                <a:ea typeface="ＭＳ Ｐゴシック" pitchFamily="-112" charset="-128"/>
              </a:rPr>
              <a:t>8/17/2023</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18" tIns="45709" rIns="91418"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9590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F187FAA4-54DB-B443-A672-E4800828FF7E}" type="datetime1">
              <a:rPr lang="en-US" smtClean="0">
                <a:solidFill>
                  <a:prstClr val="black">
                    <a:tint val="75000"/>
                  </a:prstClr>
                </a:solidFill>
                <a:ea typeface="ＭＳ Ｐゴシック" pitchFamily="-112" charset="-128"/>
              </a:rPr>
              <a:t>8/17/2023</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9347200" y="663827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18" tIns="45709" rIns="91418"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43576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0" y="6628243"/>
            <a:ext cx="2844800" cy="210205"/>
          </a:xfrm>
          <a:prstGeom prst="rect">
            <a:avLst/>
          </a:prstGeom>
        </p:spPr>
        <p:txBody>
          <a:bodyPr/>
          <a:lstStyle/>
          <a:p>
            <a:fld id="{00960036-F500-EF49-997E-64DDDF1D121F}" type="datetime1">
              <a:rPr lang="en-US" smtClean="0">
                <a:solidFill>
                  <a:prstClr val="black">
                    <a:tint val="75000"/>
                  </a:prstClr>
                </a:solidFill>
                <a:ea typeface="ＭＳ Ｐゴシック" pitchFamily="-112" charset="-128"/>
              </a:rPr>
              <a:t>8/17/2023</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3"/>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3"/>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50428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700"/>
            <a:ext cx="10972800" cy="1104900"/>
          </a:xfrm>
          <a:prstGeom prst="rect">
            <a:avLst/>
          </a:prstGeom>
        </p:spPr>
        <p:txBody>
          <a:bodyPr/>
          <a:lstStyle/>
          <a:p>
            <a:r>
              <a:rPr lang="en-US"/>
              <a:t>Click to edit Master title style</a:t>
            </a:r>
          </a:p>
        </p:txBody>
      </p:sp>
      <p:sp>
        <p:nvSpPr>
          <p:cNvPr id="4" name="Date Placeholder 3"/>
          <p:cNvSpPr>
            <a:spLocks noGrp="1"/>
          </p:cNvSpPr>
          <p:nvPr>
            <p:ph type="dt" sz="half" idx="10"/>
          </p:nvPr>
        </p:nvSpPr>
        <p:spPr>
          <a:xfrm>
            <a:off x="609601" y="6628247"/>
            <a:ext cx="2844800" cy="210205"/>
          </a:xfrm>
          <a:prstGeom prst="rect">
            <a:avLst/>
          </a:prstGeom>
        </p:spPr>
        <p:txBody>
          <a:bodyPr/>
          <a:lstStyle/>
          <a:p>
            <a:fld id="{7AB1EC7F-9180-FE43-8749-F5F462EFBFE7}" type="datetime1">
              <a:rPr lang="en-US" smtClean="0">
                <a:solidFill>
                  <a:prstClr val="black">
                    <a:tint val="75000"/>
                  </a:prstClr>
                </a:solidFill>
                <a:ea typeface="ＭＳ Ｐゴシック" pitchFamily="-112" charset="-128"/>
              </a:rPr>
              <a:t>8/17/2023</a:t>
            </a:fld>
            <a:endParaRPr lang="en-US" dirty="0">
              <a:solidFill>
                <a:prstClr val="black">
                  <a:tint val="75000"/>
                </a:prstClr>
              </a:solidFill>
              <a:ea typeface="ＭＳ Ｐゴシック" pitchFamily="-112" charset="-128"/>
            </a:endParaRPr>
          </a:p>
        </p:txBody>
      </p:sp>
      <p:sp>
        <p:nvSpPr>
          <p:cNvPr id="5" name="Footer Placeholder 4"/>
          <p:cNvSpPr>
            <a:spLocks noGrp="1"/>
          </p:cNvSpPr>
          <p:nvPr>
            <p:ph type="ftr" sz="quarter" idx="11"/>
          </p:nvPr>
        </p:nvSpPr>
        <p:spPr>
          <a:xfrm>
            <a:off x="4165600" y="6628247"/>
            <a:ext cx="3860800" cy="210205"/>
          </a:xfrm>
          <a:prstGeom prst="rect">
            <a:avLst/>
          </a:prstGeom>
        </p:spPr>
        <p:txBody>
          <a:bodyPr/>
          <a:lstStyle/>
          <a:p>
            <a:endParaRPr lang="en-US" dirty="0">
              <a:solidFill>
                <a:prstClr val="black">
                  <a:tint val="75000"/>
                </a:prstClr>
              </a:solidFill>
              <a:ea typeface="ＭＳ Ｐゴシック" pitchFamily="-112" charset="-128"/>
            </a:endParaRPr>
          </a:p>
        </p:txBody>
      </p:sp>
      <p:sp>
        <p:nvSpPr>
          <p:cNvPr id="6" name="Slide Number Placeholder 5"/>
          <p:cNvSpPr>
            <a:spLocks noGrp="1"/>
          </p:cNvSpPr>
          <p:nvPr>
            <p:ph type="sldNum" sz="quarter" idx="12"/>
          </p:nvPr>
        </p:nvSpPr>
        <p:spPr>
          <a:xfrm>
            <a:off x="8737600" y="6628247"/>
            <a:ext cx="2844800" cy="210205"/>
          </a:xfrm>
          <a:prstGeom prst="rect">
            <a:avLst/>
          </a:prstGeom>
        </p:spPr>
        <p:txBody>
          <a:bodyPr/>
          <a:lstStyle/>
          <a:p>
            <a:fld id="{87B28F38-D049-5F43-A036-3D1F4DDC4C63}" type="slidenum">
              <a:rPr lang="en-US">
                <a:solidFill>
                  <a:prstClr val="black">
                    <a:tint val="75000"/>
                  </a:prstClr>
                </a:solidFill>
                <a:ea typeface="ＭＳ Ｐゴシック" pitchFamily="-112" charset="-128"/>
              </a:rPr>
              <a:pPr/>
              <a:t>‹#›</a:t>
            </a:fld>
            <a:endParaRPr lang="en-US" dirty="0">
              <a:solidFill>
                <a:prstClr val="black">
                  <a:tint val="75000"/>
                </a:prstClr>
              </a:solidFill>
              <a:ea typeface="ＭＳ Ｐゴシック" pitchFamily="-112" charset="-128"/>
            </a:endParaRPr>
          </a:p>
        </p:txBody>
      </p:sp>
      <p:sp>
        <p:nvSpPr>
          <p:cNvPr id="7" name="Text Placeholder 2"/>
          <p:cNvSpPr>
            <a:spLocks noGrp="1"/>
          </p:cNvSpPr>
          <p:nvPr>
            <p:ph idx="1"/>
          </p:nvPr>
        </p:nvSpPr>
        <p:spPr>
          <a:xfrm>
            <a:off x="609600" y="1206500"/>
            <a:ext cx="10972800" cy="5416550"/>
          </a:xfrm>
          <a:prstGeom prst="rect">
            <a:avLst/>
          </a:prstGeom>
        </p:spPr>
        <p:txBody>
          <a:bodyPr vert="horz" lIns="91388" tIns="45694" rIns="91388" bIns="4569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21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3132667"/>
            <a:ext cx="12192000" cy="2506132"/>
          </a:xfrm>
          <a:prstGeom prst="rect">
            <a:avLst/>
          </a:prstGeom>
        </p:spPr>
        <p:txBody>
          <a:bodyPr/>
          <a:lstStyle>
            <a:lvl1pPr marL="0" indent="0" algn="ctr">
              <a:buNone/>
              <a:defRPr sz="3600" b="1">
                <a:solidFill>
                  <a:srgbClr val="00009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2844800" cy="365125"/>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fontAlgn="base">
              <a:spcBef>
                <a:spcPct val="0"/>
              </a:spcBef>
              <a:spcAft>
                <a:spcPct val="0"/>
              </a:spcAft>
            </a:pPr>
            <a:fld id="{43FC3EDA-968D-6247-9F35-F1F62C83A0D1}" type="datetime1">
              <a:rPr lang="en-US" smtClean="0">
                <a:solidFill>
                  <a:prstClr val="black"/>
                </a:solidFill>
                <a:latin typeface="Arial" pitchFamily="34" charset="0"/>
                <a:ea typeface="ＭＳ Ｐゴシック" pitchFamily="34" charset="-128"/>
              </a:rPr>
              <a:t>8/17/2023</a:t>
            </a:fld>
            <a:endParaRPr lang="en-US" dirty="0">
              <a:solidFill>
                <a:prstClr val="black"/>
              </a:solidFill>
              <a:latin typeface="Arial" pitchFamily="34" charset="0"/>
              <a:ea typeface="ＭＳ Ｐゴシック" pitchFamily="34" charset="-128"/>
            </a:endParaRPr>
          </a:p>
        </p:txBody>
      </p:sp>
      <p:sp>
        <p:nvSpPr>
          <p:cNvPr id="5" name="Footer Placeholder 4"/>
          <p:cNvSpPr>
            <a:spLocks noGrp="1"/>
          </p:cNvSpPr>
          <p:nvPr>
            <p:ph type="ftr" sz="quarter" idx="11"/>
          </p:nvPr>
        </p:nvSpPr>
        <p:spPr>
          <a:xfrm>
            <a:off x="4165600" y="6492878"/>
            <a:ext cx="3860800" cy="365125"/>
          </a:xfrm>
          <a:prstGeom prst="rect">
            <a:avLst/>
          </a:prstGeom>
        </p:spPr>
        <p:txBody>
          <a:bodyPr anchor="b"/>
          <a:lstStyle>
            <a:lvl1pPr algn="ctr">
              <a:defRPr sz="900" b="1">
                <a:solidFill>
                  <a:srgbClr val="FF0000"/>
                </a:solidFill>
                <a:latin typeface="Arial" charset="0"/>
                <a:ea typeface="ＭＳ Ｐゴシック" charset="-128"/>
                <a:cs typeface="ＭＳ Ｐゴシック" charset="-128"/>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12"/>
          </p:nvPr>
        </p:nvSpPr>
        <p:spPr>
          <a:xfrm>
            <a:off x="11550652" y="6637338"/>
            <a:ext cx="641349" cy="220662"/>
          </a:xfrm>
          <a:prstGeom prst="rect">
            <a:avLst/>
          </a:prstGeom>
        </p:spPr>
        <p:txBody>
          <a:bodyPr vert="horz" wrap="square" lIns="91440" tIns="45720" rIns="91440" bIns="45720" numCol="1" anchor="t" anchorCtr="0" compatLnSpc="1">
            <a:prstTxWarp prst="textNoShape">
              <a:avLst/>
            </a:prstTxWarp>
          </a:bodyPr>
          <a:lstStyle>
            <a:lvl1pPr algn="r">
              <a:defRPr sz="800"/>
            </a:lvl1pPr>
          </a:lstStyle>
          <a:p>
            <a:pPr fontAlgn="base">
              <a:spcBef>
                <a:spcPct val="0"/>
              </a:spcBef>
              <a:spcAft>
                <a:spcPct val="0"/>
              </a:spcAft>
            </a:pPr>
            <a:r>
              <a:rPr lang="en-US" dirty="0">
                <a:solidFill>
                  <a:prstClr val="black"/>
                </a:solidFill>
                <a:latin typeface="Arial" pitchFamily="34" charset="0"/>
                <a:ea typeface="ＭＳ Ｐゴシック" pitchFamily="34" charset="-128"/>
              </a:rPr>
              <a:t>]</a:t>
            </a:r>
          </a:p>
        </p:txBody>
      </p:sp>
    </p:spTree>
    <p:extLst>
      <p:ext uri="{BB962C8B-B14F-4D97-AF65-F5344CB8AC3E}">
        <p14:creationId xmlns:p14="http://schemas.microsoft.com/office/powerpoint/2010/main" val="29178228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0D5BF5-5B39-AA40-8630-FA705A0233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234D75E-54F5-AE47-BEAF-9D7AB55B7CB5}"/>
              </a:ext>
            </a:extLst>
          </p:cNvPr>
          <p:cNvSpPr/>
          <p:nvPr userDrawn="1"/>
        </p:nvSpPr>
        <p:spPr>
          <a:xfrm>
            <a:off x="0" y="-121591"/>
            <a:ext cx="12192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F4E3C496-991D-144E-BC9C-4793C231E6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3800" y="-20626"/>
            <a:ext cx="838200" cy="712471"/>
          </a:xfrm>
          <a:prstGeom prst="rect">
            <a:avLst/>
          </a:prstGeom>
        </p:spPr>
      </p:pic>
    </p:spTree>
    <p:extLst>
      <p:ext uri="{BB962C8B-B14F-4D97-AF65-F5344CB8AC3E}">
        <p14:creationId xmlns:p14="http://schemas.microsoft.com/office/powerpoint/2010/main" val="3525148901"/>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AF145354-13C8-B341-8631-CC4F1B1E7B51}"/>
              </a:ext>
            </a:extLst>
          </p:cNvPr>
          <p:cNvSpPr>
            <a:spLocks noGrp="1"/>
          </p:cNvSpPr>
          <p:nvPr>
            <p:ph idx="1" hasCustomPrompt="1"/>
          </p:nvPr>
        </p:nvSpPr>
        <p:spPr>
          <a:xfrm>
            <a:off x="347958" y="1003412"/>
            <a:ext cx="11612070" cy="5173551"/>
          </a:xfrm>
          <a:prstGeom prst="rect">
            <a:avLst/>
          </a:prstGeom>
        </p:spPr>
        <p:txBody>
          <a:bodyPr vert="horz" lIns="91440" tIns="45720" rIns="91440" bIns="45720" rtlCol="0">
            <a:normAutofit/>
          </a:bodyPr>
          <a:lstStyle>
            <a:lvl1pPr marL="339725" indent="-339725">
              <a:buFont typeface="Wingdings" panose="05000000000000000000" pitchFamily="2" charset="2"/>
              <a:buChar char="Ø"/>
              <a:defRPr sz="2800">
                <a:latin typeface="Arial" panose="020B0604020202020204" pitchFamily="34" charset="0"/>
                <a:cs typeface="Arial" panose="020B0604020202020204" pitchFamily="34" charset="0"/>
              </a:defRPr>
            </a:lvl1pPr>
            <a:lvl2pPr marL="800100" indent="-342900">
              <a:buFont typeface="Wingdings" panose="05000000000000000000" pitchFamily="2" charset="2"/>
              <a:buChar char="§"/>
              <a:defRPr sz="2400">
                <a:latin typeface="Arial" panose="020B0604020202020204" pitchFamily="34" charset="0"/>
                <a:cs typeface="Arial" panose="020B0604020202020204" pitchFamily="34" charset="0"/>
              </a:defRPr>
            </a:lvl2pPr>
            <a:lvl3pPr marL="1257300" indent="-342900">
              <a:buFont typeface="Arial" panose="020B0604020202020204" pitchFamily="34" charset="0"/>
              <a:buChar char="•"/>
              <a:defRPr sz="2000">
                <a:latin typeface="Arial" panose="020B0604020202020204" pitchFamily="34" charset="0"/>
                <a:cs typeface="Arial" panose="020B0604020202020204" pitchFamily="34" charset="0"/>
              </a:defRPr>
            </a:lvl3pPr>
            <a:lvl4pPr marL="1657350" indent="-285750">
              <a:buFont typeface="Courier New" panose="02070309020205020404" pitchFamily="49" charset="0"/>
              <a:buChar char="o"/>
              <a:defRPr sz="1800">
                <a:latin typeface="Arial" panose="020B0604020202020204" pitchFamily="34" charset="0"/>
                <a:cs typeface="Arial" panose="020B0604020202020204" pitchFamily="34" charset="0"/>
              </a:defRPr>
            </a:lvl4pPr>
          </a:lstStyle>
          <a:p>
            <a:pPr lvl="0"/>
            <a:r>
              <a:rPr lang="en-US"/>
              <a:t>Edit Master text style</a:t>
            </a:r>
          </a:p>
          <a:p>
            <a:pPr lvl="1"/>
            <a:r>
              <a:rPr lang="en-US"/>
              <a:t>Second level</a:t>
            </a:r>
          </a:p>
          <a:p>
            <a:pPr lvl="2"/>
            <a:r>
              <a:rPr lang="en-US"/>
              <a:t>Third level</a:t>
            </a:r>
          </a:p>
          <a:p>
            <a:pPr lvl="3"/>
            <a:r>
              <a:rPr lang="en-US"/>
              <a:t>Fourth level</a:t>
            </a:r>
          </a:p>
        </p:txBody>
      </p:sp>
      <p:sp>
        <p:nvSpPr>
          <p:cNvPr id="9" name="Slide Number Placeholder 5"/>
          <p:cNvSpPr>
            <a:spLocks noGrp="1"/>
          </p:cNvSpPr>
          <p:nvPr>
            <p:ph type="sldNum" sz="quarter" idx="10"/>
          </p:nvPr>
        </p:nvSpPr>
        <p:spPr>
          <a:xfrm>
            <a:off x="11789664" y="6629400"/>
            <a:ext cx="402336" cy="228600"/>
          </a:xfrm>
          <a:prstGeom prst="rect">
            <a:avLst/>
          </a:prstGeom>
        </p:spPr>
        <p:txBody>
          <a:bodyPr vert="horz" wrap="square" lIns="0" tIns="45720" rIns="91440" bIns="45720" numCol="1" anchor="t" anchorCtr="0" compatLnSpc="1">
            <a:prstTxWarp prst="textNoShape">
              <a:avLst/>
            </a:prstTxWarp>
          </a:bodyPr>
          <a:lstStyle>
            <a:lvl1pPr algn="r" eaLnBrk="1" fontAlgn="auto" hangingPunct="1">
              <a:spcBef>
                <a:spcPts val="0"/>
              </a:spcBef>
              <a:spcAft>
                <a:spcPts val="0"/>
              </a:spcAft>
              <a:defRPr lang="en-US" sz="800" baseline="0" smtClean="0">
                <a:solidFill>
                  <a:schemeClr val="tx1"/>
                </a:solidFill>
                <a:latin typeface="Arial" charset="0"/>
                <a:ea typeface=""/>
              </a:defRPr>
            </a:lvl1pPr>
          </a:lstStyle>
          <a:p>
            <a:pPr>
              <a:defRPr/>
            </a:pPr>
            <a:fld id="{75D13D49-2B6F-174C-9E1E-1013A06E5C50}" type="slidenum">
              <a:rPr lang="uk-UA" smtClean="0"/>
              <a:pPr>
                <a:defRPr/>
              </a:pPr>
              <a:t>‹#›</a:t>
            </a:fld>
            <a:endParaRPr lang="uk-UA" dirty="0"/>
          </a:p>
        </p:txBody>
      </p:sp>
      <p:sp>
        <p:nvSpPr>
          <p:cNvPr id="5" name="Title 1"/>
          <p:cNvSpPr txBox="1">
            <a:spLocks/>
          </p:cNvSpPr>
          <p:nvPr userDrawn="1"/>
        </p:nvSpPr>
        <p:spPr>
          <a:xfrm>
            <a:off x="4543425" y="1104900"/>
            <a:ext cx="6858000" cy="1066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4400" kern="1200">
                <a:solidFill>
                  <a:schemeClr val="bg1"/>
                </a:solidFill>
                <a:latin typeface="+mj-lt"/>
                <a:ea typeface="+mj-ea"/>
                <a:cs typeface="+mj-cs"/>
              </a:defRPr>
            </a:lvl1pPr>
          </a:lstStyle>
          <a:p>
            <a:pPr algn="ctr"/>
            <a:r>
              <a:rPr lang="en-US" sz="4000" dirty="0">
                <a:solidFill>
                  <a:schemeClr val="bg1">
                    <a:lumMod val="85000"/>
                  </a:schemeClr>
                </a:solidFill>
                <a:latin typeface="Arial Bold" charset="0"/>
                <a:ea typeface="ＭＳ Ｐゴシック" charset="-128"/>
                <a:cs typeface="ＭＳ Ｐゴシック" charset="-128"/>
              </a:rPr>
              <a:t> </a:t>
            </a:r>
          </a:p>
        </p:txBody>
      </p:sp>
    </p:spTree>
    <p:extLst>
      <p:ext uri="{BB962C8B-B14F-4D97-AF65-F5344CB8AC3E}">
        <p14:creationId xmlns:p14="http://schemas.microsoft.com/office/powerpoint/2010/main" val="90599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vl1pPr>
          </a:lstStyle>
          <a:p>
            <a:r>
              <a:rPr lang="en-US" dirty="0"/>
              <a:t>Click to add title </a:t>
            </a:r>
          </a:p>
        </p:txBody>
      </p:sp>
      <p:sp>
        <p:nvSpPr>
          <p:cNvPr id="3" name="Content Placeholder 2"/>
          <p:cNvSpPr>
            <a:spLocks noGrp="1"/>
          </p:cNvSpPr>
          <p:nvPr>
            <p:ph idx="1" hasCustomPrompt="1"/>
          </p:nvPr>
        </p:nvSpPr>
        <p:spPr>
          <a:xfrm>
            <a:off x="952500" y="1185864"/>
            <a:ext cx="4952999"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185864"/>
            <a:ext cx="4953000"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A0C16241-9A65-974E-97DB-275BDA682FC7}" type="datetime3">
              <a:rPr lang="en-US" smtClean="0"/>
              <a:t>17 August 2023</a:t>
            </a:fld>
            <a:endParaRPr lang="en-US" dirty="0"/>
          </a:p>
        </p:txBody>
      </p:sp>
      <p:sp>
        <p:nvSpPr>
          <p:cNvPr id="8" name="Footer Placeholder 7"/>
          <p:cNvSpPr>
            <a:spLocks noGrp="1"/>
          </p:cNvSpPr>
          <p:nvPr>
            <p:ph type="ftr" sz="quarter" idx="16"/>
          </p:nvPr>
        </p:nvSpPr>
        <p:spPr/>
        <p:txBody>
          <a:bodyPr/>
          <a:lstStyle/>
          <a:p>
            <a:endParaRPr lang="en-US" dirty="0"/>
          </a:p>
        </p:txBody>
      </p:sp>
      <p:sp>
        <p:nvSpPr>
          <p:cNvPr id="9" name="Slide Number Placeholder 8"/>
          <p:cNvSpPr>
            <a:spLocks noGrp="1"/>
          </p:cNvSpPr>
          <p:nvPr>
            <p:ph type="sldNum" sz="quarter" idx="17"/>
          </p:nvPr>
        </p:nvSpPr>
        <p:spPr/>
        <p:txBody>
          <a:bodyPr/>
          <a:lstStyle/>
          <a:p>
            <a:fld id="{4EBCDCBD-78E1-0D41-A999-31B5EBF8E02C}" type="slidenum">
              <a:rPr lang="en-US" smtClean="0"/>
              <a:pPr/>
              <a:t>‹#›</a:t>
            </a:fld>
            <a:endParaRPr lang="en-US" dirty="0"/>
          </a:p>
        </p:txBody>
      </p:sp>
      <p:pic>
        <p:nvPicPr>
          <p:cNvPr id="10" name="Picture 9">
            <a:extLst>
              <a:ext uri="{FF2B5EF4-FFF2-40B4-BE49-F238E27FC236}">
                <a16:creationId xmlns:a16="http://schemas.microsoft.com/office/drawing/2014/main" id="{067B7A62-5ED3-6B46-B894-351377ED03D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4324422" cy="914400"/>
          </a:xfrm>
          <a:prstGeom prst="rect">
            <a:avLst/>
          </a:prstGeom>
        </p:spPr>
      </p:pic>
    </p:spTree>
    <p:extLst>
      <p:ext uri="{BB962C8B-B14F-4D97-AF65-F5344CB8AC3E}">
        <p14:creationId xmlns:p14="http://schemas.microsoft.com/office/powerpoint/2010/main" val="2372188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image" Target="../media/image1.emf"/><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image" Target="../media/image17.png"/><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microsoft.com/office/2007/relationships/hdphoto" Target="../media/hdphoto1.wdp"/><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image" Target="../media/image16.png"/><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image" Target="../media/image15.png"/><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4991099"/>
          </a:xfrm>
          <a:prstGeom prst="rect">
            <a:avLst/>
          </a:prstGeom>
        </p:spPr>
        <p:txBody>
          <a:bodyPr vert="horz" lIns="0" tIns="0" rIns="0" bIns="0" rtlCol="0">
            <a:normAutofit/>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Click to add text</a:t>
            </a:r>
          </a:p>
          <a:p>
            <a:pPr marL="693738" marR="0" lvl="1" indent="-246063" algn="l" defTabSz="914400" rtl="0" eaLnBrk="1" fontAlgn="auto" latinLnBrk="0" hangingPunct="1">
              <a:lnSpc>
                <a:spcPct val="100000"/>
              </a:lnSpc>
              <a:spcBef>
                <a:spcPts val="400"/>
              </a:spcBef>
              <a:spcAft>
                <a:spcPts val="0"/>
              </a:spcAft>
              <a:buClrTx/>
              <a:buSzTx/>
              <a:buFont typeface=".AppleSystemUIFont" charset="-120"/>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Second level</a:t>
            </a:r>
          </a:p>
          <a:p>
            <a:pPr marL="1150938" marR="0" lvl="2" indent="-228600" algn="l" defTabSz="914400" rtl="0" eaLnBrk="1" fontAlgn="auto" latinLnBrk="0" hangingPunct="1">
              <a:lnSpc>
                <a:spcPct val="100000"/>
              </a:lnSpc>
              <a:spcBef>
                <a:spcPts val="400"/>
              </a:spcBef>
              <a:spcAft>
                <a:spcPts val="0"/>
              </a:spcAft>
              <a:buClrTx/>
              <a:buSzPct val="80000"/>
              <a:buFont typeface="Wingdings" charset="2"/>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Third level</a:t>
            </a:r>
          </a:p>
          <a:p>
            <a:pPr marL="1606550" marR="0" lvl="3" indent="-227013" algn="l" defTabSz="914400" rtl="0" eaLnBrk="1" fontAlgn="auto" latinLnBrk="0" hangingPunct="1">
              <a:lnSpc>
                <a:spcPct val="100000"/>
              </a:lnSpc>
              <a:spcBef>
                <a:spcPts val="400"/>
              </a:spcBef>
              <a:spcAft>
                <a:spcPts val="0"/>
              </a:spcAft>
              <a:buClrTx/>
              <a:buSzPct val="80000"/>
              <a:buFont typeface="Courier New" charset="0"/>
              <a:buChar char="o"/>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Fourth level</a:t>
            </a:r>
          </a:p>
          <a:p>
            <a:pPr marL="2063750" marR="0" lvl="4" indent="-228600" algn="l" defTabSz="914400" rtl="0" eaLnBrk="1" fontAlgn="auto" latinLnBrk="0" hangingPunct="1">
              <a:lnSpc>
                <a:spcPct val="100000"/>
              </a:lnSpc>
              <a:spcBef>
                <a:spcPts val="40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Fifth level</a:t>
            </a:r>
          </a:p>
        </p:txBody>
      </p:sp>
      <p:cxnSp>
        <p:nvCxnSpPr>
          <p:cNvPr id="10" name="Straight Connector 9"/>
          <p:cNvCxnSpPr/>
          <p:nvPr/>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742416" y="6500488"/>
            <a:ext cx="3203942" cy="357511"/>
          </a:xfrm>
          <a:prstGeom prst="rect">
            <a:avLst/>
          </a:prstGeom>
        </p:spPr>
        <p:txBody>
          <a:bodyPr vert="horz" lIns="91440" tIns="0" rIns="91440" bIns="0" rtlCol="0" anchor="ctr"/>
          <a:lstStyle>
            <a:lvl1pPr algn="l">
              <a:defRPr sz="1000">
                <a:solidFill>
                  <a:schemeClr val="bg1"/>
                </a:solidFill>
              </a:defRPr>
            </a:lvl1pPr>
          </a:lstStyle>
          <a:p>
            <a:endParaRPr lang="en-US" dirty="0"/>
          </a:p>
        </p:txBody>
      </p:sp>
      <p:sp>
        <p:nvSpPr>
          <p:cNvPr id="4" name="Date Placeholder 3"/>
          <p:cNvSpPr>
            <a:spLocks noGrp="1"/>
          </p:cNvSpPr>
          <p:nvPr>
            <p:ph type="dt" sz="half" idx="2"/>
          </p:nvPr>
        </p:nvSpPr>
        <p:spPr>
          <a:xfrm>
            <a:off x="10039845" y="6500488"/>
            <a:ext cx="1373855" cy="357511"/>
          </a:xfrm>
          <a:prstGeom prst="rect">
            <a:avLst/>
          </a:prstGeom>
        </p:spPr>
        <p:txBody>
          <a:bodyPr vert="horz" lIns="91440" tIns="0" rIns="91440" bIns="0" rtlCol="0" anchor="ctr"/>
          <a:lstStyle>
            <a:lvl1pPr algn="r">
              <a:defRPr sz="1000">
                <a:solidFill>
                  <a:schemeClr val="bg1"/>
                </a:solidFill>
              </a:defRPr>
            </a:lvl1pPr>
          </a:lstStyle>
          <a:p>
            <a:fld id="{E74931B7-E6F4-684C-ACFC-44768C603396}" type="datetime3">
              <a:rPr lang="en-US" smtClean="0"/>
              <a:t>17 August 2023</a:t>
            </a:fld>
            <a:endParaRPr lang="en-US" dirty="0"/>
          </a:p>
        </p:txBody>
      </p:sp>
      <p:sp>
        <p:nvSpPr>
          <p:cNvPr id="6" name="Slide Number Placeholder 5"/>
          <p:cNvSpPr>
            <a:spLocks noGrp="1"/>
          </p:cNvSpPr>
          <p:nvPr>
            <p:ph type="sldNum" sz="quarter" idx="4"/>
          </p:nvPr>
        </p:nvSpPr>
        <p:spPr>
          <a:xfrm>
            <a:off x="11438221" y="6500488"/>
            <a:ext cx="369465" cy="357511"/>
          </a:xfrm>
          <a:prstGeom prst="rect">
            <a:avLst/>
          </a:prstGeom>
        </p:spPr>
        <p:txBody>
          <a:bodyPr vert="horz" lIns="0" tIns="0" rIns="0" bIns="0" rtlCol="0" anchor="ctr"/>
          <a:lstStyle>
            <a:lvl1pPr algn="ctr">
              <a:defRPr sz="1000" b="1">
                <a:solidFill>
                  <a:schemeClr val="accent2"/>
                </a:solidFill>
              </a:defRPr>
            </a:lvl1pPr>
          </a:lstStyle>
          <a:p>
            <a:fld id="{4EBCDCBD-78E1-0D41-A999-31B5EBF8E02C}" type="slidenum">
              <a:rPr lang="en-US" smtClean="0"/>
              <a:pPr/>
              <a:t>‹#›</a:t>
            </a:fld>
            <a:endParaRPr lang="en-US" dirty="0"/>
          </a:p>
        </p:txBody>
      </p:sp>
      <p:pic>
        <p:nvPicPr>
          <p:cNvPr id="11" name="Picture 10"/>
          <p:cNvPicPr>
            <a:picLocks noChangeAspect="1"/>
          </p:cNvPicPr>
          <p:nvPr userDrawn="1"/>
        </p:nvPicPr>
        <p:blipFill>
          <a:blip r:embed="rId36">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335390220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806" r:id="rId31"/>
    <p:sldLayoutId id="2147483807" r:id="rId32"/>
    <p:sldLayoutId id="2147483979" r:id="rId33"/>
    <p:sldLayoutId id="2147483980" r:id="rId34"/>
  </p:sldLayoutIdLst>
  <p:hf hdr="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88">
          <p15:clr>
            <a:srgbClr val="F26B43"/>
          </p15:clr>
        </p15:guide>
        <p15:guide id="3" pos="7392">
          <p15:clr>
            <a:srgbClr val="F26B43"/>
          </p15:clr>
        </p15:guide>
        <p15:guide id="4" orient="horz" pos="3888">
          <p15:clr>
            <a:srgbClr val="F26B43"/>
          </p15:clr>
        </p15:guide>
        <p15:guide id="5" pos="3840">
          <p15:clr>
            <a:srgbClr val="F26B43"/>
          </p15:clr>
        </p15:guide>
        <p15:guide id="7" orient="horz" pos="744">
          <p15:clr>
            <a:srgbClr val="F26B43"/>
          </p15:clr>
        </p15:guide>
        <p15:guide id="8" pos="600">
          <p15:clr>
            <a:srgbClr val="F26B43"/>
          </p15:clr>
        </p15:guide>
        <p15:guide id="9" pos="7080">
          <p15:clr>
            <a:srgbClr val="F26B43"/>
          </p15:clr>
        </p15:guide>
        <p15:guide id="10" pos="4056">
          <p15:clr>
            <a:srgbClr val="F26B43"/>
          </p15:clr>
        </p15:guide>
        <p15:guide id="11" pos="3624">
          <p15:clr>
            <a:srgbClr val="F26B43"/>
          </p15:clr>
        </p15:guide>
        <p15:guide id="13" orient="horz" pos="93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4991099"/>
          </a:xfrm>
          <a:prstGeom prst="rect">
            <a:avLst/>
          </a:prstGeom>
        </p:spPr>
        <p:txBody>
          <a:bodyPr vert="horz" lIns="0" tIns="0" rIns="0" bIns="0" rtlCol="0">
            <a:normAutofit/>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Click to add text</a:t>
            </a:r>
          </a:p>
          <a:p>
            <a:pPr marL="693738" marR="0" lvl="1" indent="-246063" algn="l" defTabSz="914400" rtl="0" eaLnBrk="1" fontAlgn="auto" latinLnBrk="0" hangingPunct="1">
              <a:lnSpc>
                <a:spcPct val="100000"/>
              </a:lnSpc>
              <a:spcBef>
                <a:spcPts val="400"/>
              </a:spcBef>
              <a:spcAft>
                <a:spcPts val="0"/>
              </a:spcAft>
              <a:buClrTx/>
              <a:buSzTx/>
              <a:buFont typeface=".AppleSystemUIFont" charset="-120"/>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Second level</a:t>
            </a:r>
          </a:p>
          <a:p>
            <a:pPr marL="1150938" marR="0" lvl="2" indent="-228600" algn="l" defTabSz="914400" rtl="0" eaLnBrk="1" fontAlgn="auto" latinLnBrk="0" hangingPunct="1">
              <a:lnSpc>
                <a:spcPct val="100000"/>
              </a:lnSpc>
              <a:spcBef>
                <a:spcPts val="400"/>
              </a:spcBef>
              <a:spcAft>
                <a:spcPts val="0"/>
              </a:spcAft>
              <a:buClrTx/>
              <a:buSzPct val="80000"/>
              <a:buFont typeface="Wingdings" charset="2"/>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Third level</a:t>
            </a:r>
          </a:p>
          <a:p>
            <a:pPr marL="1606550" marR="0" lvl="3" indent="-227013" algn="l" defTabSz="914400" rtl="0" eaLnBrk="1" fontAlgn="auto" latinLnBrk="0" hangingPunct="1">
              <a:lnSpc>
                <a:spcPct val="100000"/>
              </a:lnSpc>
              <a:spcBef>
                <a:spcPts val="400"/>
              </a:spcBef>
              <a:spcAft>
                <a:spcPts val="0"/>
              </a:spcAft>
              <a:buClrTx/>
              <a:buSzPct val="80000"/>
              <a:buFont typeface="Courier New" charset="0"/>
              <a:buChar char="o"/>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Fourth level</a:t>
            </a:r>
          </a:p>
          <a:p>
            <a:pPr marL="2063750" marR="0" lvl="4" indent="-228600" algn="l" defTabSz="914400" rtl="0" eaLnBrk="1" fontAlgn="auto" latinLnBrk="0" hangingPunct="1">
              <a:lnSpc>
                <a:spcPct val="100000"/>
              </a:lnSpc>
              <a:spcBef>
                <a:spcPts val="40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Fifth level</a:t>
            </a:r>
          </a:p>
        </p:txBody>
      </p:sp>
      <p:cxnSp>
        <p:nvCxnSpPr>
          <p:cNvPr id="10" name="Straight Connector 9"/>
          <p:cNvCxnSpPr/>
          <p:nvPr/>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742416" y="6500488"/>
            <a:ext cx="3203942" cy="357511"/>
          </a:xfrm>
          <a:prstGeom prst="rect">
            <a:avLst/>
          </a:prstGeom>
        </p:spPr>
        <p:txBody>
          <a:bodyPr vert="horz" lIns="91440" tIns="0" rIns="91440" bIns="0" rtlCol="0" anchor="ctr"/>
          <a:lstStyle>
            <a:lvl1pPr algn="l">
              <a:defRPr sz="1000">
                <a:solidFill>
                  <a:schemeClr val="bg1"/>
                </a:solidFill>
              </a:defRPr>
            </a:lvl1pPr>
          </a:lstStyle>
          <a:p>
            <a:endParaRPr lang="en-US"/>
          </a:p>
        </p:txBody>
      </p:sp>
      <p:sp>
        <p:nvSpPr>
          <p:cNvPr id="4" name="Date Placeholder 3"/>
          <p:cNvSpPr>
            <a:spLocks noGrp="1"/>
          </p:cNvSpPr>
          <p:nvPr>
            <p:ph type="dt" sz="half" idx="2"/>
          </p:nvPr>
        </p:nvSpPr>
        <p:spPr>
          <a:xfrm>
            <a:off x="10039845" y="6500488"/>
            <a:ext cx="1373855" cy="357511"/>
          </a:xfrm>
          <a:prstGeom prst="rect">
            <a:avLst/>
          </a:prstGeom>
        </p:spPr>
        <p:txBody>
          <a:bodyPr vert="horz" lIns="91440" tIns="0" rIns="91440" bIns="0" rtlCol="0" anchor="ctr"/>
          <a:lstStyle>
            <a:lvl1pPr algn="r">
              <a:defRPr sz="1000">
                <a:solidFill>
                  <a:schemeClr val="bg1"/>
                </a:solidFill>
              </a:defRPr>
            </a:lvl1pPr>
          </a:lstStyle>
          <a:p>
            <a:fld id="{82947802-8501-472D-9A26-4EA278BBC349}" type="datetimeFigureOut">
              <a:rPr lang="en-US" smtClean="0"/>
              <a:t>8/17/2023</a:t>
            </a:fld>
            <a:endParaRPr lang="en-US"/>
          </a:p>
        </p:txBody>
      </p:sp>
      <p:sp>
        <p:nvSpPr>
          <p:cNvPr id="6" name="Slide Number Placeholder 5"/>
          <p:cNvSpPr>
            <a:spLocks noGrp="1"/>
          </p:cNvSpPr>
          <p:nvPr>
            <p:ph type="sldNum" sz="quarter" idx="4"/>
          </p:nvPr>
        </p:nvSpPr>
        <p:spPr>
          <a:xfrm>
            <a:off x="11438221" y="6500488"/>
            <a:ext cx="369465" cy="357511"/>
          </a:xfrm>
          <a:prstGeom prst="rect">
            <a:avLst/>
          </a:prstGeom>
        </p:spPr>
        <p:txBody>
          <a:bodyPr vert="horz" lIns="0" tIns="0" rIns="0" bIns="0" rtlCol="0" anchor="ctr"/>
          <a:lstStyle>
            <a:lvl1pPr algn="ctr">
              <a:defRPr sz="1000" b="1">
                <a:solidFill>
                  <a:schemeClr val="accent2"/>
                </a:solidFill>
              </a:defRPr>
            </a:lvl1pPr>
          </a:lstStyle>
          <a:p>
            <a:fld id="{E4C9F5DD-75AD-4844-876D-C3095DBA14CC}" type="slidenum">
              <a:rPr lang="en-US" smtClean="0"/>
              <a:t>‹#›</a:t>
            </a:fld>
            <a:endParaRPr lang="en-US"/>
          </a:p>
        </p:txBody>
      </p:sp>
      <p:pic>
        <p:nvPicPr>
          <p:cNvPr id="11" name="Picture 10"/>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169960008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 id="2147483881" r:id="rId23"/>
    <p:sldLayoutId id="2147483882" r:id="rId24"/>
    <p:sldLayoutId id="2147483883" r:id="rId25"/>
    <p:sldLayoutId id="2147483884" r:id="rId26"/>
    <p:sldLayoutId id="2147483885" r:id="rId27"/>
    <p:sldLayoutId id="2147483886" r:id="rId28"/>
    <p:sldLayoutId id="2147483887" r:id="rId29"/>
    <p:sldLayoutId id="2147483888" r:id="rId30"/>
    <p:sldLayoutId id="2147483889" r:id="rId31"/>
    <p:sldLayoutId id="2147483890" r:id="rId32"/>
  </p:sldLayoutIdLst>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64">
          <p15:clr>
            <a:srgbClr val="F26B43"/>
          </p15:clr>
        </p15:guide>
        <p15:guide id="2" pos="288">
          <p15:clr>
            <a:srgbClr val="F26B43"/>
          </p15:clr>
        </p15:guide>
        <p15:guide id="3" pos="7392">
          <p15:clr>
            <a:srgbClr val="F26B43"/>
          </p15:clr>
        </p15:guide>
        <p15:guide id="4" orient="horz" pos="3888">
          <p15:clr>
            <a:srgbClr val="F26B43"/>
          </p15:clr>
        </p15:guide>
        <p15:guide id="5" pos="3840">
          <p15:clr>
            <a:srgbClr val="F26B43"/>
          </p15:clr>
        </p15:guide>
        <p15:guide id="7" orient="horz" pos="744">
          <p15:clr>
            <a:srgbClr val="F26B43"/>
          </p15:clr>
        </p15:guide>
        <p15:guide id="8" pos="600">
          <p15:clr>
            <a:srgbClr val="F26B43"/>
          </p15:clr>
        </p15:guide>
        <p15:guide id="9" pos="7080">
          <p15:clr>
            <a:srgbClr val="F26B43"/>
          </p15:clr>
        </p15:guide>
        <p15:guide id="10" pos="4056">
          <p15:clr>
            <a:srgbClr val="F26B43"/>
          </p15:clr>
        </p15:guide>
        <p15:guide id="11" pos="3624">
          <p15:clr>
            <a:srgbClr val="F26B43"/>
          </p15:clr>
        </p15:guide>
        <p15:guide id="13" orient="horz" pos="93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04C0E2E-CD65-BE45-86A8-48182FA7EC56}"/>
              </a:ext>
            </a:extLst>
          </p:cNvPr>
          <p:cNvSpPr/>
          <p:nvPr userDrawn="1"/>
        </p:nvSpPr>
        <p:spPr>
          <a:xfrm>
            <a:off x="0" y="-101600"/>
            <a:ext cx="12192000" cy="190500"/>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4EFC71C-69F7-4B4D-A275-344B02ECE8EA}" type="datetime1">
              <a:rPr lang="en-US" smtClean="0">
                <a:solidFill>
                  <a:prstClr val="black">
                    <a:tint val="75000"/>
                  </a:prstClr>
                </a:solidFill>
              </a:rPr>
              <a:t>8/17/2023</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pic>
        <p:nvPicPr>
          <p:cNvPr id="7" name="Picture 6">
            <a:extLst>
              <a:ext uri="{FF2B5EF4-FFF2-40B4-BE49-F238E27FC236}">
                <a16:creationId xmlns:a16="http://schemas.microsoft.com/office/drawing/2014/main" id="{F8984241-931B-3E41-963A-37B6BDF50BA0}"/>
              </a:ext>
            </a:extLst>
          </p:cNvPr>
          <p:cNvPicPr>
            <a:picLocks noChangeAspect="1"/>
          </p:cNvPicPr>
          <p:nvPr userDrawn="1"/>
        </p:nvPicPr>
        <p:blipFill>
          <a:blip r:embed="rId23">
            <a:extLst>
              <a:ext uri="{28A0092B-C50C-407E-A947-70E740481C1C}">
                <a14:useLocalDpi xmlns:a14="http://schemas.microsoft.com/office/drawing/2010/main"/>
              </a:ext>
            </a:extLst>
          </a:blip>
          <a:stretch>
            <a:fillRect/>
          </a:stretch>
        </p:blipFill>
        <p:spPr>
          <a:xfrm>
            <a:off x="0" y="-101600"/>
            <a:ext cx="12192000" cy="914400"/>
          </a:xfrm>
          <a:prstGeom prst="rect">
            <a:avLst/>
          </a:prstGeom>
        </p:spPr>
      </p:pic>
      <p:pic>
        <p:nvPicPr>
          <p:cNvPr id="10" name="Picture 9">
            <a:extLst>
              <a:ext uri="{FF2B5EF4-FFF2-40B4-BE49-F238E27FC236}">
                <a16:creationId xmlns:a16="http://schemas.microsoft.com/office/drawing/2014/main" id="{8AD4113F-4E20-674A-A883-6ACFA8EEBC2B}"/>
              </a:ext>
            </a:extLst>
          </p:cNvPr>
          <p:cNvPicPr>
            <a:picLocks noChangeAspect="1"/>
          </p:cNvPicPr>
          <p:nvPr userDrawn="1"/>
        </p:nvPicPr>
        <p:blipFill>
          <a:blip r:embed="rId24">
            <a:alphaModFix amt="70000"/>
            <a:extLst>
              <a:ext uri="{BEBA8EAE-BF5A-486C-A8C5-ECC9F3942E4B}">
                <a14:imgProps xmlns:a14="http://schemas.microsoft.com/office/drawing/2010/main">
                  <a14:imgLayer r:embed="rId25">
                    <a14:imgEffect>
                      <a14:brightnessContrast bright="20000"/>
                    </a14:imgEffect>
                  </a14:imgLayer>
                </a14:imgProps>
              </a:ext>
              <a:ext uri="{28A0092B-C50C-407E-A947-70E740481C1C}">
                <a14:useLocalDpi xmlns:a14="http://schemas.microsoft.com/office/drawing/2010/main"/>
              </a:ext>
            </a:extLst>
          </a:blip>
          <a:stretch>
            <a:fillRect/>
          </a:stretch>
        </p:blipFill>
        <p:spPr>
          <a:xfrm>
            <a:off x="1911350" y="5410200"/>
            <a:ext cx="8369300" cy="1447800"/>
          </a:xfrm>
          <a:prstGeom prst="rect">
            <a:avLst/>
          </a:prstGeom>
        </p:spPr>
      </p:pic>
      <p:pic>
        <p:nvPicPr>
          <p:cNvPr id="11" name="Picture 10">
            <a:extLst>
              <a:ext uri="{FF2B5EF4-FFF2-40B4-BE49-F238E27FC236}">
                <a16:creationId xmlns:a16="http://schemas.microsoft.com/office/drawing/2014/main" id="{F404CE72-424F-7841-A4BC-E02CFADDD063}"/>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1353800" y="-20626"/>
            <a:ext cx="838200" cy="712471"/>
          </a:xfrm>
          <a:prstGeom prst="rect">
            <a:avLst/>
          </a:prstGeom>
        </p:spPr>
      </p:pic>
    </p:spTree>
    <p:extLst>
      <p:ext uri="{BB962C8B-B14F-4D97-AF65-F5344CB8AC3E}">
        <p14:creationId xmlns:p14="http://schemas.microsoft.com/office/powerpoint/2010/main" val="355585245"/>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 id="2147484000" r:id="rId18"/>
    <p:sldLayoutId id="2147484001" r:id="rId19"/>
    <p:sldLayoutId id="2147484002" r:id="rId20"/>
    <p:sldLayoutId id="2147484003" r:id="rId2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7.emf"/><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hyperlink" Target="https://www.lpi.usra.edu/leag/" TargetMode="External"/><Relationship Id="rId3" Type="http://schemas.openxmlformats.org/officeDocument/2006/relationships/hyperlink" Target="https://lsic.jhuapl.edu/Events/" TargetMode="External"/><Relationship Id="rId7" Type="http://schemas.openxmlformats.org/officeDocument/2006/relationships/hyperlink" Target="https://lsic.jhuapl.edu/Events/Agenda/index.php?id=481"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hyperlink" Target="https://lsic.jhuapl.edu/Events/Agenda/index.php?id=478" TargetMode="External"/><Relationship Id="rId5" Type="http://schemas.openxmlformats.org/officeDocument/2006/relationships/hyperlink" Target="https://lsic.jhuapl.edu/Events/Agenda/index.php?id=464" TargetMode="External"/><Relationship Id="rId4" Type="http://schemas.openxmlformats.org/officeDocument/2006/relationships/hyperlink" Target="https://lsic.jhuapl.edu/Events/Agenda/index.php?id=474" TargetMode="External"/><Relationship Id="rId9" Type="http://schemas.openxmlformats.org/officeDocument/2006/relationships/hyperlink" Target="https://cq3mf04.na1.hubspotlinks.com/Ctc/2L+113/cQ3mf04/VVwJrG40Nl4bW6CfKdV7pr1k4W1h36Dw4-Fc5KMVmxVQ3q8_QV1-WJV7CgKtXW1c2YBF2stHPWW8_8g233nNQBqVBT2FT6zbWZgW4M9CSm8RNtFJW9l2T3-6M5b92W4LH9tM7vWNY9N3P65sRqqLR1W1H8dJR1cdBdKW8MqZr12dlZk2W8Jfg_F6Cs76VVSzcWr716Cx8W8ScWYf2ww096DVbkqn1-HBW44ywPj3xB3ktW7mXZR-2jvyx3VN9kT88Z0KQrW34fRTY7YPMNWW7z3Jnq2H1NXSVwcMk86j4pmKW8Snn2b3KRM6pW5qqcpq1qD76FW4w3pVR8vL7ND37Zm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hyperlink" Target="https://lsic.jhuapl.edu/Events/Agenda/index.php?id=47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8.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hyperlink" Target="https://lsic.jhuapl.edu/Events/Agenda/index.php?id=481" TargetMode="Externa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mailto:furst@smartmaterialsolutions.com"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mailto:mjschaible@gatech.edu"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png"/><Relationship Id="rId10" Type="http://schemas.openxmlformats.org/officeDocument/2006/relationships/image" Target="../media/image44.png"/><Relationship Id="rId4" Type="http://schemas.microsoft.com/office/2007/relationships/hdphoto" Target="../media/hdphoto2.wdp"/><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hyperlink" Target="mailto:LSIC_DUSTMITIGATION@LISTSERV.JHUAPL.EDU" TargetMode="External"/><Relationship Id="rId7" Type="http://schemas.openxmlformats.org/officeDocument/2006/relationships/hyperlink" Target="mailto:Facilitator_DustMitigation@jhuapl.edu" TargetMode="External"/><Relationship Id="rId2" Type="http://schemas.openxmlformats.org/officeDocument/2006/relationships/hyperlink" Target="https://lsic.jhuapl.edu/Resources/LSIC-Resources.php" TargetMode="External"/><Relationship Id="rId1" Type="http://schemas.openxmlformats.org/officeDocument/2006/relationships/slideLayout" Target="../slideLayouts/slideLayout6.xml"/><Relationship Id="rId6" Type="http://schemas.openxmlformats.org/officeDocument/2006/relationships/hyperlink" Target="mailto:lsic-wiki-admins@listserv.jhuapl.edu" TargetMode="External"/><Relationship Id="rId5" Type="http://schemas.openxmlformats.org/officeDocument/2006/relationships/hyperlink" Target="https://lsic-wiki.jhuapl.edu/" TargetMode="External"/><Relationship Id="rId4" Type="http://schemas.openxmlformats.org/officeDocument/2006/relationships/hyperlink" Target="https://lsic.jhuapl.edu/Our-Work/Focus-Areas/index.php?fg=Dust-Mitiga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hyperlink" Target="https://lsic-wiki.jhuapl.edu/display/DM/Dust+Mitigation+Home" TargetMode="External"/><Relationship Id="rId4" Type="http://schemas.openxmlformats.org/officeDocument/2006/relationships/hyperlink" Target="mailto:lsic-wiki-admins@listserv.jhuapl.edu"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lsic-wiki.jhuapl.edu/x/GoAZ" TargetMode="External"/><Relationship Id="rId2" Type="http://schemas.openxmlformats.org/officeDocument/2006/relationships/hyperlink" Target="mailto:lsic-wiki-admins@listserv.jhuapl.edu" TargetMode="Externa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hyperlink" Target="https://lsic-wiki.jhuapl.edu/display/DM/2023+08+17+Bristle+Cleaning+and+EDS+Application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docs.google.com/forms/d/e/1FAIpQLSdjuTIK_TLMnCM4_aSMLAzLS762qtzbgmcOd2fgizICsab6KQ/viewform" TargetMode="External"/><Relationship Id="rId2" Type="http://schemas.openxmlformats.org/officeDocument/2006/relationships/hyperlink" Target="https://lsic.jhuapl.edu/News/Sign-Up.php" TargetMode="External"/><Relationship Id="rId1" Type="http://schemas.openxmlformats.org/officeDocument/2006/relationships/slideLayout" Target="../slideLayouts/slideLayout6.xml"/><Relationship Id="rId6" Type="http://schemas.openxmlformats.org/officeDocument/2006/relationships/hyperlink" Target="https://forms.gle/AGpyJcNZBd6ihdaq7" TargetMode="External"/><Relationship Id="rId5" Type="http://schemas.openxmlformats.org/officeDocument/2006/relationships/hyperlink" Target="https://lsic-wiki.jhuapl.edu/x/94Rf" TargetMode="External"/><Relationship Id="rId4" Type="http://schemas.openxmlformats.org/officeDocument/2006/relationships/hyperlink" Target="https://lsic-wiki.jhuapl.edu/display/DM/Who%27s+Who+In+Dust+Mitiga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3.tiff"/><Relationship Id="rId7" Type="http://schemas.openxmlformats.org/officeDocument/2006/relationships/hyperlink" Target="https://forms.gle/AGpyJcNZBd6ihdaq7" TargetMode="External"/><Relationship Id="rId2" Type="http://schemas.openxmlformats.org/officeDocument/2006/relationships/image" Target="../media/image19.tiff"/><Relationship Id="rId1" Type="http://schemas.openxmlformats.org/officeDocument/2006/relationships/slideLayout" Target="../slideLayouts/slideLayout6.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8.xml.rels><?xml version="1.0" encoding="UTF-8" standalone="yes"?>
<Relationships xmlns="http://schemas.openxmlformats.org/package/2006/relationships"><Relationship Id="rId8" Type="http://schemas.openxmlformats.org/officeDocument/2006/relationships/hyperlink" Target="https://nspires.nasaprs.com/external/solicitations/summary.do?solId=%7b54539FBC-2030-99C0-3D8B-0782F9B57B16%7d&amp;path=&amp;method=init" TargetMode="External"/><Relationship Id="rId3" Type="http://schemas.openxmlformats.org/officeDocument/2006/relationships/hyperlink" Target="https://seedfund.nsf.gov/apply/get-started/" TargetMode="External"/><Relationship Id="rId7" Type="http://schemas.openxmlformats.org/officeDocument/2006/relationships/hyperlink" Target="https://bigidea.nianet.org/" TargetMode="External"/><Relationship Id="rId2" Type="http://schemas.openxmlformats.org/officeDocument/2006/relationships/image" Target="../media/image19.tiff"/><Relationship Id="rId1" Type="http://schemas.openxmlformats.org/officeDocument/2006/relationships/slideLayout" Target="../slideLayouts/slideLayout6.xml"/><Relationship Id="rId6" Type="http://schemas.openxmlformats.org/officeDocument/2006/relationships/hyperlink" Target="https://hulc.nianet.org/challenge_details/" TargetMode="External"/><Relationship Id="rId5" Type="http://schemas.openxmlformats.org/officeDocument/2006/relationships/hyperlink" Target="https://nspires.nasaprs.com/external/solicitations/summary.do?solId=%7bB45FA053-D807-9EB2-82F2-C7A157211B08%7d&amp;path=&amp;method=init" TargetMode="External"/><Relationship Id="rId4" Type="http://schemas.openxmlformats.org/officeDocument/2006/relationships/hyperlink" Target="https://nspires.nasaprs.com/external/solicitations/summary.do?solId=%7b1B42E782-61BB-9834-F20F-44CBEF13C0A6%7d&amp;path=&amp;method=ini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hulc.nianet.org/challenge_details/" TargetMode="External"/><Relationship Id="rId2" Type="http://schemas.openxmlformats.org/officeDocument/2006/relationships/image" Target="../media/image2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95BC2CD-0838-124E-80A3-1128158EC2F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4507727"/>
            <a:ext cx="12191999" cy="2350273"/>
          </a:xfrm>
          <a:prstGeom prst="rect">
            <a:avLst/>
          </a:prstGeom>
        </p:spPr>
      </p:pic>
      <p:sp>
        <p:nvSpPr>
          <p:cNvPr id="9" name="Title 8">
            <a:extLst>
              <a:ext uri="{FF2B5EF4-FFF2-40B4-BE49-F238E27FC236}">
                <a16:creationId xmlns:a16="http://schemas.microsoft.com/office/drawing/2014/main" id="{978B7B73-6D3F-2141-AE53-76213E3E8534}"/>
              </a:ext>
            </a:extLst>
          </p:cNvPr>
          <p:cNvSpPr>
            <a:spLocks noGrp="1"/>
          </p:cNvSpPr>
          <p:nvPr>
            <p:ph type="ctrTitle"/>
          </p:nvPr>
        </p:nvSpPr>
        <p:spPr>
          <a:xfrm>
            <a:off x="4267199" y="3020165"/>
            <a:ext cx="7449671" cy="2098488"/>
          </a:xfrm>
        </p:spPr>
        <p:txBody>
          <a:bodyPr>
            <a:normAutofit/>
          </a:bodyPr>
          <a:lstStyle/>
          <a:p>
            <a:r>
              <a:rPr lang="en-US" sz="3600" b="0" dirty="0">
                <a:solidFill>
                  <a:srgbClr val="F9E180"/>
                </a:solidFill>
              </a:rPr>
              <a:t>LSIC Dust Mitigation Focus Group</a:t>
            </a:r>
            <a:endParaRPr lang="en-US" sz="3600" dirty="0">
              <a:solidFill>
                <a:srgbClr val="F9E180"/>
              </a:solidFill>
            </a:endParaRPr>
          </a:p>
        </p:txBody>
      </p:sp>
      <p:sp>
        <p:nvSpPr>
          <p:cNvPr id="10" name="Subtitle 9">
            <a:extLst>
              <a:ext uri="{FF2B5EF4-FFF2-40B4-BE49-F238E27FC236}">
                <a16:creationId xmlns:a16="http://schemas.microsoft.com/office/drawing/2014/main" id="{892D2B11-4A5A-0F48-A09B-2049DFA29B13}"/>
              </a:ext>
            </a:extLst>
          </p:cNvPr>
          <p:cNvSpPr>
            <a:spLocks noGrp="1"/>
          </p:cNvSpPr>
          <p:nvPr>
            <p:ph type="subTitle" idx="1"/>
          </p:nvPr>
        </p:nvSpPr>
        <p:spPr>
          <a:xfrm>
            <a:off x="4267199" y="3860990"/>
            <a:ext cx="7924801" cy="853686"/>
          </a:xfrm>
        </p:spPr>
        <p:txBody>
          <a:bodyPr>
            <a:normAutofit lnSpcReduction="10000"/>
          </a:bodyPr>
          <a:lstStyle/>
          <a:p>
            <a:r>
              <a:rPr lang="en-US" dirty="0" smtClean="0"/>
              <a:t>Monthly Meeting</a:t>
            </a:r>
            <a:endParaRPr lang="en-US" dirty="0"/>
          </a:p>
          <a:p>
            <a:r>
              <a:rPr lang="en-US" dirty="0" smtClean="0"/>
              <a:t>August 17, 2023</a:t>
            </a:r>
            <a:endParaRPr lang="en-US" dirty="0"/>
          </a:p>
        </p:txBody>
      </p:sp>
      <p:sp>
        <p:nvSpPr>
          <p:cNvPr id="11" name="Text Placeholder 10">
            <a:extLst>
              <a:ext uri="{FF2B5EF4-FFF2-40B4-BE49-F238E27FC236}">
                <a16:creationId xmlns:a16="http://schemas.microsoft.com/office/drawing/2014/main" id="{BB4E7F7B-E3BF-B24F-83D2-7C2B841658D5}"/>
              </a:ext>
            </a:extLst>
          </p:cNvPr>
          <p:cNvSpPr>
            <a:spLocks noGrp="1"/>
          </p:cNvSpPr>
          <p:nvPr>
            <p:ph type="body" sz="quarter" idx="13"/>
          </p:nvPr>
        </p:nvSpPr>
        <p:spPr>
          <a:xfrm>
            <a:off x="4267199" y="5452948"/>
            <a:ext cx="7260405" cy="1031135"/>
          </a:xfrm>
        </p:spPr>
        <p:txBody>
          <a:bodyPr>
            <a:normAutofit fontScale="92500" lnSpcReduction="20000"/>
          </a:bodyPr>
          <a:lstStyle/>
          <a:p>
            <a:r>
              <a:rPr lang="en-US" sz="1800" b="1" dirty="0" smtClean="0">
                <a:solidFill>
                  <a:schemeClr val="bg1"/>
                </a:solidFill>
                <a:effectLst>
                  <a:outerShdw blurRad="38100" dist="38100" dir="2700000" algn="tl">
                    <a:srgbClr val="000000">
                      <a:alpha val="43137"/>
                    </a:srgbClr>
                  </a:outerShdw>
                </a:effectLst>
              </a:rPr>
              <a:t>Jorge Núñez, </a:t>
            </a:r>
            <a:r>
              <a:rPr lang="en-US" sz="1800" b="1" dirty="0">
                <a:solidFill>
                  <a:schemeClr val="bg1"/>
                </a:solidFill>
                <a:effectLst>
                  <a:outerShdw blurRad="38100" dist="38100" dir="2700000" algn="tl">
                    <a:srgbClr val="000000">
                      <a:alpha val="43137"/>
                    </a:srgbClr>
                  </a:outerShdw>
                </a:effectLst>
              </a:rPr>
              <a:t>Sarah </a:t>
            </a:r>
            <a:r>
              <a:rPr lang="en-US" sz="1800" b="1" dirty="0" smtClean="0">
                <a:solidFill>
                  <a:schemeClr val="bg1"/>
                </a:solidFill>
                <a:effectLst>
                  <a:outerShdw blurRad="38100" dist="38100" dir="2700000" algn="tl">
                    <a:srgbClr val="000000">
                      <a:alpha val="43137"/>
                    </a:srgbClr>
                  </a:outerShdw>
                </a:effectLst>
              </a:rPr>
              <a:t>Hasnain, Lindsey Tolis, Richard Miller, </a:t>
            </a:r>
          </a:p>
          <a:p>
            <a:r>
              <a:rPr lang="en-US" sz="1800" b="1" dirty="0" smtClean="0">
                <a:solidFill>
                  <a:schemeClr val="bg1"/>
                </a:solidFill>
                <a:effectLst>
                  <a:outerShdw blurRad="38100" dist="38100" dir="2700000" algn="tl">
                    <a:srgbClr val="000000">
                      <a:alpha val="43137"/>
                    </a:srgbClr>
                  </a:outerShdw>
                </a:effectLst>
              </a:rPr>
              <a:t>Stephen Izon, Timothy </a:t>
            </a:r>
            <a:r>
              <a:rPr lang="en-US" sz="1800" b="1" dirty="0">
                <a:solidFill>
                  <a:schemeClr val="bg1"/>
                </a:solidFill>
                <a:effectLst>
                  <a:outerShdw blurRad="38100" dist="38100" dir="2700000" algn="tl">
                    <a:srgbClr val="000000">
                      <a:alpha val="43137"/>
                    </a:srgbClr>
                  </a:outerShdw>
                </a:effectLst>
              </a:rPr>
              <a:t>Cole</a:t>
            </a:r>
          </a:p>
          <a:p>
            <a:endParaRPr lang="en-US" sz="1800" b="1" dirty="0">
              <a:solidFill>
                <a:schemeClr val="bg1"/>
              </a:solidFill>
              <a:effectLst>
                <a:outerShdw blurRad="38100" dist="38100" dir="2700000" algn="tl">
                  <a:srgbClr val="000000">
                    <a:alpha val="43137"/>
                  </a:srgbClr>
                </a:outerShdw>
              </a:effectLst>
            </a:endParaRPr>
          </a:p>
          <a:p>
            <a:endParaRPr lang="en-US" sz="1600" b="1" dirty="0" smtClean="0">
              <a:solidFill>
                <a:schemeClr val="bg1"/>
              </a:solidFill>
              <a:effectLst>
                <a:outerShdw blurRad="38100" dist="38100" dir="2700000" algn="tl">
                  <a:srgbClr val="000000">
                    <a:alpha val="43137"/>
                  </a:srgbClr>
                </a:outerShdw>
              </a:effectLst>
            </a:endParaRPr>
          </a:p>
          <a:p>
            <a:r>
              <a:rPr lang="en-US" sz="1600" b="1" dirty="0" smtClean="0">
                <a:solidFill>
                  <a:schemeClr val="bg1"/>
                </a:solidFill>
                <a:effectLst>
                  <a:outerShdw blurRad="38100" dist="38100" dir="2700000" algn="tl">
                    <a:srgbClr val="000000">
                      <a:alpha val="43137"/>
                    </a:srgbClr>
                  </a:outerShdw>
                </a:effectLst>
              </a:rPr>
              <a:t>Facilitator_DustMitigation@jhuapl.edu</a:t>
            </a:r>
            <a:endParaRPr lang="en-US" sz="1600" dirty="0">
              <a:solidFill>
                <a:srgbClr val="F9E180"/>
              </a:solidFill>
            </a:endParaRPr>
          </a:p>
          <a:p>
            <a:endParaRPr lang="en-US" sz="1600" dirty="0">
              <a:solidFill>
                <a:srgbClr val="F9E180"/>
              </a:solidFill>
            </a:endParaRPr>
          </a:p>
        </p:txBody>
      </p:sp>
      <p:sp>
        <p:nvSpPr>
          <p:cNvPr id="3" name="Date Placeholder 2">
            <a:extLst>
              <a:ext uri="{FF2B5EF4-FFF2-40B4-BE49-F238E27FC236}">
                <a16:creationId xmlns:a16="http://schemas.microsoft.com/office/drawing/2014/main" id="{66B9B02F-0B17-2241-AFE4-C932307C5A40}"/>
              </a:ext>
            </a:extLst>
          </p:cNvPr>
          <p:cNvSpPr>
            <a:spLocks noGrp="1"/>
          </p:cNvSpPr>
          <p:nvPr>
            <p:ph type="dt" sz="half" idx="15"/>
          </p:nvPr>
        </p:nvSpPr>
        <p:spPr/>
        <p:txBody>
          <a:bodyPr/>
          <a:lstStyle/>
          <a:p>
            <a:fld id="{823AB463-939A-420C-AB93-370EC01F2975}" type="datetime3">
              <a:rPr lang="en-US"/>
              <a:pPr/>
              <a:t>17 August 2023</a:t>
            </a:fld>
            <a:endParaRPr lang="en-US" dirty="0"/>
          </a:p>
        </p:txBody>
      </p:sp>
      <p:sp>
        <p:nvSpPr>
          <p:cNvPr id="4" name="Slide Number Placeholder 3">
            <a:extLst>
              <a:ext uri="{FF2B5EF4-FFF2-40B4-BE49-F238E27FC236}">
                <a16:creationId xmlns:a16="http://schemas.microsoft.com/office/drawing/2014/main" id="{8427FDAF-F2DA-044A-BB36-DE26408679A6}"/>
              </a:ext>
            </a:extLst>
          </p:cNvPr>
          <p:cNvSpPr>
            <a:spLocks noGrp="1"/>
          </p:cNvSpPr>
          <p:nvPr>
            <p:ph type="sldNum" sz="quarter" idx="17"/>
          </p:nvPr>
        </p:nvSpPr>
        <p:spPr/>
        <p:txBody>
          <a:bodyPr/>
          <a:lstStyle/>
          <a:p>
            <a:fld id="{4EBCDCBD-78E1-0D41-A999-31B5EBF8E02C}" type="slidenum">
              <a:rPr lang="en-US" smtClean="0"/>
              <a:pPr/>
              <a:t>1</a:t>
            </a:fld>
            <a:endParaRPr lang="en-US" dirty="0"/>
          </a:p>
        </p:txBody>
      </p:sp>
      <p:pic>
        <p:nvPicPr>
          <p:cNvPr id="12" name="Picture 11">
            <a:extLst>
              <a:ext uri="{FF2B5EF4-FFF2-40B4-BE49-F238E27FC236}">
                <a16:creationId xmlns:a16="http://schemas.microsoft.com/office/drawing/2014/main" id="{7C35AC17-D72A-F14A-B7F6-24B805D5D47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8551" y="230300"/>
            <a:ext cx="8778240" cy="20320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6420" y="4414684"/>
            <a:ext cx="3120624" cy="2041310"/>
          </a:xfrm>
          <a:prstGeom prst="rect">
            <a:avLst/>
          </a:prstGeom>
        </p:spPr>
      </p:pic>
    </p:spTree>
    <p:extLst>
      <p:ext uri="{BB962C8B-B14F-4D97-AF65-F5344CB8AC3E}">
        <p14:creationId xmlns:p14="http://schemas.microsoft.com/office/powerpoint/2010/main" val="7327749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F2607667-BB0A-1068-B09A-310094F89034}"/>
              </a:ext>
            </a:extLst>
          </p:cNvPr>
          <p:cNvPicPr>
            <a:picLocks noChangeAspect="1"/>
          </p:cNvPicPr>
          <p:nvPr/>
        </p:nvPicPr>
        <p:blipFill>
          <a:blip r:embed="rId2"/>
          <a:stretch>
            <a:fillRect/>
          </a:stretch>
        </p:blipFill>
        <p:spPr>
          <a:xfrm>
            <a:off x="3013469" y="744362"/>
            <a:ext cx="9039573" cy="5579111"/>
          </a:xfrm>
          <a:prstGeom prst="rect">
            <a:avLst/>
          </a:prstGeom>
        </p:spPr>
      </p:pic>
      <p:sp>
        <p:nvSpPr>
          <p:cNvPr id="4" name="TextBox 3">
            <a:extLst>
              <a:ext uri="{FF2B5EF4-FFF2-40B4-BE49-F238E27FC236}">
                <a16:creationId xmlns:a16="http://schemas.microsoft.com/office/drawing/2014/main" id="{CD1EE933-8257-FE98-5B76-9C4D65E93FBB}"/>
              </a:ext>
            </a:extLst>
          </p:cNvPr>
          <p:cNvSpPr txBox="1"/>
          <p:nvPr/>
        </p:nvSpPr>
        <p:spPr>
          <a:xfrm>
            <a:off x="5626519" y="344252"/>
            <a:ext cx="4955203" cy="400110"/>
          </a:xfrm>
          <a:prstGeom prst="rect">
            <a:avLst/>
          </a:prstGeom>
          <a:noFill/>
        </p:spPr>
        <p:txBody>
          <a:bodyPr wrap="none" rtlCol="0">
            <a:spAutoFit/>
          </a:bodyPr>
          <a:lstStyle/>
          <a:p>
            <a:r>
              <a:rPr lang="en-US" sz="2000" b="1" dirty="0">
                <a:solidFill>
                  <a:srgbClr val="FFC000"/>
                </a:solidFill>
                <a:latin typeface="Arial" panose="020B0604020202020204" pitchFamily="34" charset="0"/>
                <a:cs typeface="Arial" panose="020B0604020202020204" pitchFamily="34" charset="0"/>
              </a:rPr>
              <a:t>https://</a:t>
            </a:r>
            <a:r>
              <a:rPr lang="en-US" sz="2000" b="1" dirty="0" err="1">
                <a:solidFill>
                  <a:srgbClr val="FFC000"/>
                </a:solidFill>
                <a:latin typeface="Arial" panose="020B0604020202020204" pitchFamily="34" charset="0"/>
                <a:cs typeface="Arial" panose="020B0604020202020204" pitchFamily="34" charset="0"/>
              </a:rPr>
              <a:t>techport.nasa.gov</a:t>
            </a:r>
            <a:r>
              <a:rPr lang="en-US" sz="2000" b="1" dirty="0">
                <a:solidFill>
                  <a:srgbClr val="FFC000"/>
                </a:solidFill>
                <a:latin typeface="Arial" panose="020B0604020202020204" pitchFamily="34" charset="0"/>
                <a:cs typeface="Arial" panose="020B0604020202020204" pitchFamily="34" charset="0"/>
              </a:rPr>
              <a:t>/opportunities</a:t>
            </a:r>
          </a:p>
        </p:txBody>
      </p:sp>
      <p:pic>
        <p:nvPicPr>
          <p:cNvPr id="3" name="Picture 2" descr="Qr code&#10;&#10;Description automatically generated">
            <a:extLst>
              <a:ext uri="{FF2B5EF4-FFF2-40B4-BE49-F238E27FC236}">
                <a16:creationId xmlns:a16="http://schemas.microsoft.com/office/drawing/2014/main" id="{3DDEE93D-F08C-9BD6-C86E-407CDB33719B}"/>
              </a:ext>
            </a:extLst>
          </p:cNvPr>
          <p:cNvPicPr>
            <a:picLocks noChangeAspect="1"/>
          </p:cNvPicPr>
          <p:nvPr/>
        </p:nvPicPr>
        <p:blipFill>
          <a:blip r:embed="rId3"/>
          <a:stretch>
            <a:fillRect/>
          </a:stretch>
        </p:blipFill>
        <p:spPr>
          <a:xfrm>
            <a:off x="684642" y="4141885"/>
            <a:ext cx="1754660" cy="1754660"/>
          </a:xfrm>
          <a:prstGeom prst="rect">
            <a:avLst/>
          </a:prstGeom>
        </p:spPr>
      </p:pic>
      <p:sp>
        <p:nvSpPr>
          <p:cNvPr id="7" name="Date Placeholder 3">
            <a:extLst>
              <a:ext uri="{FF2B5EF4-FFF2-40B4-BE49-F238E27FC236}">
                <a16:creationId xmlns:a16="http://schemas.microsoft.com/office/drawing/2014/main" id="{A1D2A171-067F-954B-AA0C-4B11878BB000}"/>
              </a:ext>
            </a:extLst>
          </p:cNvPr>
          <p:cNvSpPr>
            <a:spLocks noGrp="1"/>
          </p:cNvSpPr>
          <p:nvPr>
            <p:ph type="dt" sz="half" idx="10"/>
          </p:nvPr>
        </p:nvSpPr>
        <p:spPr>
          <a:xfrm>
            <a:off x="10039845" y="6500488"/>
            <a:ext cx="1373855" cy="35751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93144-C76E-764F-93FB-58C67DB58A80}" type="datetime3">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 August 2023</a:t>
            </a:fld>
            <a:endPar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Slide Number Placeholder 5">
            <a:extLst>
              <a:ext uri="{FF2B5EF4-FFF2-40B4-BE49-F238E27FC236}">
                <a16:creationId xmlns:a16="http://schemas.microsoft.com/office/drawing/2014/main" id="{342D847F-19A7-CE4F-89F2-97E6C5FA3B3B}"/>
              </a:ext>
            </a:extLst>
          </p:cNvPr>
          <p:cNvSpPr>
            <a:spLocks noGrp="1"/>
          </p:cNvSpPr>
          <p:nvPr>
            <p:ph type="sldNum" sz="quarter" idx="12"/>
          </p:nvPr>
        </p:nvSpPr>
        <p:spPr>
          <a:xfrm>
            <a:off x="11438221" y="6500488"/>
            <a:ext cx="369465" cy="357511"/>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pic>
        <p:nvPicPr>
          <p:cNvPr id="5" name="Picture 4" descr="A green sign with white text&#10;&#10;Description automatically generated with medium confidence">
            <a:extLst>
              <a:ext uri="{FF2B5EF4-FFF2-40B4-BE49-F238E27FC236}">
                <a16:creationId xmlns:a16="http://schemas.microsoft.com/office/drawing/2014/main" id="{3B8E2018-D651-1907-26FD-087FF5E2F68B}"/>
              </a:ext>
            </a:extLst>
          </p:cNvPr>
          <p:cNvPicPr>
            <a:picLocks noChangeAspect="1"/>
          </p:cNvPicPr>
          <p:nvPr/>
        </p:nvPicPr>
        <p:blipFill rotWithShape="1">
          <a:blip r:embed="rId4"/>
          <a:srcRect l="2799" t="1826"/>
          <a:stretch/>
        </p:blipFill>
        <p:spPr>
          <a:xfrm>
            <a:off x="0" y="1858644"/>
            <a:ext cx="3239143" cy="1570356"/>
          </a:xfrm>
          <a:prstGeom prst="rect">
            <a:avLst/>
          </a:prstGeom>
        </p:spPr>
      </p:pic>
    </p:spTree>
    <p:extLst>
      <p:ext uri="{BB962C8B-B14F-4D97-AF65-F5344CB8AC3E}">
        <p14:creationId xmlns:p14="http://schemas.microsoft.com/office/powerpoint/2010/main" val="8521119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90800-86F3-0046-A16B-FBF71F11FD05}"/>
              </a:ext>
            </a:extLst>
          </p:cNvPr>
          <p:cNvSpPr>
            <a:spLocks noGrp="1"/>
          </p:cNvSpPr>
          <p:nvPr>
            <p:ph type="title"/>
          </p:nvPr>
        </p:nvSpPr>
        <p:spPr/>
        <p:txBody>
          <a:bodyPr/>
          <a:lstStyle/>
          <a:p>
            <a:pPr algn="ctr"/>
            <a:r>
              <a:rPr lang="en-US" dirty="0"/>
              <a:t>LSIC Activities</a:t>
            </a:r>
          </a:p>
        </p:txBody>
      </p:sp>
      <p:sp>
        <p:nvSpPr>
          <p:cNvPr id="5" name="Content Placeholder 4"/>
          <p:cNvSpPr>
            <a:spLocks noGrp="1"/>
          </p:cNvSpPr>
          <p:nvPr>
            <p:ph idx="1"/>
          </p:nvPr>
        </p:nvSpPr>
        <p:spPr>
          <a:xfrm>
            <a:off x="457200" y="1185864"/>
            <a:ext cx="6858000" cy="5142200"/>
          </a:xfrm>
        </p:spPr>
        <p:txBody>
          <a:bodyPr>
            <a:normAutofit fontScale="92500" lnSpcReduction="20000"/>
          </a:bodyPr>
          <a:lstStyle/>
          <a:p>
            <a:pPr marL="0" indent="0">
              <a:buNone/>
            </a:pPr>
            <a:r>
              <a:rPr lang="en-US" i="1" dirty="0">
                <a:solidFill>
                  <a:srgbClr val="F9E180"/>
                </a:solidFill>
                <a:latin typeface="Franklin Gothic Book" panose="020B0503020102020204" pitchFamily="34" charset="0"/>
              </a:rPr>
              <a:t>Upcoming LSIC Meetings and Workshops (</a:t>
            </a:r>
            <a:r>
              <a:rPr lang="en-US" i="1" dirty="0">
                <a:solidFill>
                  <a:srgbClr val="F9E180"/>
                </a:solidFill>
                <a:latin typeface="Franklin Gothic Book" panose="020B0503020102020204" pitchFamily="34" charset="0"/>
                <a:hlinkClick r:id="rId3"/>
              </a:rPr>
              <a:t>https://lsic.jhuapl.edu/Events/</a:t>
            </a:r>
            <a:r>
              <a:rPr lang="en-US" i="1" dirty="0">
                <a:solidFill>
                  <a:srgbClr val="F9E180"/>
                </a:solidFill>
                <a:latin typeface="Franklin Gothic Book" panose="020B0503020102020204" pitchFamily="34" charset="0"/>
              </a:rPr>
              <a:t>)</a:t>
            </a:r>
          </a:p>
          <a:p>
            <a:pPr marL="285750" indent="-285750"/>
            <a:r>
              <a:rPr lang="en-US" dirty="0">
                <a:latin typeface="Franklin Gothic Book" panose="020B0503020102020204" pitchFamily="34" charset="0"/>
              </a:rPr>
              <a:t>Autonomy Workshop (August 21-22, 2023)</a:t>
            </a:r>
          </a:p>
          <a:p>
            <a:pPr marL="750888" lvl="1" indent="-285750"/>
            <a:r>
              <a:rPr lang="en-US" dirty="0">
                <a:latin typeface="Franklin Gothic Book" panose="020B0503020102020204" pitchFamily="34" charset="0"/>
              </a:rPr>
              <a:t>Registration is closed!</a:t>
            </a:r>
          </a:p>
          <a:p>
            <a:pPr marL="750888" lvl="1" indent="-285750"/>
            <a:r>
              <a:rPr lang="en-US" dirty="0">
                <a:latin typeface="Franklin Gothic Book" panose="020B0503020102020204" pitchFamily="34" charset="0"/>
                <a:hlinkClick r:id="rId4"/>
              </a:rPr>
              <a:t>https://lsic.jhuapl.edu/Events/Agenda/index.php?id=474</a:t>
            </a:r>
            <a:endParaRPr lang="en-US" dirty="0">
              <a:latin typeface="Franklin Gothic Book" panose="020B0503020102020204" pitchFamily="34" charset="0"/>
            </a:endParaRPr>
          </a:p>
          <a:p>
            <a:pPr marL="285750" indent="-285750"/>
            <a:r>
              <a:rPr lang="en-US" dirty="0">
                <a:latin typeface="Franklin Gothic Book" panose="020B0503020102020204" pitchFamily="34" charset="0"/>
              </a:rPr>
              <a:t>LSIC Fall Meeting (October 10-11, 2023)</a:t>
            </a:r>
          </a:p>
          <a:p>
            <a:pPr marL="750888" lvl="1" indent="-285750"/>
            <a:r>
              <a:rPr lang="en-US" dirty="0">
                <a:latin typeface="Franklin Gothic Book" panose="020B0503020102020204" pitchFamily="34" charset="0"/>
              </a:rPr>
              <a:t>Community College of Allegheny County, Pittsburgh, PA</a:t>
            </a:r>
          </a:p>
          <a:p>
            <a:pPr marL="750888" lvl="1" indent="-285750"/>
            <a:r>
              <a:rPr lang="en-US" dirty="0">
                <a:latin typeface="Franklin Gothic Book" panose="020B0503020102020204" pitchFamily="34" charset="0"/>
              </a:rPr>
              <a:t>Registration is open!</a:t>
            </a:r>
          </a:p>
          <a:p>
            <a:pPr marL="750888" lvl="1" indent="-285750"/>
            <a:r>
              <a:rPr lang="en-US" dirty="0">
                <a:latin typeface="Franklin Gothic Book" panose="020B0503020102020204" pitchFamily="34" charset="0"/>
              </a:rPr>
              <a:t>Abstract Submission Deadline: August 18, 2023 (tomorrow</a:t>
            </a:r>
            <a:r>
              <a:rPr lang="en-US" dirty="0" smtClean="0">
                <a:latin typeface="Franklin Gothic Book" panose="020B0503020102020204" pitchFamily="34" charset="0"/>
              </a:rPr>
              <a:t>!)</a:t>
            </a:r>
          </a:p>
          <a:p>
            <a:pPr marL="1208088" lvl="2" indent="-285750"/>
            <a:r>
              <a:rPr lang="en-US" dirty="0" smtClean="0">
                <a:latin typeface="Franklin Gothic Book" panose="020B0503020102020204" pitchFamily="34" charset="0"/>
              </a:rPr>
              <a:t>Use template on event page</a:t>
            </a:r>
            <a:endParaRPr lang="en-US" dirty="0">
              <a:latin typeface="Franklin Gothic Book" panose="020B0503020102020204" pitchFamily="34" charset="0"/>
            </a:endParaRPr>
          </a:p>
          <a:p>
            <a:pPr marL="750888" lvl="1" indent="-285750"/>
            <a:r>
              <a:rPr lang="en-US" dirty="0">
                <a:latin typeface="Franklin Gothic Book" panose="020B0503020102020204" pitchFamily="34" charset="0"/>
                <a:hlinkClick r:id="rId5"/>
              </a:rPr>
              <a:t>https://lsic.jhuapl.edu/Events/Agenda/index.php?id=464</a:t>
            </a:r>
            <a:endParaRPr lang="en-US" dirty="0">
              <a:latin typeface="Franklin Gothic Book" panose="020B0503020102020204" pitchFamily="34" charset="0"/>
            </a:endParaRPr>
          </a:p>
          <a:p>
            <a:pPr marL="285750" indent="-285750"/>
            <a:r>
              <a:rPr lang="en-US" dirty="0">
                <a:latin typeface="Franklin Gothic Book" panose="020B0503020102020204" pitchFamily="34" charset="0"/>
              </a:rPr>
              <a:t>Transition to Commercial Lunar Services (October 12, 2023)</a:t>
            </a:r>
          </a:p>
          <a:p>
            <a:pPr marL="750888" lvl="1" indent="-285750"/>
            <a:r>
              <a:rPr lang="en-US" dirty="0">
                <a:latin typeface="Franklin Gothic Book" panose="020B0503020102020204" pitchFamily="34" charset="0"/>
              </a:rPr>
              <a:t>Community College of Allegheny County, Pittsburgh, PA</a:t>
            </a:r>
          </a:p>
          <a:p>
            <a:pPr marL="750888" lvl="1" indent="-285750"/>
            <a:r>
              <a:rPr lang="en-US" dirty="0">
                <a:latin typeface="Franklin Gothic Book" panose="020B0503020102020204" pitchFamily="34" charset="0"/>
              </a:rPr>
              <a:t>Registration is open!</a:t>
            </a:r>
          </a:p>
          <a:p>
            <a:pPr marL="750888" lvl="1" indent="-285750"/>
            <a:r>
              <a:rPr lang="en-US" dirty="0">
                <a:latin typeface="Franklin Gothic Book" panose="020B0503020102020204" pitchFamily="34" charset="0"/>
                <a:hlinkClick r:id="rId6"/>
              </a:rPr>
              <a:t>https://lsic.jhuapl.edu/Events/Agenda/index.php?id=478</a:t>
            </a:r>
            <a:endParaRPr lang="en-US" dirty="0">
              <a:latin typeface="Franklin Gothic Book" panose="020B0503020102020204" pitchFamily="34" charset="0"/>
            </a:endParaRPr>
          </a:p>
          <a:p>
            <a:pPr marL="285750" indent="-285750"/>
            <a:r>
              <a:rPr lang="en-US" dirty="0">
                <a:latin typeface="Franklin Gothic Book" panose="020B0503020102020204" pitchFamily="34" charset="0"/>
              </a:rPr>
              <a:t>LSIC Dust Mitigation &amp; Extreme Environments Workshop (November 7, 2023)</a:t>
            </a:r>
          </a:p>
          <a:p>
            <a:pPr marL="750888" lvl="1" indent="-285750"/>
            <a:r>
              <a:rPr lang="en-US" dirty="0">
                <a:latin typeface="Franklin Gothic Book" panose="020B0503020102020204" pitchFamily="34" charset="0"/>
              </a:rPr>
              <a:t>Registration is open!</a:t>
            </a:r>
          </a:p>
          <a:p>
            <a:pPr marL="750888" lvl="1" indent="-285750"/>
            <a:r>
              <a:rPr lang="en-US" dirty="0">
                <a:latin typeface="Franklin Gothic Book" panose="020B0503020102020204" pitchFamily="34" charset="0"/>
                <a:hlinkClick r:id="rId7"/>
              </a:rPr>
              <a:t>https://lsic.jhuapl.edu/Events/Agenda/index.php?id=481</a:t>
            </a:r>
            <a:endParaRPr lang="en-US" dirty="0">
              <a:latin typeface="Franklin Gothic Book" panose="020B0503020102020204" pitchFamily="34" charset="0"/>
            </a:endParaRPr>
          </a:p>
          <a:p>
            <a:endParaRPr lang="en-US" dirty="0"/>
          </a:p>
        </p:txBody>
      </p:sp>
      <p:sp>
        <p:nvSpPr>
          <p:cNvPr id="3" name="Content Placeholder 2">
            <a:extLst>
              <a:ext uri="{FF2B5EF4-FFF2-40B4-BE49-F238E27FC236}">
                <a16:creationId xmlns:a16="http://schemas.microsoft.com/office/drawing/2014/main" id="{695BDB35-68AC-7F44-BA79-1783750FAA93}"/>
              </a:ext>
            </a:extLst>
          </p:cNvPr>
          <p:cNvSpPr>
            <a:spLocks noGrp="1"/>
          </p:cNvSpPr>
          <p:nvPr>
            <p:ph idx="13"/>
          </p:nvPr>
        </p:nvSpPr>
        <p:spPr>
          <a:xfrm>
            <a:off x="8156864" y="1185864"/>
            <a:ext cx="3501736" cy="5142200"/>
          </a:xfrm>
        </p:spPr>
        <p:txBody>
          <a:bodyPr>
            <a:normAutofit/>
          </a:bodyPr>
          <a:lstStyle/>
          <a:p>
            <a:pPr marL="0" indent="0">
              <a:buNone/>
            </a:pPr>
            <a:r>
              <a:rPr lang="en-US" i="1" dirty="0" smtClean="0">
                <a:solidFill>
                  <a:srgbClr val="F9E180"/>
                </a:solidFill>
                <a:latin typeface="Franklin Gothic Book" panose="020B0503020102020204" pitchFamily="34" charset="0"/>
              </a:rPr>
              <a:t>Other </a:t>
            </a:r>
            <a:r>
              <a:rPr lang="en-US" i="1" dirty="0" smtClean="0">
                <a:solidFill>
                  <a:srgbClr val="F9E180"/>
                </a:solidFill>
                <a:latin typeface="Franklin Gothic Book" panose="020B0503020102020204" pitchFamily="34" charset="0"/>
              </a:rPr>
              <a:t>Upcoming Dust Mitigation Related Workshop and Meetings </a:t>
            </a:r>
          </a:p>
          <a:p>
            <a:r>
              <a:rPr lang="en-US" dirty="0">
                <a:latin typeface="Franklin Gothic Book" panose="020B0503020102020204" pitchFamily="34" charset="0"/>
              </a:rPr>
              <a:t>Annual Meeting of the Lunar Exploration Analysis Group Meeting </a:t>
            </a:r>
            <a:r>
              <a:rPr lang="en-US" dirty="0" smtClean="0">
                <a:latin typeface="Franklin Gothic Book" panose="020B0503020102020204" pitchFamily="34" charset="0"/>
              </a:rPr>
              <a:t>(September 20-22, 2023)</a:t>
            </a:r>
          </a:p>
          <a:p>
            <a:pPr lvl="1"/>
            <a:r>
              <a:rPr lang="en-US" dirty="0" smtClean="0">
                <a:latin typeface="Franklin Gothic Book" panose="020B0503020102020204" pitchFamily="34" charset="0"/>
              </a:rPr>
              <a:t>Laurel, MD</a:t>
            </a:r>
          </a:p>
          <a:p>
            <a:pPr lvl="1"/>
            <a:r>
              <a:rPr lang="en-US" dirty="0">
                <a:latin typeface="Franklin Gothic Book" panose="020B0503020102020204" pitchFamily="34" charset="0"/>
                <a:hlinkClick r:id="rId8"/>
              </a:rPr>
              <a:t>https://www.lpi.usra.edu/leag</a:t>
            </a:r>
            <a:r>
              <a:rPr lang="en-US" dirty="0" smtClean="0">
                <a:latin typeface="Franklin Gothic Book" panose="020B0503020102020204" pitchFamily="34" charset="0"/>
                <a:hlinkClick r:id="rId8"/>
              </a:rPr>
              <a:t>/</a:t>
            </a:r>
            <a:r>
              <a:rPr lang="en-US" dirty="0" smtClean="0">
                <a:latin typeface="Franklin Gothic Book" panose="020B0503020102020204" pitchFamily="34" charset="0"/>
              </a:rPr>
              <a:t> </a:t>
            </a:r>
            <a:endParaRPr lang="en-US" dirty="0">
              <a:latin typeface="Franklin Gothic Book" panose="020B0503020102020204" pitchFamily="34" charset="0"/>
            </a:endParaRPr>
          </a:p>
          <a:p>
            <a:r>
              <a:rPr lang="en-US" dirty="0" smtClean="0">
                <a:latin typeface="Franklin Gothic Book" panose="020B0503020102020204" pitchFamily="34" charset="0"/>
              </a:rPr>
              <a:t>2023 ASCEND Meeting (October 23-25, 2023)</a:t>
            </a:r>
          </a:p>
          <a:p>
            <a:pPr lvl="1"/>
            <a:r>
              <a:rPr lang="en-US" dirty="0" smtClean="0">
                <a:latin typeface="Franklin Gothic Book" panose="020B0503020102020204" pitchFamily="34" charset="0"/>
              </a:rPr>
              <a:t>Las Vegas, NV</a:t>
            </a:r>
          </a:p>
          <a:p>
            <a:pPr lvl="1"/>
            <a:r>
              <a:rPr lang="en-US" b="1" u="sng" dirty="0">
                <a:latin typeface="Franklin Gothic Book" panose="020B0503020102020204" pitchFamily="34" charset="0"/>
                <a:hlinkClick r:id="rId9"/>
              </a:rPr>
              <a:t>2023 </a:t>
            </a:r>
            <a:r>
              <a:rPr lang="en-US" b="1" u="sng" dirty="0" smtClean="0">
                <a:latin typeface="Franklin Gothic Book" panose="020B0503020102020204" pitchFamily="34" charset="0"/>
                <a:hlinkClick r:id="rId9"/>
              </a:rPr>
              <a:t>ASCEND</a:t>
            </a:r>
            <a:endParaRPr lang="en-US" dirty="0">
              <a:latin typeface="Franklin Gothic Book" panose="020B0503020102020204" pitchFamily="34" charset="0"/>
            </a:endParaRPr>
          </a:p>
        </p:txBody>
      </p:sp>
      <p:sp>
        <p:nvSpPr>
          <p:cNvPr id="4" name="Date Placeholder 3">
            <a:extLst>
              <a:ext uri="{FF2B5EF4-FFF2-40B4-BE49-F238E27FC236}">
                <a16:creationId xmlns:a16="http://schemas.microsoft.com/office/drawing/2014/main" id="{3FDF6108-F94E-374C-92DA-0CB3D08AD4FA}"/>
              </a:ext>
            </a:extLst>
          </p:cNvPr>
          <p:cNvSpPr>
            <a:spLocks noGrp="1"/>
          </p:cNvSpPr>
          <p:nvPr>
            <p:ph type="dt" sz="half" idx="4294967295"/>
          </p:nvPr>
        </p:nvSpPr>
        <p:spPr>
          <a:xfrm>
            <a:off x="10817225" y="6500813"/>
            <a:ext cx="1374775" cy="357187"/>
          </a:xfrm>
        </p:spPr>
        <p:txBody>
          <a:bodyPr/>
          <a:lstStyle/>
          <a:p>
            <a:fld id="{823AB463-939A-420C-AB93-370EC01F2975}" type="datetime3">
              <a:rPr lang="en-US" smtClean="0"/>
              <a:t>17 August 2023</a:t>
            </a:fld>
            <a:endParaRPr lang="en-US" dirty="0"/>
          </a:p>
        </p:txBody>
      </p:sp>
      <p:sp>
        <p:nvSpPr>
          <p:cNvPr id="6" name="Slide Number Placeholder 5">
            <a:extLst>
              <a:ext uri="{FF2B5EF4-FFF2-40B4-BE49-F238E27FC236}">
                <a16:creationId xmlns:a16="http://schemas.microsoft.com/office/drawing/2014/main" id="{413E00A2-DE63-884C-AB47-FD1C1FCF43A7}"/>
              </a:ext>
            </a:extLst>
          </p:cNvPr>
          <p:cNvSpPr>
            <a:spLocks noGrp="1"/>
          </p:cNvSpPr>
          <p:nvPr>
            <p:ph type="sldNum" sz="quarter" idx="4294967295"/>
          </p:nvPr>
        </p:nvSpPr>
        <p:spPr>
          <a:xfrm>
            <a:off x="11822113" y="6500813"/>
            <a:ext cx="369887" cy="357187"/>
          </a:xfrm>
        </p:spPr>
        <p:txBody>
          <a:bodyPr/>
          <a:lstStyle/>
          <a:p>
            <a:fld id="{4EBCDCBD-78E1-0D41-A999-31B5EBF8E02C}" type="slidenum">
              <a:rPr lang="en-US" smtClean="0"/>
              <a:pPr/>
              <a:t>11</a:t>
            </a:fld>
            <a:endParaRPr lang="en-US" dirty="0"/>
          </a:p>
        </p:txBody>
      </p:sp>
    </p:spTree>
    <p:extLst>
      <p:ext uri="{BB962C8B-B14F-4D97-AF65-F5344CB8AC3E}">
        <p14:creationId xmlns:p14="http://schemas.microsoft.com/office/powerpoint/2010/main" val="12775597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7404C-D38C-8C2A-4FCC-9C610EB994F0}"/>
              </a:ext>
            </a:extLst>
          </p:cNvPr>
          <p:cNvPicPr>
            <a:picLocks noChangeAspect="1"/>
          </p:cNvPicPr>
          <p:nvPr/>
        </p:nvPicPr>
        <p:blipFill rotWithShape="1">
          <a:blip r:embed="rId3">
            <a:alphaModFix amt="50000"/>
          </a:blip>
          <a:srcRect t="1496" r="30259" b="29430"/>
          <a:stretch/>
        </p:blipFill>
        <p:spPr>
          <a:xfrm>
            <a:off x="0" y="21457"/>
            <a:ext cx="12192000" cy="6846347"/>
          </a:xfrm>
          <a:prstGeom prst="rect">
            <a:avLst/>
          </a:prstGeom>
          <a:solidFill>
            <a:schemeClr val="tx1">
              <a:alpha val="53000"/>
            </a:schemeClr>
          </a:solidFill>
        </p:spPr>
      </p:pic>
      <p:sp>
        <p:nvSpPr>
          <p:cNvPr id="9" name="Title 13">
            <a:extLst>
              <a:ext uri="{FF2B5EF4-FFF2-40B4-BE49-F238E27FC236}">
                <a16:creationId xmlns:a16="http://schemas.microsoft.com/office/drawing/2014/main" id="{F62570DB-CE3F-4935-B4CD-FC8088C16462}"/>
              </a:ext>
            </a:extLst>
          </p:cNvPr>
          <p:cNvSpPr>
            <a:spLocks noGrp="1"/>
          </p:cNvSpPr>
          <p:nvPr>
            <p:ph type="title"/>
          </p:nvPr>
        </p:nvSpPr>
        <p:spPr>
          <a:xfrm>
            <a:off x="2296391" y="238307"/>
            <a:ext cx="7599218" cy="1427018"/>
          </a:xfrm>
          <a:effectLst/>
        </p:spPr>
        <p:txBody>
          <a:bodyPr>
            <a:noAutofit/>
          </a:bodyPr>
          <a:lstStyle/>
          <a:p>
            <a:pPr algn="ctr"/>
            <a:r>
              <a:rPr lang="en-US" sz="3500" dirty="0" smtClean="0">
                <a:solidFill>
                  <a:srgbClr val="F7E27F"/>
                </a:solidFill>
              </a:rPr>
              <a:t>Autonomy Workshop (EA and E&amp;C)</a:t>
            </a:r>
            <a:br>
              <a:rPr lang="en-US" sz="3500" dirty="0" smtClean="0">
                <a:solidFill>
                  <a:srgbClr val="F7E27F"/>
                </a:solidFill>
              </a:rPr>
            </a:br>
            <a:r>
              <a:rPr lang="en-US" sz="3000" dirty="0"/>
              <a:t>August 21-22, 2023</a:t>
            </a:r>
            <a:br>
              <a:rPr lang="en-US" sz="3000" dirty="0"/>
            </a:br>
            <a:r>
              <a:rPr lang="en-US" sz="3000" dirty="0" smtClean="0"/>
              <a:t>10:00 am – 5:00 pm EDT, </a:t>
            </a:r>
            <a:r>
              <a:rPr lang="en-US" sz="3000" dirty="0"/>
              <a:t>Virtual</a:t>
            </a:r>
            <a:r>
              <a:rPr lang="en-US" sz="3200" dirty="0"/>
              <a:t/>
            </a:r>
            <a:br>
              <a:rPr lang="en-US" sz="3200" dirty="0"/>
            </a:br>
            <a:endParaRPr lang="en-US" sz="3500" b="0" dirty="0">
              <a:solidFill>
                <a:srgbClr val="F7E27F"/>
              </a:solidFill>
            </a:endParaRPr>
          </a:p>
        </p:txBody>
      </p:sp>
      <p:sp>
        <p:nvSpPr>
          <p:cNvPr id="7" name="Content Placeholder 2">
            <a:extLst>
              <a:ext uri="{FF2B5EF4-FFF2-40B4-BE49-F238E27FC236}">
                <a16:creationId xmlns:a16="http://schemas.microsoft.com/office/drawing/2014/main" id="{8FDEDC5B-413F-DED0-41EE-B03E23FE7FA1}"/>
              </a:ext>
            </a:extLst>
          </p:cNvPr>
          <p:cNvSpPr txBox="1">
            <a:spLocks/>
          </p:cNvSpPr>
          <p:nvPr/>
        </p:nvSpPr>
        <p:spPr>
          <a:xfrm>
            <a:off x="232913" y="1868635"/>
            <a:ext cx="11726174" cy="4532165"/>
          </a:xfrm>
          <a:prstGeom prst="rect">
            <a:avLst/>
          </a:prstGeom>
          <a:noFill/>
        </p:spPr>
        <p:txBody>
          <a:bodyPr>
            <a:no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smtClean="0">
                <a:latin typeface="Malgun Gothic" panose="020B0503020000020004" pitchFamily="34" charset="-127"/>
                <a:ea typeface="Malgun Gothic" panose="020B0503020000020004" pitchFamily="34" charset="-127"/>
              </a:rPr>
              <a:t>Objective: </a:t>
            </a:r>
            <a:r>
              <a:rPr lang="en-US" dirty="0">
                <a:latin typeface="Malgun Gothic" panose="020B0503020000020004" pitchFamily="34" charset="-127"/>
                <a:ea typeface="Malgun Gothic" panose="020B0503020000020004" pitchFamily="34" charset="-127"/>
              </a:rPr>
              <a:t>The goal of this workshop is to gather the Lunar community to exchange ideas on autonomy, as well as identify technology gaps and use cases for establishing a sustainable presence on the Moon and Mars</a:t>
            </a:r>
            <a:r>
              <a:rPr lang="en-US" dirty="0" smtClean="0">
                <a:latin typeface="Malgun Gothic" panose="020B0503020000020004" pitchFamily="34" charset="-127"/>
                <a:ea typeface="Malgun Gothic" panose="020B0503020000020004" pitchFamily="34" charset="-127"/>
              </a:rPr>
              <a:t>.</a:t>
            </a:r>
          </a:p>
          <a:p>
            <a:pPr marL="465138" lvl="1" indent="0">
              <a:buNone/>
            </a:pPr>
            <a:r>
              <a:rPr lang="en-US" sz="2000" dirty="0" smtClean="0">
                <a:latin typeface="Malgun Gothic" panose="020B0503020000020004" pitchFamily="34" charset="-127"/>
                <a:ea typeface="Malgun Gothic" panose="020B0503020000020004" pitchFamily="34" charset="-127"/>
              </a:rPr>
              <a:t>Day </a:t>
            </a:r>
            <a:r>
              <a:rPr lang="en-US" sz="2000" dirty="0">
                <a:latin typeface="Malgun Gothic" panose="020B0503020000020004" pitchFamily="34" charset="-127"/>
                <a:ea typeface="Malgun Gothic" panose="020B0503020000020004" pitchFamily="34" charset="-127"/>
              </a:rPr>
              <a:t>1</a:t>
            </a:r>
            <a:r>
              <a:rPr lang="en-US" sz="2000" dirty="0" smtClean="0">
                <a:latin typeface="Malgun Gothic" panose="020B0503020000020004" pitchFamily="34" charset="-127"/>
                <a:ea typeface="Malgun Gothic" panose="020B0503020000020004" pitchFamily="34" charset="-127"/>
              </a:rPr>
              <a:t>:</a:t>
            </a:r>
          </a:p>
          <a:p>
            <a:pPr lvl="1"/>
            <a:r>
              <a:rPr lang="en-US" sz="2000" dirty="0" smtClean="0">
                <a:latin typeface="Malgun Gothic" panose="020B0503020000020004" pitchFamily="34" charset="-127"/>
                <a:ea typeface="Malgun Gothic" panose="020B0503020000020004" pitchFamily="34" charset="-127"/>
              </a:rPr>
              <a:t>Morning </a:t>
            </a:r>
            <a:r>
              <a:rPr lang="en-US" sz="2000" dirty="0">
                <a:latin typeface="Malgun Gothic" panose="020B0503020000020004" pitchFamily="34" charset="-127"/>
                <a:ea typeface="Malgun Gothic" panose="020B0503020000020004" pitchFamily="34" charset="-127"/>
              </a:rPr>
              <a:t>- Autonomous Systems, Situational and Self Awareness, Reasoning and </a:t>
            </a:r>
            <a:r>
              <a:rPr lang="en-US" sz="2000" dirty="0" smtClean="0">
                <a:latin typeface="Malgun Gothic" panose="020B0503020000020004" pitchFamily="34" charset="-127"/>
                <a:ea typeface="Malgun Gothic" panose="020B0503020000020004" pitchFamily="34" charset="-127"/>
              </a:rPr>
              <a:t>Acting</a:t>
            </a:r>
          </a:p>
          <a:p>
            <a:pPr lvl="1"/>
            <a:r>
              <a:rPr lang="en-US" sz="2000" dirty="0" smtClean="0">
                <a:latin typeface="Malgun Gothic" panose="020B0503020000020004" pitchFamily="34" charset="-127"/>
                <a:ea typeface="Malgun Gothic" panose="020B0503020000020004" pitchFamily="34" charset="-127"/>
              </a:rPr>
              <a:t>Afternoon </a:t>
            </a:r>
            <a:r>
              <a:rPr lang="en-US" sz="2000" dirty="0">
                <a:latin typeface="Malgun Gothic" panose="020B0503020000020004" pitchFamily="34" charset="-127"/>
                <a:ea typeface="Malgun Gothic" panose="020B0503020000020004" pitchFamily="34" charset="-127"/>
              </a:rPr>
              <a:t>- Collaborative </a:t>
            </a:r>
            <a:r>
              <a:rPr lang="en-US" sz="2000" dirty="0" smtClean="0">
                <a:latin typeface="Malgun Gothic" panose="020B0503020000020004" pitchFamily="34" charset="-127"/>
                <a:ea typeface="Malgun Gothic" panose="020B0503020000020004" pitchFamily="34" charset="-127"/>
              </a:rPr>
              <a:t>Systems</a:t>
            </a:r>
          </a:p>
          <a:p>
            <a:pPr marL="465138" lvl="1" indent="0">
              <a:buNone/>
            </a:pPr>
            <a:r>
              <a:rPr lang="en-US" sz="2000" dirty="0">
                <a:latin typeface="Malgun Gothic" panose="020B0503020000020004" pitchFamily="34" charset="-127"/>
                <a:ea typeface="Malgun Gothic" panose="020B0503020000020004" pitchFamily="34" charset="-127"/>
              </a:rPr>
              <a:t>Day 2</a:t>
            </a:r>
            <a:r>
              <a:rPr lang="en-US" sz="2000" dirty="0" smtClean="0">
                <a:latin typeface="Malgun Gothic" panose="020B0503020000020004" pitchFamily="34" charset="-127"/>
                <a:ea typeface="Malgun Gothic" panose="020B0503020000020004" pitchFamily="34" charset="-127"/>
              </a:rPr>
              <a:t>:</a:t>
            </a:r>
          </a:p>
          <a:p>
            <a:pPr lvl="1"/>
            <a:r>
              <a:rPr lang="en-US" sz="2000" dirty="0" smtClean="0">
                <a:latin typeface="Malgun Gothic" panose="020B0503020000020004" pitchFamily="34" charset="-127"/>
                <a:ea typeface="Malgun Gothic" panose="020B0503020000020004" pitchFamily="34" charset="-127"/>
              </a:rPr>
              <a:t>Morning </a:t>
            </a:r>
            <a:r>
              <a:rPr lang="en-US" sz="2000" dirty="0">
                <a:latin typeface="Malgun Gothic" panose="020B0503020000020004" pitchFamily="34" charset="-127"/>
                <a:ea typeface="Malgun Gothic" panose="020B0503020000020004" pitchFamily="34" charset="-127"/>
              </a:rPr>
              <a:t>- Applications in Autonomy on Lunar Surface - Current Champions (e.g. Autonomous Construction &amp; Assembly</a:t>
            </a:r>
            <a:r>
              <a:rPr lang="en-US" sz="2000" dirty="0" smtClean="0">
                <a:latin typeface="Malgun Gothic" panose="020B0503020000020004" pitchFamily="34" charset="-127"/>
                <a:ea typeface="Malgun Gothic" panose="020B0503020000020004" pitchFamily="34" charset="-127"/>
              </a:rPr>
              <a:t>)</a:t>
            </a:r>
          </a:p>
          <a:p>
            <a:pPr lvl="1"/>
            <a:r>
              <a:rPr lang="en-US" sz="2000" dirty="0" smtClean="0">
                <a:latin typeface="Malgun Gothic" panose="020B0503020000020004" pitchFamily="34" charset="-127"/>
                <a:ea typeface="Malgun Gothic" panose="020B0503020000020004" pitchFamily="34" charset="-127"/>
              </a:rPr>
              <a:t>Afternoon </a:t>
            </a:r>
            <a:r>
              <a:rPr lang="en-US" sz="2000" dirty="0">
                <a:latin typeface="Malgun Gothic" panose="020B0503020000020004" pitchFamily="34" charset="-127"/>
                <a:ea typeface="Malgun Gothic" panose="020B0503020000020004" pitchFamily="34" charset="-127"/>
              </a:rPr>
              <a:t>- Challenges in Autonomy (Test &amp; Evaluation, Cybersecurity, Dynamic Reasoning Models, Environmental Considerations</a:t>
            </a:r>
            <a:r>
              <a:rPr lang="en-US" sz="2000" dirty="0" smtClean="0">
                <a:latin typeface="Malgun Gothic" panose="020B0503020000020004" pitchFamily="34" charset="-127"/>
                <a:ea typeface="Malgun Gothic" panose="020B0503020000020004" pitchFamily="34" charset="-127"/>
              </a:rPr>
              <a:t>)</a:t>
            </a:r>
          </a:p>
          <a:p>
            <a:pPr marL="0" indent="0">
              <a:buNone/>
            </a:pPr>
            <a:r>
              <a:rPr lang="en-US" dirty="0" smtClean="0">
                <a:latin typeface="Malgun Gothic" panose="020B0503020000020004" pitchFamily="34" charset="-127"/>
                <a:ea typeface="Malgun Gothic" panose="020B0503020000020004" pitchFamily="34" charset="-127"/>
              </a:rPr>
              <a:t>Full agenda</a:t>
            </a:r>
            <a:r>
              <a:rPr lang="en-US" dirty="0">
                <a:latin typeface="Malgun Gothic" panose="020B0503020000020004" pitchFamily="34" charset="-127"/>
                <a:ea typeface="Malgun Gothic" panose="020B0503020000020004" pitchFamily="34" charset="-127"/>
              </a:rPr>
              <a:t>: </a:t>
            </a:r>
            <a:r>
              <a:rPr lang="en-US" dirty="0">
                <a:latin typeface="Malgun Gothic" panose="020B0503020000020004" pitchFamily="34" charset="-127"/>
                <a:ea typeface="Malgun Gothic" panose="020B0503020000020004" pitchFamily="34" charset="-127"/>
                <a:hlinkClick r:id="rId4"/>
              </a:rPr>
              <a:t>https://lsic.jhuapl.edu/Events/Agenda/index.php?id=474</a:t>
            </a:r>
            <a:endParaRPr lang="en-US" dirty="0">
              <a:latin typeface="Malgun Gothic" panose="020B0503020000020004" pitchFamily="34" charset="-127"/>
              <a:ea typeface="Malgun Gothic" panose="020B0503020000020004" pitchFamily="34" charset="-127"/>
            </a:endParaRPr>
          </a:p>
          <a:p>
            <a:pPr marL="0" indent="0">
              <a:buNone/>
            </a:pPr>
            <a:endParaRPr lang="en-US" dirty="0"/>
          </a:p>
        </p:txBody>
      </p:sp>
      <p:sp>
        <p:nvSpPr>
          <p:cNvPr id="2" name="Date Placeholder 1">
            <a:extLst>
              <a:ext uri="{FF2B5EF4-FFF2-40B4-BE49-F238E27FC236}">
                <a16:creationId xmlns:a16="http://schemas.microsoft.com/office/drawing/2014/main" id="{EAEB6F49-3CEF-7CD6-43A4-3F763DDA1FC6}"/>
              </a:ext>
            </a:extLst>
          </p:cNvPr>
          <p:cNvSpPr>
            <a:spLocks noGrp="1"/>
          </p:cNvSpPr>
          <p:nvPr>
            <p:ph type="dt" sz="half" idx="10"/>
          </p:nvPr>
        </p:nvSpPr>
        <p:spPr/>
        <p:txBody>
          <a:bodyPr/>
          <a:lstStyle/>
          <a:p>
            <a:fld id="{EB9F4F41-2327-C94B-BC6A-9AA60BACCFEE}" type="datetime3">
              <a:rPr lang="en-US"/>
              <a:pPr/>
              <a:t>17 August 2023</a:t>
            </a:fld>
            <a:endParaRPr lang="en-US" dirty="0"/>
          </a:p>
        </p:txBody>
      </p:sp>
      <p:sp>
        <p:nvSpPr>
          <p:cNvPr id="3" name="Slide Number Placeholder 2">
            <a:extLst>
              <a:ext uri="{FF2B5EF4-FFF2-40B4-BE49-F238E27FC236}">
                <a16:creationId xmlns:a16="http://schemas.microsoft.com/office/drawing/2014/main" id="{5D05BB4F-601F-3F3C-C647-B7876FDEFE86}"/>
              </a:ext>
            </a:extLst>
          </p:cNvPr>
          <p:cNvSpPr>
            <a:spLocks noGrp="1"/>
          </p:cNvSpPr>
          <p:nvPr>
            <p:ph type="sldNum" sz="quarter" idx="12"/>
          </p:nvPr>
        </p:nvSpPr>
        <p:spPr/>
        <p:txBody>
          <a:bodyPr/>
          <a:lstStyle/>
          <a:p>
            <a:fld id="{4EBCDCBD-78E1-0D41-A999-31B5EBF8E02C}" type="slidenum">
              <a:rPr lang="en-US" smtClean="0"/>
              <a:pPr/>
              <a:t>12</a:t>
            </a:fld>
            <a:endParaRPr lang="en-US" dirty="0"/>
          </a:p>
        </p:txBody>
      </p:sp>
    </p:spTree>
    <p:extLst>
      <p:ext uri="{BB962C8B-B14F-4D97-AF65-F5344CB8AC3E}">
        <p14:creationId xmlns:p14="http://schemas.microsoft.com/office/powerpoint/2010/main" val="29174929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27B9213-32F0-4A3F-AF1B-344EFAF54DB5}"/>
              </a:ext>
            </a:extLst>
          </p:cNvPr>
          <p:cNvSpPr txBox="1">
            <a:spLocks/>
          </p:cNvSpPr>
          <p:nvPr/>
        </p:nvSpPr>
        <p:spPr>
          <a:xfrm>
            <a:off x="15850" y="-93774"/>
            <a:ext cx="12095594" cy="9144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65100" marR="0" lvl="0" indent="0" algn="l" defTabSz="6858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99FF"/>
                </a:solidFill>
                <a:effectLst/>
                <a:uLnTx/>
                <a:uFillTx/>
                <a:latin typeface="Arial" panose="020B0604020202020204" pitchFamily="34" charset="0"/>
                <a:ea typeface="+mj-ea"/>
                <a:cs typeface="Arial" panose="020B0604020202020204" pitchFamily="34" charset="0"/>
              </a:rPr>
              <a:t>LSIC | </a:t>
            </a:r>
            <a:r>
              <a:rPr kumimoji="0" lang="en-US" sz="28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panose="020B0604020202020204" pitchFamily="34" charset="0"/>
                <a:ea typeface="+mj-ea"/>
                <a:cs typeface="Arial" panose="020B0604020202020204" pitchFamily="34" charset="0"/>
              </a:rPr>
              <a:t>August Telecon</a:t>
            </a:r>
            <a:endParaRPr kumimoji="0" lang="en-US" sz="28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9" name="Rectangle 8">
            <a:extLst>
              <a:ext uri="{FF2B5EF4-FFF2-40B4-BE49-F238E27FC236}">
                <a16:creationId xmlns:a16="http://schemas.microsoft.com/office/drawing/2014/main" id="{12C99762-FF00-AF48-86F8-5A4BBCA568E3}"/>
              </a:ext>
            </a:extLst>
          </p:cNvPr>
          <p:cNvSpPr/>
          <p:nvPr/>
        </p:nvSpPr>
        <p:spPr>
          <a:xfrm>
            <a:off x="11400111" y="-97812"/>
            <a:ext cx="791890" cy="7177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73D739B-E343-0842-B432-950EAC1DF2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49343" y="-113882"/>
            <a:ext cx="1012176" cy="1012176"/>
          </a:xfrm>
          <a:prstGeom prst="rect">
            <a:avLst/>
          </a:prstGeom>
        </p:spPr>
      </p:pic>
      <p:sp>
        <p:nvSpPr>
          <p:cNvPr id="18" name="Slide Number Placeholder 5">
            <a:extLst>
              <a:ext uri="{FF2B5EF4-FFF2-40B4-BE49-F238E27FC236}">
                <a16:creationId xmlns:a16="http://schemas.microsoft.com/office/drawing/2014/main" id="{50C6E8CE-E203-2742-A376-BEF31E4E6DD6}"/>
              </a:ext>
            </a:extLst>
          </p:cNvPr>
          <p:cNvSpPr txBox="1">
            <a:spLocks/>
          </p:cNvSpPr>
          <p:nvPr/>
        </p:nvSpPr>
        <p:spPr>
          <a:xfrm>
            <a:off x="9409733" y="654136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1C508F0-1AA7-8449-B96D-5FDB74B9F69F}"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EE25A0-8301-3440-95A2-56985C329E5E}"/>
              </a:ext>
            </a:extLst>
          </p:cNvPr>
          <p:cNvSpPr txBox="1"/>
          <p:nvPr/>
        </p:nvSpPr>
        <p:spPr>
          <a:xfrm>
            <a:off x="80556" y="612844"/>
            <a:ext cx="8679766" cy="6001643"/>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We hope to see you all at our next telecon, which will take place 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Thursday August 24</a:t>
            </a:r>
            <a:r>
              <a:rPr kumimoji="0" lang="en-US" sz="2400" b="1" i="0" u="none" strike="noStrike" kern="1200" cap="none" spc="0" normalizeH="0" baseline="30000" noProof="0" dirty="0">
                <a:ln>
                  <a:noFill/>
                </a:ln>
                <a:solidFill>
                  <a:prstClr val="white"/>
                </a:solidFill>
                <a:effectLst/>
                <a:uLnTx/>
                <a:uFillTx/>
                <a:latin typeface="Calibri" panose="020F0502020204030204"/>
                <a:ea typeface="+mn-ea"/>
                <a:cs typeface="+mn-cs"/>
              </a:rPr>
              <a:t>th</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2023 at 11:00AM 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Calibri" panose="020F0502020204030204"/>
                <a:ea typeface="+mn-ea"/>
                <a:cs typeface="+mn-cs"/>
              </a:rPr>
              <a:t>Topic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 High Temperature Heat Rejection System for Fission Power Generation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Calibri" panose="020F0502020204030204"/>
                <a:ea typeface="+mn-ea"/>
                <a:cs typeface="+mn-cs"/>
              </a:rPr>
              <a:t>Speakers</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Alex Miller (ThermAvant Technologies)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Calibri" panose="020F0502020204030204"/>
                <a:ea typeface="+mn-ea"/>
                <a:cs typeface="+mn-cs"/>
              </a:rPr>
              <a:t>Description: </a:t>
            </a:r>
            <a:r>
              <a:rPr kumimoji="0" lang="en-US" sz="2400" b="0" i="0" u="none" strike="noStrike" kern="1200" cap="none" spc="0" normalizeH="0" baseline="0" noProof="0" dirty="0">
                <a:ln>
                  <a:noFill/>
                </a:ln>
                <a:solidFill>
                  <a:prstClr val="white"/>
                </a:solidFill>
                <a:effectLst/>
                <a:uLnTx/>
                <a:uFillTx/>
                <a:ea typeface="Calibri" panose="020F0502020204030204" pitchFamily="34" charset="0"/>
                <a:cs typeface="Calibri" panose="020F0502020204030204" pitchFamily="34" charset="0"/>
              </a:rPr>
              <a:t>ThermAvant</a:t>
            </a: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panose="020F0502020204030204" pitchFamily="34" charset="0"/>
              </a:rPr>
              <a:t> Technologies (ThermAvant) has used a NASA Phase II SBIR to develop of an intermediate temperature, large format, high-capacity Oscillating Heat Pipe (OHP) embedded radiator panel to significantly improve the size, weight and power density of a future kilowatt class Fission Power Systems (FPS). More specifically, their work aims to construct thin profile radiator panels, (&gt;1 m</a:t>
            </a:r>
            <a:r>
              <a:rPr kumimoji="0" lang="en-US" sz="2400" b="0" i="0" u="none" strike="noStrike" kern="1200" cap="none" spc="0" normalizeH="0" baseline="30000" noProof="0" dirty="0">
                <a:ln>
                  <a:noFill/>
                </a:ln>
                <a:solidFill>
                  <a:prstClr val="white"/>
                </a:solidFill>
                <a:effectLst/>
                <a:uLnTx/>
                <a:uFillTx/>
                <a:latin typeface="Calibri" panose="020F0502020204030204"/>
                <a:ea typeface="Calibri" panose="020F0502020204030204" pitchFamily="34" charset="0"/>
                <a:cs typeface="Calibri" panose="020F0502020204030204" pitchFamily="34" charset="0"/>
              </a:rPr>
              <a:t>2</a:t>
            </a: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panose="020F0502020204030204" pitchFamily="34" charset="0"/>
              </a:rPr>
              <a:t> scale and 2-3mm thick), to reject waste heat from the reactor system, and get the technology positioned for implementation.</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2400" b="1" i="0" u="sng"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4" name="Picture 2" descr="Profile photo of Alex Miller">
            <a:extLst>
              <a:ext uri="{FF2B5EF4-FFF2-40B4-BE49-F238E27FC236}">
                <a16:creationId xmlns:a16="http://schemas.microsoft.com/office/drawing/2014/main" id="{129944E6-67CB-0A42-04FC-6F5BF5E92E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060" t="7016" r="15402" b="21627"/>
          <a:stretch/>
        </p:blipFill>
        <p:spPr bwMode="auto">
          <a:xfrm>
            <a:off x="9099225" y="1541996"/>
            <a:ext cx="2556206" cy="4005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2262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9">
            <a:extLst>
              <a:ext uri="{FF2B5EF4-FFF2-40B4-BE49-F238E27FC236}">
                <a16:creationId xmlns:a16="http://schemas.microsoft.com/office/drawing/2014/main" id="{89005272-49E8-6F4E-86E2-908CBE4DBF0E}"/>
              </a:ext>
            </a:extLst>
          </p:cNvPr>
          <p:cNvSpPr txBox="1">
            <a:spLocks/>
          </p:cNvSpPr>
          <p:nvPr/>
        </p:nvSpPr>
        <p:spPr>
          <a:xfrm>
            <a:off x="952500" y="1179513"/>
            <a:ext cx="10287000" cy="5221285"/>
          </a:xfrm>
          <a:prstGeom prst="rect">
            <a:avLst/>
          </a:prstGeom>
        </p:spPr>
        <p:txBody>
          <a:bodyPr>
            <a:normAutofit lnSpcReduction="10000"/>
          </a:bodyPr>
          <a:lstStyle>
            <a:lvl1pPr marL="228600" indent="-228600" algn="l" defTabSz="914400" rtl="0" eaLnBrk="1" latinLnBrk="0" hangingPunct="1">
              <a:lnSpc>
                <a:spcPct val="100000"/>
              </a:lnSpc>
              <a:spcBef>
                <a:spcPts val="1000"/>
              </a:spcBef>
              <a:buFont typeface="Arial"/>
              <a:buChar char="•"/>
              <a:defRPr sz="2000" kern="1200">
                <a:solidFill>
                  <a:schemeClr val="tx2">
                    <a:lumMod val="75000"/>
                  </a:schemeClr>
                </a:solidFill>
                <a:latin typeface="+mn-lt"/>
                <a:ea typeface="+mn-ea"/>
                <a:cs typeface="+mn-cs"/>
              </a:defRPr>
            </a:lvl1pPr>
            <a:lvl2pPr marL="693738" indent="-246063" algn="l" defTabSz="914400" rtl="0" eaLnBrk="1" latinLnBrk="0" hangingPunct="1">
              <a:lnSpc>
                <a:spcPct val="100000"/>
              </a:lnSpc>
              <a:spcBef>
                <a:spcPts val="400"/>
              </a:spcBef>
              <a:buFont typeface=".AppleSystemUIFont" charset="-120"/>
              <a:buChar char="-"/>
              <a:tabLst/>
              <a:defRPr sz="1600" kern="1200">
                <a:solidFill>
                  <a:schemeClr val="tx2">
                    <a:lumMod val="75000"/>
                  </a:schemeClr>
                </a:solidFill>
                <a:latin typeface="+mn-lt"/>
                <a:ea typeface="+mn-ea"/>
                <a:cs typeface="+mn-cs"/>
              </a:defRPr>
            </a:lvl2pPr>
            <a:lvl3pPr marL="1150938" indent="-228600" algn="l" defTabSz="914400" rtl="0" eaLnBrk="1" latinLnBrk="0" hangingPunct="1">
              <a:lnSpc>
                <a:spcPct val="100000"/>
              </a:lnSpc>
              <a:spcBef>
                <a:spcPts val="400"/>
              </a:spcBef>
              <a:buSzPct val="80000"/>
              <a:buFont typeface="Wingdings" charset="2"/>
              <a:buChar char="§"/>
              <a:tabLst/>
              <a:defRPr sz="1600" kern="1200">
                <a:solidFill>
                  <a:schemeClr val="tx2">
                    <a:lumMod val="75000"/>
                  </a:schemeClr>
                </a:solidFill>
                <a:latin typeface="+mn-lt"/>
                <a:ea typeface="+mn-ea"/>
                <a:cs typeface="+mn-cs"/>
              </a:defRPr>
            </a:lvl3pPr>
            <a:lvl4pPr marL="1606550" indent="-227013" algn="l" defTabSz="914400" rtl="0" eaLnBrk="1" latinLnBrk="0" hangingPunct="1">
              <a:lnSpc>
                <a:spcPct val="100000"/>
              </a:lnSpc>
              <a:spcBef>
                <a:spcPts val="400"/>
              </a:spcBef>
              <a:buSzPct val="80000"/>
              <a:buFont typeface="Courier New" charset="0"/>
              <a:buChar char="o"/>
              <a:tabLst/>
              <a:defRPr sz="1600" kern="1200">
                <a:solidFill>
                  <a:schemeClr val="tx2">
                    <a:lumMod val="75000"/>
                  </a:schemeClr>
                </a:solidFill>
                <a:latin typeface="+mn-lt"/>
                <a:ea typeface="+mn-ea"/>
                <a:cs typeface="+mn-cs"/>
              </a:defRPr>
            </a:lvl4pPr>
            <a:lvl5pPr marL="2063750" indent="-228600" algn="l" defTabSz="914400" rtl="0" eaLnBrk="1" latinLnBrk="0" hangingPunct="1">
              <a:lnSpc>
                <a:spcPct val="100000"/>
              </a:lnSpc>
              <a:spcBef>
                <a:spcPts val="400"/>
              </a:spcBef>
              <a:buFont typeface="Arial"/>
              <a:buChar char="•"/>
              <a:tabLst/>
              <a:defRPr sz="1600" kern="1200" baseline="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dirty="0" smtClean="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Path to Sustainable Technologies in the Lunar Surface Environment</a:t>
            </a:r>
          </a:p>
          <a:p>
            <a:pPr lvl="1"/>
            <a:r>
              <a:rPr lang="en-US" dirty="0" smtClean="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We will focus on the qualification path to fielding long-lived technologies on the lunar surface. Stakeholders across industry, academia, and NASA will come together in a collaborative format to discuss the current state of the art, as well as essential knowledge and technology gaps related to the combined lunar and dust environment.</a:t>
            </a:r>
          </a:p>
          <a:p>
            <a:r>
              <a:rPr lang="en-US" b="1" dirty="0" smtClean="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November 7, 2023</a:t>
            </a:r>
          </a:p>
          <a:p>
            <a:r>
              <a:rPr lang="en-US" b="1" dirty="0" smtClean="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Interactive, Virtual Workshop</a:t>
            </a:r>
          </a:p>
          <a:p>
            <a:r>
              <a:rPr lang="en-US" b="1" dirty="0" smtClean="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Topics</a:t>
            </a:r>
          </a:p>
          <a:p>
            <a:pPr lvl="1"/>
            <a:r>
              <a:rPr lang="en-US" dirty="0" smtClean="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Existing Standards and Facilities</a:t>
            </a:r>
          </a:p>
          <a:p>
            <a:pPr lvl="1"/>
            <a:r>
              <a:rPr lang="en-US" dirty="0" smtClean="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Stakeholder Needs</a:t>
            </a:r>
          </a:p>
          <a:p>
            <a:pPr lvl="2"/>
            <a:r>
              <a:rPr lang="en-US" dirty="0" smtClean="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NASA panel</a:t>
            </a:r>
          </a:p>
          <a:p>
            <a:pPr lvl="2"/>
            <a:r>
              <a:rPr lang="en-US" dirty="0" smtClean="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Industry &amp; Academia Panel</a:t>
            </a:r>
          </a:p>
          <a:p>
            <a:pPr lvl="1"/>
            <a:r>
              <a:rPr lang="en-US" dirty="0" smtClean="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Town Hall on Next Steps</a:t>
            </a:r>
          </a:p>
          <a:p>
            <a:pPr lvl="1"/>
            <a:r>
              <a:rPr lang="en-US" dirty="0" smtClean="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Q&amp;As for all presentations</a:t>
            </a:r>
          </a:p>
          <a:p>
            <a:pPr lvl="1"/>
            <a:endParaRPr lang="en-US" dirty="0" smtClean="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a:p>
            <a:r>
              <a:rPr lang="en-US" b="1" dirty="0" smtClean="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rPr>
              <a:t>Registration is now open!</a:t>
            </a:r>
          </a:p>
          <a:p>
            <a:pPr lvl="1"/>
            <a:r>
              <a:rPr lang="en-US" b="1" dirty="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hlinkClick r:id="rId2"/>
              </a:rPr>
              <a:t>https://lsic.jhuapl.edu/Events/Agenda/index.php?id=481</a:t>
            </a:r>
            <a:endParaRPr lang="en-US" b="1" dirty="0">
              <a:solidFill>
                <a:schemeClr val="bg1">
                  <a:lumMod val="95000"/>
                </a:schemeClr>
              </a:solidFill>
              <a:latin typeface="Malgun Gothic Semilight" panose="020B0502040204020203" pitchFamily="34" charset="-128"/>
              <a:ea typeface="Malgun Gothic Semilight" panose="020B0502040204020203" pitchFamily="34" charset="-128"/>
              <a:cs typeface="Malgun Gothic Semilight" panose="020B0502040204020203" pitchFamily="34" charset="-128"/>
            </a:endParaRPr>
          </a:p>
        </p:txBody>
      </p:sp>
      <p:sp>
        <p:nvSpPr>
          <p:cNvPr id="9" name="Title 8">
            <a:extLst>
              <a:ext uri="{FF2B5EF4-FFF2-40B4-BE49-F238E27FC236}">
                <a16:creationId xmlns:a16="http://schemas.microsoft.com/office/drawing/2014/main" id="{511D2836-C149-0542-B271-D902A2EFA5D0}"/>
              </a:ext>
            </a:extLst>
          </p:cNvPr>
          <p:cNvSpPr>
            <a:spLocks noGrp="1"/>
          </p:cNvSpPr>
          <p:nvPr>
            <p:ph type="ctrTitle"/>
          </p:nvPr>
        </p:nvSpPr>
        <p:spPr>
          <a:xfrm>
            <a:off x="677409" y="393315"/>
            <a:ext cx="10960919" cy="612526"/>
          </a:xfrm>
        </p:spPr>
        <p:txBody>
          <a:bodyPr/>
          <a:lstStyle/>
          <a:p>
            <a:r>
              <a:rPr lang="en-US" dirty="0">
                <a:solidFill>
                  <a:schemeClr val="accent4"/>
                </a:solidFill>
              </a:rPr>
              <a:t>Announcing DM &amp; EE Joint Workshop!</a:t>
            </a:r>
          </a:p>
        </p:txBody>
      </p:sp>
      <p:sp>
        <p:nvSpPr>
          <p:cNvPr id="2" name="Date Placeholder 1">
            <a:extLst>
              <a:ext uri="{FF2B5EF4-FFF2-40B4-BE49-F238E27FC236}">
                <a16:creationId xmlns:a16="http://schemas.microsoft.com/office/drawing/2014/main" id="{99994C53-8D6C-9C4E-A2B5-785D316E6BB5}"/>
              </a:ext>
            </a:extLst>
          </p:cNvPr>
          <p:cNvSpPr>
            <a:spLocks noGrp="1"/>
          </p:cNvSpPr>
          <p:nvPr>
            <p:ph type="dt" sz="half" idx="10"/>
          </p:nvPr>
        </p:nvSpPr>
        <p:spPr>
          <a:xfrm>
            <a:off x="10132501" y="6400799"/>
            <a:ext cx="1371600" cy="457201"/>
          </a:xfrm>
        </p:spPr>
        <p:txBody>
          <a:bodyPr/>
          <a:lstStyle/>
          <a:p>
            <a:fld id="{A21D9640-F8D1-F74D-978C-E9D18C9206A9}" type="datetime3">
              <a:rPr lang="en-US" smtClean="0"/>
              <a:pPr/>
              <a:t>17 August 2023</a:t>
            </a:fld>
            <a:endParaRPr lang="en-US" dirty="0"/>
          </a:p>
        </p:txBody>
      </p:sp>
      <p:sp>
        <p:nvSpPr>
          <p:cNvPr id="4" name="Slide Number Placeholder 3">
            <a:extLst>
              <a:ext uri="{FF2B5EF4-FFF2-40B4-BE49-F238E27FC236}">
                <a16:creationId xmlns:a16="http://schemas.microsoft.com/office/drawing/2014/main" id="{5F491033-8243-404A-AD9D-B89DC99CEEBC}"/>
              </a:ext>
            </a:extLst>
          </p:cNvPr>
          <p:cNvSpPr>
            <a:spLocks noGrp="1"/>
          </p:cNvSpPr>
          <p:nvPr>
            <p:ph type="sldNum" sz="quarter" idx="12"/>
          </p:nvPr>
        </p:nvSpPr>
        <p:spPr>
          <a:xfrm>
            <a:off x="11638328" y="6400799"/>
            <a:ext cx="486558" cy="457201"/>
          </a:xfrm>
        </p:spPr>
        <p:txBody>
          <a:bodyPr/>
          <a:lstStyle/>
          <a:p>
            <a:fld id="{4EBCDCBD-78E1-0D41-A999-31B5EBF8E02C}" type="slidenum">
              <a:rPr lang="en-US" smtClean="0"/>
              <a:pPr/>
              <a:t>14</a:t>
            </a:fld>
            <a:endParaRPr lang="en-US" dirty="0"/>
          </a:p>
        </p:txBody>
      </p:sp>
    </p:spTree>
    <p:extLst>
      <p:ext uri="{BB962C8B-B14F-4D97-AF65-F5344CB8AC3E}">
        <p14:creationId xmlns:p14="http://schemas.microsoft.com/office/powerpoint/2010/main" val="15826691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CA354D-F217-5248-A5F9-BE1FA0BCFD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 name="Title 13">
            <a:extLst>
              <a:ext uri="{FF2B5EF4-FFF2-40B4-BE49-F238E27FC236}">
                <a16:creationId xmlns:a16="http://schemas.microsoft.com/office/drawing/2014/main" id="{EF01E79F-9A33-0C43-ABFE-4248627447E4}"/>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en-US" b="0" dirty="0"/>
              <a:t>The Path to an Enduring Lunar Presence</a:t>
            </a:r>
          </a:p>
        </p:txBody>
      </p:sp>
      <p:sp>
        <p:nvSpPr>
          <p:cNvPr id="3" name="Text Placeholder 2">
            <a:extLst>
              <a:ext uri="{FF2B5EF4-FFF2-40B4-BE49-F238E27FC236}">
                <a16:creationId xmlns:a16="http://schemas.microsoft.com/office/drawing/2014/main" id="{C3290A7A-293C-E249-A9FF-832861727733}"/>
              </a:ext>
            </a:extLst>
          </p:cNvPr>
          <p:cNvSpPr>
            <a:spLocks noGrp="1"/>
          </p:cNvSpPr>
          <p:nvPr>
            <p:ph type="body" sz="quarter" idx="13"/>
          </p:nvPr>
        </p:nvSpPr>
        <p:spPr/>
        <p:txBody>
          <a:bodyPr/>
          <a:lstStyle/>
          <a:p>
            <a:r>
              <a:rPr lang="en-US" dirty="0">
                <a:solidFill>
                  <a:schemeClr val="bg1"/>
                </a:solidFill>
              </a:rPr>
              <a:t>LSIC Community Derived White Paper</a:t>
            </a:r>
          </a:p>
        </p:txBody>
      </p:sp>
      <p:pic>
        <p:nvPicPr>
          <p:cNvPr id="6" name="Picture 5">
            <a:extLst>
              <a:ext uri="{FF2B5EF4-FFF2-40B4-BE49-F238E27FC236}">
                <a16:creationId xmlns:a16="http://schemas.microsoft.com/office/drawing/2014/main" id="{D8E8A88B-C14F-9FA2-22FC-CDA4CD00A5BE}"/>
              </a:ext>
            </a:extLst>
          </p:cNvPr>
          <p:cNvPicPr>
            <a:picLocks noChangeAspect="1"/>
          </p:cNvPicPr>
          <p:nvPr/>
        </p:nvPicPr>
        <p:blipFill rotWithShape="1">
          <a:blip r:embed="rId4"/>
          <a:srcRect b="13359"/>
          <a:stretch/>
        </p:blipFill>
        <p:spPr>
          <a:xfrm>
            <a:off x="0" y="0"/>
            <a:ext cx="12192000" cy="6858000"/>
          </a:xfrm>
          <a:prstGeom prst="rect">
            <a:avLst/>
          </a:prstGeom>
        </p:spPr>
      </p:pic>
      <p:sp>
        <p:nvSpPr>
          <p:cNvPr id="7" name="Rectangle 6">
            <a:extLst>
              <a:ext uri="{FF2B5EF4-FFF2-40B4-BE49-F238E27FC236}">
                <a16:creationId xmlns:a16="http://schemas.microsoft.com/office/drawing/2014/main" id="{114E41FB-3122-E9E4-7C8C-3ED801615537}"/>
              </a:ext>
            </a:extLst>
          </p:cNvPr>
          <p:cNvSpPr/>
          <p:nvPr/>
        </p:nvSpPr>
        <p:spPr>
          <a:xfrm>
            <a:off x="237995" y="6300592"/>
            <a:ext cx="4572000" cy="557408"/>
          </a:xfrm>
          <a:prstGeom prst="rect">
            <a:avLst/>
          </a:prstGeom>
          <a:solidFill>
            <a:srgbClr val="1D19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pic>
        <p:nvPicPr>
          <p:cNvPr id="10" name="Picture 9">
            <a:extLst>
              <a:ext uri="{FF2B5EF4-FFF2-40B4-BE49-F238E27FC236}">
                <a16:creationId xmlns:a16="http://schemas.microsoft.com/office/drawing/2014/main" id="{C53216EA-BB22-2CB6-5B05-519CEB91E5A0}"/>
              </a:ext>
            </a:extLst>
          </p:cNvPr>
          <p:cNvPicPr>
            <a:picLocks noChangeAspect="1"/>
          </p:cNvPicPr>
          <p:nvPr/>
        </p:nvPicPr>
        <p:blipFill rotWithShape="1">
          <a:blip r:embed="rId4"/>
          <a:srcRect l="77380" t="84479" b="-6943"/>
          <a:stretch/>
        </p:blipFill>
        <p:spPr>
          <a:xfrm>
            <a:off x="9807879" y="5793936"/>
            <a:ext cx="2384121" cy="1537225"/>
          </a:xfrm>
          <a:prstGeom prst="rect">
            <a:avLst/>
          </a:prstGeom>
        </p:spPr>
      </p:pic>
      <p:pic>
        <p:nvPicPr>
          <p:cNvPr id="2" name="Picture 1"/>
          <p:cNvPicPr>
            <a:picLocks noChangeAspect="1"/>
          </p:cNvPicPr>
          <p:nvPr/>
        </p:nvPicPr>
        <p:blipFill rotWithShape="1">
          <a:blip r:embed="rId5"/>
          <a:srcRect l="62520" t="32821" r="15600" b="16569"/>
          <a:stretch/>
        </p:blipFill>
        <p:spPr>
          <a:xfrm>
            <a:off x="7865806" y="1756155"/>
            <a:ext cx="3147187" cy="4094767"/>
          </a:xfrm>
          <a:prstGeom prst="rect">
            <a:avLst/>
          </a:prstGeom>
        </p:spPr>
      </p:pic>
    </p:spTree>
    <p:extLst>
      <p:ext uri="{BB962C8B-B14F-4D97-AF65-F5344CB8AC3E}">
        <p14:creationId xmlns:p14="http://schemas.microsoft.com/office/powerpoint/2010/main" val="6802344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LSIC </a:t>
            </a:r>
            <a:r>
              <a:rPr lang="en-US" dirty="0"/>
              <a:t>White Paper </a:t>
            </a:r>
            <a:r>
              <a:rPr lang="en-US" dirty="0" smtClean="0"/>
              <a:t>and M2M Feedback</a:t>
            </a:r>
            <a:endParaRPr lang="en-US" dirty="0"/>
          </a:p>
        </p:txBody>
      </p:sp>
      <p:sp>
        <p:nvSpPr>
          <p:cNvPr id="4" name="Date Placeholder 3"/>
          <p:cNvSpPr>
            <a:spLocks noGrp="1"/>
          </p:cNvSpPr>
          <p:nvPr>
            <p:ph type="dt" sz="half" idx="10"/>
          </p:nvPr>
        </p:nvSpPr>
        <p:spPr/>
        <p:txBody>
          <a:bodyPr/>
          <a:lstStyle/>
          <a:p>
            <a:fld id="{40938E9A-CADD-49DC-8B4D-687432F23620}" type="datetime3">
              <a:rPr lang="en-US" smtClean="0"/>
              <a:t>17 August 2023</a:t>
            </a:fld>
            <a:endParaRPr lang="en-US" dirty="0"/>
          </a:p>
        </p:txBody>
      </p:sp>
      <p:sp>
        <p:nvSpPr>
          <p:cNvPr id="6" name="Slide Number Placeholder 5"/>
          <p:cNvSpPr>
            <a:spLocks noGrp="1"/>
          </p:cNvSpPr>
          <p:nvPr>
            <p:ph type="sldNum" sz="quarter" idx="12"/>
          </p:nvPr>
        </p:nvSpPr>
        <p:spPr/>
        <p:txBody>
          <a:bodyPr/>
          <a:lstStyle/>
          <a:p>
            <a:fld id="{4EBCDCBD-78E1-0D41-A999-31B5EBF8E02C}" type="slidenum">
              <a:rPr lang="en-US" smtClean="0"/>
              <a:pPr/>
              <a:t>16</a:t>
            </a:fld>
            <a:endParaRPr lang="en-US" dirty="0"/>
          </a:p>
        </p:txBody>
      </p:sp>
      <p:sp>
        <p:nvSpPr>
          <p:cNvPr id="7" name="Rounded Rectangle 6"/>
          <p:cNvSpPr/>
          <p:nvPr/>
        </p:nvSpPr>
        <p:spPr>
          <a:xfrm>
            <a:off x="245533" y="1303867"/>
            <a:ext cx="5765797" cy="49064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8" name="Rounded Rectangle 7"/>
          <p:cNvSpPr/>
          <p:nvPr/>
        </p:nvSpPr>
        <p:spPr>
          <a:xfrm>
            <a:off x="6205569" y="1303867"/>
            <a:ext cx="5719731" cy="490643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2000" dirty="0" err="1"/>
          </a:p>
        </p:txBody>
      </p:sp>
      <p:sp>
        <p:nvSpPr>
          <p:cNvPr id="9" name="TextBox 8"/>
          <p:cNvSpPr txBox="1"/>
          <p:nvPr/>
        </p:nvSpPr>
        <p:spPr>
          <a:xfrm>
            <a:off x="245533" y="1786467"/>
            <a:ext cx="5727700" cy="830997"/>
          </a:xfrm>
          <a:prstGeom prst="rect">
            <a:avLst/>
          </a:prstGeom>
          <a:noFill/>
          <a:ln w="19050">
            <a:noFill/>
          </a:ln>
        </p:spPr>
        <p:txBody>
          <a:bodyPr wrap="square" rtlCol="0">
            <a:spAutoFit/>
          </a:bodyPr>
          <a:lstStyle/>
          <a:p>
            <a:pPr algn="ctr"/>
            <a:r>
              <a:rPr lang="en-US" sz="2400" b="1" dirty="0">
                <a:solidFill>
                  <a:schemeClr val="bg1"/>
                </a:solidFill>
              </a:rPr>
              <a:t>LSIC Whitepaper</a:t>
            </a:r>
          </a:p>
          <a:p>
            <a:pPr algn="ctr"/>
            <a:r>
              <a:rPr lang="en-US" sz="2400" i="1" u="sng" dirty="0">
                <a:solidFill>
                  <a:schemeClr val="accent4">
                    <a:lumMod val="60000"/>
                    <a:lumOff val="40000"/>
                  </a:schemeClr>
                </a:solidFill>
              </a:rPr>
              <a:t>The Path to an Enduring Lunar Presence</a:t>
            </a:r>
          </a:p>
        </p:txBody>
      </p:sp>
      <p:sp>
        <p:nvSpPr>
          <p:cNvPr id="10" name="TextBox 9"/>
          <p:cNvSpPr txBox="1"/>
          <p:nvPr/>
        </p:nvSpPr>
        <p:spPr>
          <a:xfrm>
            <a:off x="342901" y="3105831"/>
            <a:ext cx="5577416" cy="2985433"/>
          </a:xfrm>
          <a:prstGeom prst="rect">
            <a:avLst/>
          </a:prstGeom>
          <a:noFill/>
          <a:ln w="19050">
            <a:noFill/>
          </a:ln>
        </p:spPr>
        <p:txBody>
          <a:bodyPr wrap="square" rtlCol="0">
            <a:spAutoFit/>
          </a:bodyPr>
          <a:lstStyle/>
          <a:p>
            <a:pPr algn="ctr"/>
            <a:r>
              <a:rPr lang="en-US" sz="2000" dirty="0">
                <a:solidFill>
                  <a:schemeClr val="bg1"/>
                </a:solidFill>
              </a:rPr>
              <a:t>Perspectives on key enabling actions that will help our nation and the world move together toward our shared use of the lunar surface.</a:t>
            </a:r>
          </a:p>
          <a:p>
            <a:pPr algn="ctr"/>
            <a:endParaRPr lang="en-US" sz="1600" dirty="0">
              <a:solidFill>
                <a:schemeClr val="bg1"/>
              </a:solidFill>
            </a:endParaRPr>
          </a:p>
          <a:p>
            <a:pPr algn="ctr"/>
            <a:endParaRPr lang="en-US" sz="1600" dirty="0">
              <a:solidFill>
                <a:schemeClr val="bg1"/>
              </a:solidFill>
            </a:endParaRPr>
          </a:p>
          <a:p>
            <a:pPr algn="ctr"/>
            <a:r>
              <a:rPr lang="en-US" sz="1600" dirty="0">
                <a:solidFill>
                  <a:schemeClr val="bg1"/>
                </a:solidFill>
              </a:rPr>
              <a:t>Access White Paper: </a:t>
            </a:r>
          </a:p>
          <a:p>
            <a:pPr algn="ctr"/>
            <a:r>
              <a:rPr lang="en-US" sz="1600" i="1" dirty="0">
                <a:solidFill>
                  <a:schemeClr val="accent4">
                    <a:lumMod val="60000"/>
                    <a:lumOff val="40000"/>
                  </a:schemeClr>
                </a:solidFill>
              </a:rPr>
              <a:t>https://lsic.jhuapl.edu/Resources/files/The%20Path%20to%20an%20Enduring%20Lunar%20Presence.pdf</a:t>
            </a:r>
          </a:p>
          <a:p>
            <a:pPr algn="ctr"/>
            <a:endParaRPr lang="en-US" sz="1600" dirty="0">
              <a:solidFill>
                <a:schemeClr val="bg1"/>
              </a:solidFill>
            </a:endParaRPr>
          </a:p>
          <a:p>
            <a:pPr algn="ctr"/>
            <a:r>
              <a:rPr lang="en-US" sz="1600" dirty="0">
                <a:solidFill>
                  <a:schemeClr val="bg1"/>
                </a:solidFill>
              </a:rPr>
              <a:t>Send feedback to: LSIC-Feedback@jhuapl.edu</a:t>
            </a:r>
          </a:p>
          <a:p>
            <a:pPr algn="ctr"/>
            <a:endParaRPr lang="en-US" sz="1600" dirty="0">
              <a:solidFill>
                <a:schemeClr val="bg1"/>
              </a:solidFill>
            </a:endParaRPr>
          </a:p>
        </p:txBody>
      </p:sp>
      <p:sp>
        <p:nvSpPr>
          <p:cNvPr id="11" name="TextBox 10"/>
          <p:cNvSpPr txBox="1"/>
          <p:nvPr/>
        </p:nvSpPr>
        <p:spPr>
          <a:xfrm>
            <a:off x="6205568" y="1786467"/>
            <a:ext cx="5719731" cy="830997"/>
          </a:xfrm>
          <a:prstGeom prst="rect">
            <a:avLst/>
          </a:prstGeom>
          <a:noFill/>
          <a:ln w="19050">
            <a:noFill/>
          </a:ln>
        </p:spPr>
        <p:txBody>
          <a:bodyPr wrap="square" rtlCol="0">
            <a:spAutoFit/>
          </a:bodyPr>
          <a:lstStyle/>
          <a:p>
            <a:pPr algn="ctr"/>
            <a:r>
              <a:rPr lang="en-US" sz="2400" b="1" dirty="0">
                <a:solidFill>
                  <a:schemeClr val="bg1"/>
                </a:solidFill>
              </a:rPr>
              <a:t>NASA Moon to Mars Whitepapers</a:t>
            </a:r>
          </a:p>
          <a:p>
            <a:pPr algn="ctr"/>
            <a:r>
              <a:rPr lang="en-US" sz="2400" i="1" u="sng" dirty="0">
                <a:solidFill>
                  <a:schemeClr val="accent4">
                    <a:lumMod val="60000"/>
                    <a:lumOff val="40000"/>
                  </a:schemeClr>
                </a:solidFill>
              </a:rPr>
              <a:t>Architecture Concept Review</a:t>
            </a:r>
          </a:p>
        </p:txBody>
      </p:sp>
      <p:sp>
        <p:nvSpPr>
          <p:cNvPr id="12" name="TextBox 11"/>
          <p:cNvSpPr txBox="1"/>
          <p:nvPr/>
        </p:nvSpPr>
        <p:spPr>
          <a:xfrm>
            <a:off x="6205569" y="3105830"/>
            <a:ext cx="5668931" cy="2846933"/>
          </a:xfrm>
          <a:prstGeom prst="rect">
            <a:avLst/>
          </a:prstGeom>
          <a:noFill/>
          <a:ln w="19050">
            <a:noFill/>
          </a:ln>
        </p:spPr>
        <p:txBody>
          <a:bodyPr wrap="square" rtlCol="0">
            <a:spAutoFit/>
          </a:bodyPr>
          <a:lstStyle/>
          <a:p>
            <a:pPr algn="ctr"/>
            <a:r>
              <a:rPr lang="en-US" sz="1600" dirty="0">
                <a:solidFill>
                  <a:schemeClr val="bg1"/>
                </a:solidFill>
              </a:rPr>
              <a:t>Systems Analysis of Architecture Drivers</a:t>
            </a:r>
          </a:p>
          <a:p>
            <a:pPr algn="ctr"/>
            <a:endParaRPr lang="en-US" sz="500" dirty="0">
              <a:solidFill>
                <a:schemeClr val="bg1"/>
              </a:solidFill>
            </a:endParaRPr>
          </a:p>
          <a:p>
            <a:pPr algn="ctr"/>
            <a:r>
              <a:rPr lang="en-US" sz="1600" dirty="0">
                <a:solidFill>
                  <a:schemeClr val="bg1"/>
                </a:solidFill>
              </a:rPr>
              <a:t>Why NRHO: The Artemis Orbit</a:t>
            </a:r>
          </a:p>
          <a:p>
            <a:pPr algn="ctr"/>
            <a:endParaRPr lang="en-US" sz="500" dirty="0">
              <a:solidFill>
                <a:schemeClr val="bg1"/>
              </a:solidFill>
            </a:endParaRPr>
          </a:p>
          <a:p>
            <a:pPr algn="ctr"/>
            <a:r>
              <a:rPr lang="en-US" sz="1600" dirty="0">
                <a:solidFill>
                  <a:schemeClr val="bg1"/>
                </a:solidFill>
              </a:rPr>
              <a:t>Why Artemis will Focus on the Lunar South Polar Region</a:t>
            </a:r>
          </a:p>
          <a:p>
            <a:pPr algn="ctr"/>
            <a:endParaRPr lang="en-US" sz="500" dirty="0">
              <a:solidFill>
                <a:schemeClr val="bg1"/>
              </a:solidFill>
            </a:endParaRPr>
          </a:p>
          <a:p>
            <a:pPr algn="ctr"/>
            <a:r>
              <a:rPr lang="en-US" sz="1600" dirty="0">
                <a:solidFill>
                  <a:schemeClr val="bg1"/>
                </a:solidFill>
              </a:rPr>
              <a:t>Gateway: The </a:t>
            </a:r>
            <a:r>
              <a:rPr lang="en-US" sz="1600" dirty="0" err="1">
                <a:solidFill>
                  <a:schemeClr val="bg1"/>
                </a:solidFill>
              </a:rPr>
              <a:t>Cislunar</a:t>
            </a:r>
            <a:r>
              <a:rPr lang="en-US" sz="1600" dirty="0">
                <a:solidFill>
                  <a:schemeClr val="bg1"/>
                </a:solidFill>
              </a:rPr>
              <a:t> Springboard for International and Sustainable Human Deep Space Exploration</a:t>
            </a:r>
          </a:p>
          <a:p>
            <a:pPr algn="ctr"/>
            <a:endParaRPr lang="en-US" sz="500" dirty="0">
              <a:solidFill>
                <a:schemeClr val="bg1"/>
              </a:solidFill>
            </a:endParaRPr>
          </a:p>
          <a:p>
            <a:pPr algn="ctr"/>
            <a:r>
              <a:rPr lang="en-US" sz="1600" dirty="0">
                <a:solidFill>
                  <a:schemeClr val="bg1"/>
                </a:solidFill>
              </a:rPr>
              <a:t>Mars-Forward Capabilities to be Tested at the Moon</a:t>
            </a:r>
          </a:p>
          <a:p>
            <a:pPr algn="ctr"/>
            <a:endParaRPr lang="en-US" sz="500" dirty="0">
              <a:solidFill>
                <a:schemeClr val="bg1"/>
              </a:solidFill>
            </a:endParaRPr>
          </a:p>
          <a:p>
            <a:pPr algn="ctr"/>
            <a:r>
              <a:rPr lang="en-US" sz="1600" dirty="0">
                <a:solidFill>
                  <a:schemeClr val="bg1"/>
                </a:solidFill>
              </a:rPr>
              <a:t>Mars Transportation</a:t>
            </a:r>
          </a:p>
          <a:p>
            <a:pPr algn="ctr"/>
            <a:endParaRPr lang="en-US" sz="1400" dirty="0">
              <a:solidFill>
                <a:schemeClr val="bg1"/>
              </a:solidFill>
            </a:endParaRPr>
          </a:p>
          <a:p>
            <a:pPr algn="ctr"/>
            <a:r>
              <a:rPr lang="en-US" sz="1400" dirty="0">
                <a:solidFill>
                  <a:schemeClr val="bg1"/>
                </a:solidFill>
              </a:rPr>
              <a:t>Access White Papers: </a:t>
            </a:r>
          </a:p>
          <a:p>
            <a:pPr algn="ctr"/>
            <a:r>
              <a:rPr lang="en-US" sz="1400" dirty="0">
                <a:solidFill>
                  <a:schemeClr val="accent4">
                    <a:lumMod val="60000"/>
                    <a:lumOff val="40000"/>
                  </a:schemeClr>
                </a:solidFill>
              </a:rPr>
              <a:t>https://www.nasa.gov/MoonToMarsArchitecture</a:t>
            </a:r>
          </a:p>
        </p:txBody>
      </p:sp>
    </p:spTree>
    <p:extLst>
      <p:ext uri="{BB962C8B-B14F-4D97-AF65-F5344CB8AC3E}">
        <p14:creationId xmlns:p14="http://schemas.microsoft.com/office/powerpoint/2010/main" val="27266571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DA68-32B1-9D48-9543-3356F359B56C}"/>
              </a:ext>
            </a:extLst>
          </p:cNvPr>
          <p:cNvSpPr>
            <a:spLocks noGrp="1"/>
          </p:cNvSpPr>
          <p:nvPr>
            <p:ph type="title"/>
          </p:nvPr>
        </p:nvSpPr>
        <p:spPr>
          <a:xfrm>
            <a:off x="457200" y="1073242"/>
            <a:ext cx="11277600" cy="2486387"/>
          </a:xfrm>
        </p:spPr>
        <p:txBody>
          <a:bodyPr>
            <a:normAutofit/>
          </a:bodyPr>
          <a:lstStyle/>
          <a:p>
            <a:r>
              <a:rPr lang="en-US" dirty="0" smtClean="0">
                <a:solidFill>
                  <a:srgbClr val="F9E180"/>
                </a:solidFill>
                <a:latin typeface="Ebrima" panose="02000000000000000000" pitchFamily="2" charset="0"/>
                <a:ea typeface="Ebrima" panose="02000000000000000000" pitchFamily="2" charset="0"/>
                <a:cs typeface="Ebrima" panose="02000000000000000000" pitchFamily="2" charset="0"/>
              </a:rPr>
              <a:t>Today’s Technology Presentation</a:t>
            </a:r>
            <a:br>
              <a:rPr lang="en-US" dirty="0" smtClean="0">
                <a:solidFill>
                  <a:srgbClr val="F9E180"/>
                </a:solidFill>
                <a:latin typeface="Ebrima" panose="02000000000000000000" pitchFamily="2" charset="0"/>
                <a:ea typeface="Ebrima" panose="02000000000000000000" pitchFamily="2" charset="0"/>
                <a:cs typeface="Ebrima" panose="02000000000000000000" pitchFamily="2" charset="0"/>
              </a:rPr>
            </a:br>
            <a:r>
              <a:rPr lang="en-US" dirty="0">
                <a:latin typeface="Ebrima" panose="02000000000000000000" pitchFamily="2" charset="0"/>
                <a:ea typeface="Ebrima" panose="02000000000000000000" pitchFamily="2" charset="0"/>
                <a:cs typeface="Ebrima" panose="02000000000000000000" pitchFamily="2" charset="0"/>
              </a:rPr>
              <a:t/>
            </a:r>
            <a:br>
              <a:rPr lang="en-US" dirty="0">
                <a:latin typeface="Ebrima" panose="02000000000000000000" pitchFamily="2" charset="0"/>
                <a:ea typeface="Ebrima" panose="02000000000000000000" pitchFamily="2" charset="0"/>
                <a:cs typeface="Ebrima" panose="02000000000000000000" pitchFamily="2" charset="0"/>
              </a:rPr>
            </a:br>
            <a:r>
              <a:rPr lang="en-US" dirty="0" smtClean="0">
                <a:latin typeface="Ebrima" panose="02000000000000000000" pitchFamily="2" charset="0"/>
                <a:ea typeface="Ebrima" panose="02000000000000000000" pitchFamily="2" charset="0"/>
                <a:cs typeface="Ebrima" panose="02000000000000000000" pitchFamily="2" charset="0"/>
              </a:rPr>
              <a:t>“</a:t>
            </a:r>
            <a:r>
              <a:rPr lang="en-US" dirty="0">
                <a:latin typeface="Ebrima" panose="02000000000000000000" pitchFamily="2" charset="0"/>
                <a:ea typeface="Ebrima" panose="02000000000000000000" pitchFamily="2" charset="0"/>
                <a:cs typeface="Ebrima" panose="02000000000000000000" pitchFamily="2" charset="0"/>
              </a:rPr>
              <a:t>Large-Area Nanotextured Surfaces for Passive Dust Mitigation: SBIR Phase II Project Updates and Key Questions</a:t>
            </a:r>
            <a:r>
              <a:rPr lang="en-US" dirty="0" smtClean="0">
                <a:latin typeface="Ebrima" panose="02000000000000000000" pitchFamily="2" charset="0"/>
                <a:ea typeface="Ebrima" panose="02000000000000000000" pitchFamily="2" charset="0"/>
                <a:cs typeface="Ebrima" panose="02000000000000000000" pitchFamily="2" charset="0"/>
              </a:rPr>
              <a:t>”</a:t>
            </a:r>
            <a:endParaRPr lang="en-US" sz="2700" dirty="0">
              <a:latin typeface="Ebrima" panose="02000000000000000000" pitchFamily="2" charset="0"/>
              <a:ea typeface="Ebrima" panose="02000000000000000000" pitchFamily="2" charset="0"/>
              <a:cs typeface="Ebrima" panose="02000000000000000000" pitchFamily="2" charset="0"/>
            </a:endParaRPr>
          </a:p>
        </p:txBody>
      </p:sp>
      <p:sp>
        <p:nvSpPr>
          <p:cNvPr id="4" name="Date Placeholder 3">
            <a:extLst>
              <a:ext uri="{FF2B5EF4-FFF2-40B4-BE49-F238E27FC236}">
                <a16:creationId xmlns:a16="http://schemas.microsoft.com/office/drawing/2014/main" id="{1BFB20C9-B106-0C4C-8781-F2330EAE90D8}"/>
              </a:ext>
            </a:extLst>
          </p:cNvPr>
          <p:cNvSpPr>
            <a:spLocks noGrp="1"/>
          </p:cNvSpPr>
          <p:nvPr>
            <p:ph type="dt" sz="half" idx="4294967295"/>
          </p:nvPr>
        </p:nvSpPr>
        <p:spPr>
          <a:xfrm>
            <a:off x="10099467" y="6500813"/>
            <a:ext cx="1374775" cy="357187"/>
          </a:xfrm>
        </p:spPr>
        <p:txBody>
          <a:bodyPr/>
          <a:lstStyle/>
          <a:p>
            <a:fld id="{24B93144-C76E-764F-93FB-58C67DB58A80}" type="datetime3">
              <a:rPr lang="en-US" smtClean="0"/>
              <a:t>17 August 2023</a:t>
            </a:fld>
            <a:endParaRPr lang="en-US" dirty="0"/>
          </a:p>
        </p:txBody>
      </p:sp>
      <p:sp>
        <p:nvSpPr>
          <p:cNvPr id="6" name="Slide Number Placeholder 5">
            <a:extLst>
              <a:ext uri="{FF2B5EF4-FFF2-40B4-BE49-F238E27FC236}">
                <a16:creationId xmlns:a16="http://schemas.microsoft.com/office/drawing/2014/main" id="{ED68A22D-62A0-CF4E-ACC8-D13CC9F41353}"/>
              </a:ext>
            </a:extLst>
          </p:cNvPr>
          <p:cNvSpPr>
            <a:spLocks noGrp="1"/>
          </p:cNvSpPr>
          <p:nvPr>
            <p:ph type="sldNum" sz="quarter" idx="4294967295"/>
          </p:nvPr>
        </p:nvSpPr>
        <p:spPr>
          <a:xfrm>
            <a:off x="11487815" y="6500813"/>
            <a:ext cx="369887" cy="357187"/>
          </a:xfrm>
        </p:spPr>
        <p:txBody>
          <a:bodyPr/>
          <a:lstStyle/>
          <a:p>
            <a:fld id="{4EBCDCBD-78E1-0D41-A999-31B5EBF8E02C}" type="slidenum">
              <a:rPr lang="en-US" smtClean="0"/>
              <a:pPr/>
              <a:t>17</a:t>
            </a:fld>
            <a:endParaRPr lang="en-US" dirty="0"/>
          </a:p>
        </p:txBody>
      </p:sp>
      <p:sp>
        <p:nvSpPr>
          <p:cNvPr id="12" name="Text Placeholder 10">
            <a:extLst>
              <a:ext uri="{FF2B5EF4-FFF2-40B4-BE49-F238E27FC236}">
                <a16:creationId xmlns:a16="http://schemas.microsoft.com/office/drawing/2014/main" id="{BB4E7F7B-E3BF-B24F-83D2-7C2B841658D5}"/>
              </a:ext>
            </a:extLst>
          </p:cNvPr>
          <p:cNvSpPr>
            <a:spLocks noGrp="1"/>
          </p:cNvSpPr>
          <p:nvPr>
            <p:ph type="body" sz="quarter" idx="13"/>
          </p:nvPr>
        </p:nvSpPr>
        <p:spPr>
          <a:xfrm>
            <a:off x="3486364" y="3850855"/>
            <a:ext cx="5219272" cy="1672931"/>
          </a:xfrm>
        </p:spPr>
        <p:txBody>
          <a:bodyPr>
            <a:normAutofit/>
          </a:bodyPr>
          <a:lstStyle/>
          <a:p>
            <a:pPr marL="0" indent="0" algn="ctr">
              <a:buNone/>
            </a:pPr>
            <a:r>
              <a:rPr lang="en-US" sz="2400" b="1" dirty="0" smtClean="0">
                <a:solidFill>
                  <a:srgbClr val="F9E180"/>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Dr. Stephen Furst</a:t>
            </a:r>
          </a:p>
          <a:p>
            <a:pPr marL="0" indent="0" algn="ctr">
              <a:buNone/>
            </a:pPr>
            <a:r>
              <a:rPr lang="en-US" dirty="0">
                <a:latin typeface="Ebrima" panose="02000000000000000000" pitchFamily="2" charset="0"/>
                <a:ea typeface="Ebrima" panose="02000000000000000000" pitchFamily="2" charset="0"/>
                <a:cs typeface="Ebrima" panose="02000000000000000000" pitchFamily="2" charset="0"/>
              </a:rPr>
              <a:t>Founder and </a:t>
            </a:r>
            <a:r>
              <a:rPr lang="en-US" dirty="0" smtClean="0">
                <a:latin typeface="Ebrima" panose="02000000000000000000" pitchFamily="2" charset="0"/>
                <a:ea typeface="Ebrima" panose="02000000000000000000" pitchFamily="2" charset="0"/>
                <a:cs typeface="Ebrima" panose="02000000000000000000" pitchFamily="2" charset="0"/>
              </a:rPr>
              <a:t>CEO</a:t>
            </a:r>
          </a:p>
          <a:p>
            <a:pPr marL="0" indent="0" algn="ctr">
              <a:buNone/>
            </a:pPr>
            <a:r>
              <a:rPr lang="en-US" dirty="0" smtClean="0">
                <a:latin typeface="Ebrima" panose="02000000000000000000" pitchFamily="2" charset="0"/>
                <a:ea typeface="Ebrima" panose="02000000000000000000" pitchFamily="2" charset="0"/>
                <a:cs typeface="Ebrima" panose="02000000000000000000" pitchFamily="2" charset="0"/>
              </a:rPr>
              <a:t>Smart </a:t>
            </a:r>
            <a:r>
              <a:rPr lang="en-US" dirty="0">
                <a:latin typeface="Ebrima" panose="02000000000000000000" pitchFamily="2" charset="0"/>
                <a:ea typeface="Ebrima" panose="02000000000000000000" pitchFamily="2" charset="0"/>
                <a:cs typeface="Ebrima" panose="02000000000000000000" pitchFamily="2" charset="0"/>
              </a:rPr>
              <a:t>Material Solutions, </a:t>
            </a:r>
            <a:r>
              <a:rPr lang="en-US" dirty="0" err="1" smtClean="0">
                <a:latin typeface="Ebrima" panose="02000000000000000000" pitchFamily="2" charset="0"/>
                <a:ea typeface="Ebrima" panose="02000000000000000000" pitchFamily="2" charset="0"/>
                <a:cs typeface="Ebrima" panose="02000000000000000000" pitchFamily="2" charset="0"/>
              </a:rPr>
              <a:t>Inc</a:t>
            </a:r>
            <a:endParaRPr lang="en-US" dirty="0" smtClean="0">
              <a:latin typeface="Ebrima" panose="02000000000000000000" pitchFamily="2" charset="0"/>
              <a:ea typeface="Ebrima" panose="02000000000000000000" pitchFamily="2" charset="0"/>
              <a:cs typeface="Ebrima" panose="02000000000000000000" pitchFamily="2" charset="0"/>
            </a:endParaRPr>
          </a:p>
          <a:p>
            <a:pPr marL="0" indent="0" algn="ctr">
              <a:buNone/>
            </a:pPr>
            <a:r>
              <a:rPr lang="en-US" u="sng" dirty="0">
                <a:latin typeface="Ebrima" panose="02000000000000000000" pitchFamily="2" charset="0"/>
                <a:ea typeface="Ebrima" panose="02000000000000000000" pitchFamily="2" charset="0"/>
                <a:cs typeface="Ebrima" panose="02000000000000000000" pitchFamily="2" charset="0"/>
                <a:hlinkClick r:id="rId3"/>
              </a:rPr>
              <a:t>furst@smartmaterialsolutions.com</a:t>
            </a:r>
            <a:endParaRPr lang="en-US" sz="1800"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11109967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5DA68-32B1-9D48-9543-3356F359B56C}"/>
              </a:ext>
            </a:extLst>
          </p:cNvPr>
          <p:cNvSpPr>
            <a:spLocks noGrp="1"/>
          </p:cNvSpPr>
          <p:nvPr>
            <p:ph type="title"/>
          </p:nvPr>
        </p:nvSpPr>
        <p:spPr>
          <a:xfrm>
            <a:off x="457200" y="905026"/>
            <a:ext cx="11277600" cy="2469545"/>
          </a:xfrm>
        </p:spPr>
        <p:txBody>
          <a:bodyPr>
            <a:normAutofit/>
          </a:bodyPr>
          <a:lstStyle/>
          <a:p>
            <a:r>
              <a:rPr lang="en-US" dirty="0" smtClean="0">
                <a:solidFill>
                  <a:srgbClr val="F9E180"/>
                </a:solidFill>
                <a:latin typeface="Ebrima" panose="02000000000000000000" pitchFamily="2" charset="0"/>
                <a:ea typeface="Ebrima" panose="02000000000000000000" pitchFamily="2" charset="0"/>
                <a:cs typeface="Ebrima" panose="02000000000000000000" pitchFamily="2" charset="0"/>
              </a:rPr>
              <a:t>Today’s Technology Presentation</a:t>
            </a:r>
            <a:br>
              <a:rPr lang="en-US" dirty="0" smtClean="0">
                <a:solidFill>
                  <a:srgbClr val="F9E180"/>
                </a:solidFill>
                <a:latin typeface="Ebrima" panose="02000000000000000000" pitchFamily="2" charset="0"/>
                <a:ea typeface="Ebrima" panose="02000000000000000000" pitchFamily="2" charset="0"/>
                <a:cs typeface="Ebrima" panose="02000000000000000000" pitchFamily="2" charset="0"/>
              </a:rPr>
            </a:br>
            <a:r>
              <a:rPr lang="en-US" dirty="0">
                <a:latin typeface="Ebrima" panose="02000000000000000000" pitchFamily="2" charset="0"/>
                <a:ea typeface="Ebrima" panose="02000000000000000000" pitchFamily="2" charset="0"/>
                <a:cs typeface="Ebrima" panose="02000000000000000000" pitchFamily="2" charset="0"/>
              </a:rPr>
              <a:t/>
            </a:r>
            <a:br>
              <a:rPr lang="en-US" dirty="0">
                <a:latin typeface="Ebrima" panose="02000000000000000000" pitchFamily="2" charset="0"/>
                <a:ea typeface="Ebrima" panose="02000000000000000000" pitchFamily="2" charset="0"/>
                <a:cs typeface="Ebrima" panose="02000000000000000000" pitchFamily="2" charset="0"/>
              </a:rPr>
            </a:br>
            <a:r>
              <a:rPr lang="en-US" dirty="0" smtClean="0">
                <a:latin typeface="Ebrima" panose="02000000000000000000" pitchFamily="2" charset="0"/>
                <a:ea typeface="Ebrima" panose="02000000000000000000" pitchFamily="2" charset="0"/>
                <a:cs typeface="Ebrima" panose="02000000000000000000" pitchFamily="2" charset="0"/>
              </a:rPr>
              <a:t>“</a:t>
            </a:r>
            <a:r>
              <a:rPr lang="en-US" dirty="0">
                <a:latin typeface="Ebrima" panose="02000000000000000000" pitchFamily="2" charset="0"/>
                <a:ea typeface="Ebrima" panose="02000000000000000000" pitchFamily="2" charset="0"/>
                <a:cs typeface="Ebrima" panose="02000000000000000000" pitchFamily="2" charset="0"/>
              </a:rPr>
              <a:t>Chemically modified reduced graphene oxide (CMrGO)-based Electrodynamic Dust Shield (EDS) devices for Lunar dust </a:t>
            </a:r>
            <a:r>
              <a:rPr lang="en-US" dirty="0" smtClean="0">
                <a:latin typeface="Ebrima" panose="02000000000000000000" pitchFamily="2" charset="0"/>
                <a:ea typeface="Ebrima" panose="02000000000000000000" pitchFamily="2" charset="0"/>
                <a:cs typeface="Ebrima" panose="02000000000000000000" pitchFamily="2" charset="0"/>
              </a:rPr>
              <a:t>mitigation”</a:t>
            </a:r>
            <a:endParaRPr lang="en-US" sz="2700" dirty="0">
              <a:latin typeface="Ebrima" panose="02000000000000000000" pitchFamily="2" charset="0"/>
              <a:ea typeface="Ebrima" panose="02000000000000000000" pitchFamily="2" charset="0"/>
              <a:cs typeface="Ebrima" panose="02000000000000000000" pitchFamily="2" charset="0"/>
            </a:endParaRPr>
          </a:p>
        </p:txBody>
      </p:sp>
      <p:sp>
        <p:nvSpPr>
          <p:cNvPr id="4" name="Date Placeholder 3">
            <a:extLst>
              <a:ext uri="{FF2B5EF4-FFF2-40B4-BE49-F238E27FC236}">
                <a16:creationId xmlns:a16="http://schemas.microsoft.com/office/drawing/2014/main" id="{1BFB20C9-B106-0C4C-8781-F2330EAE90D8}"/>
              </a:ext>
            </a:extLst>
          </p:cNvPr>
          <p:cNvSpPr>
            <a:spLocks noGrp="1"/>
          </p:cNvSpPr>
          <p:nvPr>
            <p:ph type="dt" sz="half" idx="4294967295"/>
          </p:nvPr>
        </p:nvSpPr>
        <p:spPr>
          <a:xfrm>
            <a:off x="10099467" y="6500813"/>
            <a:ext cx="1374775" cy="357187"/>
          </a:xfrm>
        </p:spPr>
        <p:txBody>
          <a:bodyPr/>
          <a:lstStyle/>
          <a:p>
            <a:fld id="{24B93144-C76E-764F-93FB-58C67DB58A80}" type="datetime3">
              <a:rPr lang="en-US" smtClean="0"/>
              <a:t>17 August 2023</a:t>
            </a:fld>
            <a:endParaRPr lang="en-US" dirty="0"/>
          </a:p>
        </p:txBody>
      </p:sp>
      <p:sp>
        <p:nvSpPr>
          <p:cNvPr id="6" name="Slide Number Placeholder 5">
            <a:extLst>
              <a:ext uri="{FF2B5EF4-FFF2-40B4-BE49-F238E27FC236}">
                <a16:creationId xmlns:a16="http://schemas.microsoft.com/office/drawing/2014/main" id="{ED68A22D-62A0-CF4E-ACC8-D13CC9F41353}"/>
              </a:ext>
            </a:extLst>
          </p:cNvPr>
          <p:cNvSpPr>
            <a:spLocks noGrp="1"/>
          </p:cNvSpPr>
          <p:nvPr>
            <p:ph type="sldNum" sz="quarter" idx="4294967295"/>
          </p:nvPr>
        </p:nvSpPr>
        <p:spPr>
          <a:xfrm>
            <a:off x="11487815" y="6500813"/>
            <a:ext cx="369887" cy="357187"/>
          </a:xfrm>
        </p:spPr>
        <p:txBody>
          <a:bodyPr/>
          <a:lstStyle/>
          <a:p>
            <a:fld id="{4EBCDCBD-78E1-0D41-A999-31B5EBF8E02C}" type="slidenum">
              <a:rPr lang="en-US" smtClean="0"/>
              <a:pPr/>
              <a:t>18</a:t>
            </a:fld>
            <a:endParaRPr lang="en-US" dirty="0"/>
          </a:p>
        </p:txBody>
      </p:sp>
      <p:sp>
        <p:nvSpPr>
          <p:cNvPr id="12" name="Text Placeholder 10">
            <a:extLst>
              <a:ext uri="{FF2B5EF4-FFF2-40B4-BE49-F238E27FC236}">
                <a16:creationId xmlns:a16="http://schemas.microsoft.com/office/drawing/2014/main" id="{BB4E7F7B-E3BF-B24F-83D2-7C2B841658D5}"/>
              </a:ext>
            </a:extLst>
          </p:cNvPr>
          <p:cNvSpPr>
            <a:spLocks noGrp="1"/>
          </p:cNvSpPr>
          <p:nvPr>
            <p:ph type="body" sz="quarter" idx="13"/>
          </p:nvPr>
        </p:nvSpPr>
        <p:spPr>
          <a:xfrm>
            <a:off x="5908006" y="4085612"/>
            <a:ext cx="5219272" cy="1486447"/>
          </a:xfrm>
        </p:spPr>
        <p:txBody>
          <a:bodyPr>
            <a:normAutofit/>
          </a:bodyPr>
          <a:lstStyle/>
          <a:p>
            <a:pPr marL="0" indent="0">
              <a:buNone/>
            </a:pPr>
            <a:r>
              <a:rPr lang="en-US" sz="2400" b="1" dirty="0" smtClean="0">
                <a:solidFill>
                  <a:srgbClr val="F9E180"/>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Micah Schaible</a:t>
            </a:r>
          </a:p>
          <a:p>
            <a:pPr marL="0" indent="0">
              <a:buNone/>
            </a:pPr>
            <a:r>
              <a:rPr lang="en-US" b="1" dirty="0" smtClean="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Georgia Tech</a:t>
            </a:r>
          </a:p>
          <a:p>
            <a:pPr marL="0" indent="0">
              <a:buNone/>
            </a:pPr>
            <a:r>
              <a:rPr lang="en-US" u="sng" dirty="0" smtClean="0">
                <a:latin typeface="Ebrima" panose="02000000000000000000" pitchFamily="2" charset="0"/>
                <a:ea typeface="Ebrima" panose="02000000000000000000" pitchFamily="2" charset="0"/>
                <a:cs typeface="Ebrima" panose="02000000000000000000" pitchFamily="2" charset="0"/>
                <a:hlinkClick r:id="rId3"/>
              </a:rPr>
              <a:t>mjschaible@gatech.edu</a:t>
            </a:r>
            <a:r>
              <a:rPr lang="en-US" sz="1800" b="1" dirty="0" smtClean="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 </a:t>
            </a:r>
            <a:endParaRPr lang="en-US" sz="1800" b="1" dirty="0">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p:txBody>
      </p:sp>
      <p:pic>
        <p:nvPicPr>
          <p:cNvPr id="1026" name="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4278" y="3758068"/>
            <a:ext cx="2370137"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0203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5BC2CD-0838-124E-80A3-1128158EC2F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4492487"/>
            <a:ext cx="12191999" cy="2350273"/>
          </a:xfrm>
          <a:prstGeom prst="rect">
            <a:avLst/>
          </a:prstGeom>
        </p:spPr>
      </p:pic>
      <p:sp>
        <p:nvSpPr>
          <p:cNvPr id="2" name="Title 1">
            <a:extLst>
              <a:ext uri="{FF2B5EF4-FFF2-40B4-BE49-F238E27FC236}">
                <a16:creationId xmlns:a16="http://schemas.microsoft.com/office/drawing/2014/main" id="{A5F40858-83D3-FA4A-83AB-A2EFF7896BF1}"/>
              </a:ext>
            </a:extLst>
          </p:cNvPr>
          <p:cNvSpPr>
            <a:spLocks noGrp="1"/>
          </p:cNvSpPr>
          <p:nvPr>
            <p:ph type="title"/>
          </p:nvPr>
        </p:nvSpPr>
        <p:spPr>
          <a:xfrm>
            <a:off x="3946358" y="419100"/>
            <a:ext cx="7788442" cy="762000"/>
          </a:xfrm>
        </p:spPr>
        <p:txBody>
          <a:bodyPr>
            <a:normAutofit fontScale="90000"/>
          </a:bodyPr>
          <a:lstStyle/>
          <a:p>
            <a:r>
              <a:rPr lang="en-US" dirty="0"/>
              <a:t>Discussion on </a:t>
            </a:r>
            <a:r>
              <a:rPr lang="en-US" dirty="0" smtClean="0"/>
              <a:t>Passive &amp; Active Dust Mitigation Technologies</a:t>
            </a:r>
            <a:endParaRPr lang="en-US" dirty="0"/>
          </a:p>
        </p:txBody>
      </p:sp>
      <p:sp>
        <p:nvSpPr>
          <p:cNvPr id="4" name="Date Placeholder 3">
            <a:extLst>
              <a:ext uri="{FF2B5EF4-FFF2-40B4-BE49-F238E27FC236}">
                <a16:creationId xmlns:a16="http://schemas.microsoft.com/office/drawing/2014/main" id="{A1D2A171-067F-954B-AA0C-4B11878BB000}"/>
              </a:ext>
            </a:extLst>
          </p:cNvPr>
          <p:cNvSpPr>
            <a:spLocks noGrp="1"/>
          </p:cNvSpPr>
          <p:nvPr>
            <p:ph type="dt" sz="half" idx="10"/>
          </p:nvPr>
        </p:nvSpPr>
        <p:spPr/>
        <p:txBody>
          <a:bodyPr/>
          <a:lstStyle/>
          <a:p>
            <a:fld id="{24B93144-C76E-764F-93FB-58C67DB58A80}" type="datetime3">
              <a:rPr lang="en-US"/>
              <a:pPr/>
              <a:t>17 August 2023</a:t>
            </a:fld>
            <a:endParaRPr lang="en-US" dirty="0"/>
          </a:p>
        </p:txBody>
      </p:sp>
      <p:sp>
        <p:nvSpPr>
          <p:cNvPr id="6" name="Slide Number Placeholder 5">
            <a:extLst>
              <a:ext uri="{FF2B5EF4-FFF2-40B4-BE49-F238E27FC236}">
                <a16:creationId xmlns:a16="http://schemas.microsoft.com/office/drawing/2014/main" id="{342D847F-19A7-CE4F-89F2-97E6C5FA3B3B}"/>
              </a:ext>
            </a:extLst>
          </p:cNvPr>
          <p:cNvSpPr>
            <a:spLocks noGrp="1"/>
          </p:cNvSpPr>
          <p:nvPr>
            <p:ph type="sldNum" sz="quarter" idx="12"/>
          </p:nvPr>
        </p:nvSpPr>
        <p:spPr/>
        <p:txBody>
          <a:bodyPr/>
          <a:lstStyle/>
          <a:p>
            <a:fld id="{4EBCDCBD-78E1-0D41-A999-31B5EBF8E02C}" type="slidenum">
              <a:rPr lang="en-US" smtClean="0"/>
              <a:pPr/>
              <a:t>19</a:t>
            </a:fld>
            <a:endParaRPr lang="en-US" dirty="0"/>
          </a:p>
        </p:txBody>
      </p:sp>
      <p:sp>
        <p:nvSpPr>
          <p:cNvPr id="9" name="Content Placeholder 2">
            <a:extLst>
              <a:ext uri="{FF2B5EF4-FFF2-40B4-BE49-F238E27FC236}">
                <a16:creationId xmlns:a16="http://schemas.microsoft.com/office/drawing/2014/main" id="{018DA1CF-FA49-3344-BE77-9C335ED8F721}"/>
              </a:ext>
            </a:extLst>
          </p:cNvPr>
          <p:cNvSpPr txBox="1">
            <a:spLocks/>
          </p:cNvSpPr>
          <p:nvPr/>
        </p:nvSpPr>
        <p:spPr>
          <a:xfrm>
            <a:off x="952500" y="2019847"/>
            <a:ext cx="10287000" cy="4379196"/>
          </a:xfrm>
          <a:prstGeom prst="rect">
            <a:avLst/>
          </a:prstGeom>
          <a:solidFill>
            <a:schemeClr val="tx1">
              <a:alpha val="50000"/>
            </a:schemeClr>
          </a:solidFill>
        </p:spPr>
        <p:txBody>
          <a:bodyPr vert="horz" lIns="0" tIns="0" rIns="0" bIns="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What </a:t>
            </a:r>
            <a:r>
              <a:rPr lang="en-US" dirty="0"/>
              <a:t>gaps exist in our understanding of </a:t>
            </a:r>
            <a:r>
              <a:rPr lang="en-US" dirty="0" smtClean="0"/>
              <a:t>lunar dust and regolith?</a:t>
            </a:r>
          </a:p>
          <a:p>
            <a:r>
              <a:rPr lang="en-US" dirty="0" smtClean="0"/>
              <a:t>What </a:t>
            </a:r>
            <a:r>
              <a:rPr lang="en-US" dirty="0"/>
              <a:t>data do we still </a:t>
            </a:r>
            <a:r>
              <a:rPr lang="en-US" dirty="0" smtClean="0"/>
              <a:t>need to help improve our understanding of lunar dust and regolith? </a:t>
            </a:r>
          </a:p>
          <a:p>
            <a:r>
              <a:rPr lang="en-US" dirty="0" smtClean="0"/>
              <a:t>Do upcoming CLPS missions help get the data we need? If so, what kind of data is needed?</a:t>
            </a:r>
          </a:p>
          <a:p>
            <a:r>
              <a:rPr lang="en-US" dirty="0" smtClean="0"/>
              <a:t>Do Lunar Regolith simulants approximate lunar dust sufficiently for dust mitigation testing needs? If not, what properties are missing?</a:t>
            </a:r>
          </a:p>
          <a:p>
            <a:r>
              <a:rPr lang="en-US" dirty="0" smtClean="0"/>
              <a:t>What is the goal percentage of passive dust mitigation technologies?</a:t>
            </a:r>
          </a:p>
          <a:p>
            <a:r>
              <a:rPr lang="en-US" dirty="0" smtClean="0"/>
              <a:t>What is the scalability of current passive and active dust mitigation technologies?</a:t>
            </a:r>
          </a:p>
          <a:p>
            <a:r>
              <a:rPr lang="en-US" dirty="0" smtClean="0"/>
              <a:t>How will we know when mitigation is sufficient?</a:t>
            </a:r>
            <a:endParaRPr lang="en-US" dirty="0"/>
          </a:p>
        </p:txBody>
      </p:sp>
    </p:spTree>
    <p:extLst>
      <p:ext uri="{BB962C8B-B14F-4D97-AF65-F5344CB8AC3E}">
        <p14:creationId xmlns:p14="http://schemas.microsoft.com/office/powerpoint/2010/main" val="16483627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5BC2CD-0838-124E-80A3-1128158EC2F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4492487"/>
            <a:ext cx="12191999" cy="2350273"/>
          </a:xfrm>
          <a:prstGeom prst="rect">
            <a:avLst/>
          </a:prstGeom>
        </p:spPr>
      </p:pic>
      <p:sp>
        <p:nvSpPr>
          <p:cNvPr id="2" name="Title 1">
            <a:extLst>
              <a:ext uri="{FF2B5EF4-FFF2-40B4-BE49-F238E27FC236}">
                <a16:creationId xmlns:a16="http://schemas.microsoft.com/office/drawing/2014/main" id="{A5F40858-83D3-FA4A-83AB-A2EFF7896BF1}"/>
              </a:ext>
            </a:extLst>
          </p:cNvPr>
          <p:cNvSpPr>
            <a:spLocks noGrp="1"/>
          </p:cNvSpPr>
          <p:nvPr>
            <p:ph type="title"/>
          </p:nvPr>
        </p:nvSpPr>
        <p:spPr/>
        <p:txBody>
          <a:bodyPr/>
          <a:lstStyle/>
          <a:p>
            <a:r>
              <a:rPr lang="en-US" dirty="0" smtClean="0"/>
              <a:t>Agenda</a:t>
            </a:r>
            <a:endParaRPr lang="en-US" dirty="0"/>
          </a:p>
        </p:txBody>
      </p:sp>
      <p:sp>
        <p:nvSpPr>
          <p:cNvPr id="3" name="Content Placeholder 2">
            <a:extLst>
              <a:ext uri="{FF2B5EF4-FFF2-40B4-BE49-F238E27FC236}">
                <a16:creationId xmlns:a16="http://schemas.microsoft.com/office/drawing/2014/main" id="{78996661-A1D2-CA43-8D2C-23F1257E9E0A}"/>
              </a:ext>
            </a:extLst>
          </p:cNvPr>
          <p:cNvSpPr>
            <a:spLocks noGrp="1"/>
          </p:cNvSpPr>
          <p:nvPr>
            <p:ph idx="1"/>
          </p:nvPr>
        </p:nvSpPr>
        <p:spPr/>
        <p:txBody>
          <a:bodyPr>
            <a:normAutofit/>
          </a:bodyPr>
          <a:lstStyle/>
          <a:p>
            <a:pPr lvl="0"/>
            <a:r>
              <a:rPr lang="en-US" sz="2800" dirty="0" smtClean="0">
                <a:latin typeface="Leelawadee UI" panose="020B0502040204020203" pitchFamily="34" charset="-34"/>
                <a:cs typeface="Leelawadee UI" panose="020B0502040204020203" pitchFamily="34" charset="-34"/>
              </a:rPr>
              <a:t>Welcome</a:t>
            </a:r>
          </a:p>
          <a:p>
            <a:pPr lvl="0"/>
            <a:r>
              <a:rPr lang="en-US" sz="2800" dirty="0" smtClean="0">
                <a:latin typeface="Leelawadee UI" panose="020B0502040204020203" pitchFamily="34" charset="-34"/>
                <a:cs typeface="Leelawadee UI" panose="020B0502040204020203" pitchFamily="34" charset="-34"/>
              </a:rPr>
              <a:t>LSIC </a:t>
            </a:r>
            <a:r>
              <a:rPr lang="en-US" sz="2800" dirty="0">
                <a:latin typeface="Leelawadee UI" panose="020B0502040204020203" pitchFamily="34" charset="-34"/>
                <a:cs typeface="Leelawadee UI" panose="020B0502040204020203" pitchFamily="34" charset="-34"/>
              </a:rPr>
              <a:t>and Focus Group Updates</a:t>
            </a:r>
          </a:p>
          <a:p>
            <a:pPr lvl="0"/>
            <a:r>
              <a:rPr lang="en-US" sz="2800" dirty="0">
                <a:latin typeface="Leelawadee UI" panose="020B0502040204020203" pitchFamily="34" charset="-34"/>
                <a:cs typeface="Leelawadee UI" panose="020B0502040204020203" pitchFamily="34" charset="-34"/>
              </a:rPr>
              <a:t>Upcoming Opportunities and Meetings</a:t>
            </a:r>
          </a:p>
          <a:p>
            <a:pPr lvl="0"/>
            <a:r>
              <a:rPr lang="en-US" sz="2800" dirty="0">
                <a:latin typeface="Leelawadee UI" panose="020B0502040204020203" pitchFamily="34" charset="-34"/>
                <a:cs typeface="Leelawadee UI" panose="020B0502040204020203" pitchFamily="34" charset="-34"/>
              </a:rPr>
              <a:t>Featured Technology </a:t>
            </a:r>
            <a:r>
              <a:rPr lang="en-US" sz="2800" dirty="0" smtClean="0">
                <a:latin typeface="Leelawadee UI" panose="020B0502040204020203" pitchFamily="34" charset="-34"/>
                <a:cs typeface="Leelawadee UI" panose="020B0502040204020203" pitchFamily="34" charset="-34"/>
              </a:rPr>
              <a:t>Presentations:</a:t>
            </a:r>
            <a:endParaRPr lang="en-US" sz="2800" dirty="0">
              <a:latin typeface="Leelawadee UI" panose="020B0502040204020203" pitchFamily="34" charset="-34"/>
              <a:cs typeface="Leelawadee UI" panose="020B0502040204020203" pitchFamily="34" charset="-34"/>
            </a:endParaRPr>
          </a:p>
          <a:p>
            <a:pPr lvl="2"/>
            <a:r>
              <a:rPr lang="en-US" sz="2000" b="1" dirty="0" smtClean="0">
                <a:latin typeface="Leelawadee UI" panose="020B0502040204020203" pitchFamily="34" charset="-34"/>
                <a:cs typeface="Leelawadee UI" panose="020B0502040204020203" pitchFamily="34" charset="-34"/>
              </a:rPr>
              <a:t>“Large-Area </a:t>
            </a:r>
            <a:r>
              <a:rPr lang="en-US" sz="2000" b="1" dirty="0">
                <a:latin typeface="Leelawadee UI" panose="020B0502040204020203" pitchFamily="34" charset="-34"/>
                <a:cs typeface="Leelawadee UI" panose="020B0502040204020203" pitchFamily="34" charset="-34"/>
              </a:rPr>
              <a:t>Nanotextured Surfaces for Passive Dust Mitigation: SBIR Phase II Project Updates and Key Questions”</a:t>
            </a:r>
            <a:endParaRPr lang="en-US" sz="2000" dirty="0">
              <a:latin typeface="Leelawadee UI" panose="020B0502040204020203" pitchFamily="34" charset="-34"/>
              <a:cs typeface="Leelawadee UI" panose="020B0502040204020203" pitchFamily="34" charset="-34"/>
            </a:endParaRPr>
          </a:p>
          <a:p>
            <a:pPr lvl="3"/>
            <a:r>
              <a:rPr lang="en-US" sz="2000" dirty="0">
                <a:latin typeface="Leelawadee UI" panose="020B0502040204020203" pitchFamily="34" charset="-34"/>
                <a:cs typeface="Leelawadee UI" panose="020B0502040204020203" pitchFamily="34" charset="-34"/>
              </a:rPr>
              <a:t>Dr. Stephen Furst, Founder and CEO of Smart Material Solutions, </a:t>
            </a:r>
            <a:r>
              <a:rPr lang="en-US" sz="2000" dirty="0" smtClean="0">
                <a:latin typeface="Leelawadee UI" panose="020B0502040204020203" pitchFamily="34" charset="-34"/>
                <a:cs typeface="Leelawadee UI" panose="020B0502040204020203" pitchFamily="34" charset="-34"/>
              </a:rPr>
              <a:t>Inc.</a:t>
            </a:r>
          </a:p>
          <a:p>
            <a:pPr lvl="2"/>
            <a:r>
              <a:rPr lang="en-US" sz="2000" b="1" dirty="0" smtClean="0">
                <a:latin typeface="Leelawadee UI" panose="020B0502040204020203" pitchFamily="34" charset="-34"/>
                <a:cs typeface="Leelawadee UI" panose="020B0502040204020203" pitchFamily="34" charset="-34"/>
              </a:rPr>
              <a:t>“</a:t>
            </a:r>
            <a:r>
              <a:rPr lang="en-US" sz="2000" b="1" dirty="0">
                <a:latin typeface="Leelawadee UI" panose="020B0502040204020203" pitchFamily="34" charset="-34"/>
                <a:cs typeface="Leelawadee UI" panose="020B0502040204020203" pitchFamily="34" charset="-34"/>
              </a:rPr>
              <a:t>Chemically modified reduced graphene oxide (CMrGO)-based Electrodynamic Dust Shield (EDS) devices for Lunar dust mitigation”</a:t>
            </a:r>
            <a:endParaRPr lang="en-US" sz="2000" dirty="0">
              <a:latin typeface="Leelawadee UI" panose="020B0502040204020203" pitchFamily="34" charset="-34"/>
              <a:cs typeface="Leelawadee UI" panose="020B0502040204020203" pitchFamily="34" charset="-34"/>
            </a:endParaRPr>
          </a:p>
          <a:p>
            <a:pPr lvl="3"/>
            <a:r>
              <a:rPr lang="en-US" sz="2000" dirty="0">
                <a:latin typeface="Leelawadee UI" panose="020B0502040204020203" pitchFamily="34" charset="-34"/>
                <a:cs typeface="Leelawadee UI" panose="020B0502040204020203" pitchFamily="34" charset="-34"/>
              </a:rPr>
              <a:t>Dr. Micah Schaible, Georgia Institute of Technology</a:t>
            </a:r>
          </a:p>
          <a:p>
            <a:pPr lvl="0"/>
            <a:r>
              <a:rPr lang="en-US" sz="2800" dirty="0" smtClean="0">
                <a:latin typeface="Leelawadee UI" panose="020B0502040204020203" pitchFamily="34" charset="-34"/>
                <a:cs typeface="Leelawadee UI" panose="020B0502040204020203" pitchFamily="34" charset="-34"/>
              </a:rPr>
              <a:t>Discussion</a:t>
            </a:r>
            <a:endParaRPr lang="en-US" sz="2800" dirty="0">
              <a:latin typeface="Leelawadee UI" panose="020B0502040204020203" pitchFamily="34" charset="-34"/>
              <a:cs typeface="Leelawadee UI" panose="020B0502040204020203" pitchFamily="34" charset="-34"/>
            </a:endParaRPr>
          </a:p>
        </p:txBody>
      </p:sp>
      <p:sp>
        <p:nvSpPr>
          <p:cNvPr id="4" name="Date Placeholder 3">
            <a:extLst>
              <a:ext uri="{FF2B5EF4-FFF2-40B4-BE49-F238E27FC236}">
                <a16:creationId xmlns:a16="http://schemas.microsoft.com/office/drawing/2014/main" id="{A1D2A171-067F-954B-AA0C-4B11878BB000}"/>
              </a:ext>
            </a:extLst>
          </p:cNvPr>
          <p:cNvSpPr>
            <a:spLocks noGrp="1"/>
          </p:cNvSpPr>
          <p:nvPr>
            <p:ph type="dt" sz="half" idx="10"/>
          </p:nvPr>
        </p:nvSpPr>
        <p:spPr/>
        <p:txBody>
          <a:bodyPr/>
          <a:lstStyle/>
          <a:p>
            <a:fld id="{823AB463-939A-420C-AB93-370EC01F2975}" type="datetime3">
              <a:rPr lang="en-US"/>
              <a:pPr/>
              <a:t>17 August 2023</a:t>
            </a:fld>
            <a:endParaRPr lang="en-US" dirty="0"/>
          </a:p>
        </p:txBody>
      </p:sp>
      <p:sp>
        <p:nvSpPr>
          <p:cNvPr id="6" name="Slide Number Placeholder 5">
            <a:extLst>
              <a:ext uri="{FF2B5EF4-FFF2-40B4-BE49-F238E27FC236}">
                <a16:creationId xmlns:a16="http://schemas.microsoft.com/office/drawing/2014/main" id="{342D847F-19A7-CE4F-89F2-97E6C5FA3B3B}"/>
              </a:ext>
            </a:extLst>
          </p:cNvPr>
          <p:cNvSpPr>
            <a:spLocks noGrp="1"/>
          </p:cNvSpPr>
          <p:nvPr>
            <p:ph type="sldNum" sz="quarter" idx="12"/>
          </p:nvPr>
        </p:nvSpPr>
        <p:spPr/>
        <p:txBody>
          <a:bodyPr/>
          <a:lstStyle/>
          <a:p>
            <a:fld id="{4EBCDCBD-78E1-0D41-A999-31B5EBF8E02C}" type="slidenum">
              <a:rPr lang="en-US" smtClean="0"/>
              <a:pPr/>
              <a:t>2</a:t>
            </a:fld>
            <a:endParaRPr lang="en-US" dirty="0"/>
          </a:p>
        </p:txBody>
      </p:sp>
    </p:spTree>
    <p:extLst>
      <p:ext uri="{BB962C8B-B14F-4D97-AF65-F5344CB8AC3E}">
        <p14:creationId xmlns:p14="http://schemas.microsoft.com/office/powerpoint/2010/main" val="27829523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25A8B9-E900-6F45-8D69-BBE104D2D7DB}"/>
              </a:ext>
            </a:extLst>
          </p:cNvPr>
          <p:cNvSpPr>
            <a:spLocks noGrp="1"/>
          </p:cNvSpPr>
          <p:nvPr>
            <p:ph type="dt" sz="half" idx="10"/>
          </p:nvPr>
        </p:nvSpPr>
        <p:spPr/>
        <p:txBody>
          <a:bodyPr/>
          <a:lstStyle/>
          <a:p>
            <a:fld id="{823AB463-939A-420C-AB93-370EC01F2975}" type="datetime3">
              <a:rPr lang="en-US"/>
              <a:pPr/>
              <a:t>17 August 2023</a:t>
            </a:fld>
            <a:endParaRPr lang="en-US" dirty="0"/>
          </a:p>
        </p:txBody>
      </p:sp>
      <p:sp>
        <p:nvSpPr>
          <p:cNvPr id="4" name="Slide Number Placeholder 3">
            <a:extLst>
              <a:ext uri="{FF2B5EF4-FFF2-40B4-BE49-F238E27FC236}">
                <a16:creationId xmlns:a16="http://schemas.microsoft.com/office/drawing/2014/main" id="{9F360861-339E-5446-BF6F-F165F684F274}"/>
              </a:ext>
            </a:extLst>
          </p:cNvPr>
          <p:cNvSpPr>
            <a:spLocks noGrp="1"/>
          </p:cNvSpPr>
          <p:nvPr>
            <p:ph type="sldNum" sz="quarter" idx="12"/>
          </p:nvPr>
        </p:nvSpPr>
        <p:spPr/>
        <p:txBody>
          <a:bodyPr/>
          <a:lstStyle/>
          <a:p>
            <a:fld id="{4EBCDCBD-78E1-0D41-A999-31B5EBF8E02C}" type="slidenum">
              <a:rPr lang="en-US" smtClean="0"/>
              <a:pPr/>
              <a:t>20</a:t>
            </a:fld>
            <a:endParaRPr lang="en-US" dirty="0"/>
          </a:p>
        </p:txBody>
      </p:sp>
    </p:spTree>
    <p:extLst>
      <p:ext uri="{BB962C8B-B14F-4D97-AF65-F5344CB8AC3E}">
        <p14:creationId xmlns:p14="http://schemas.microsoft.com/office/powerpoint/2010/main" val="428578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C917A-D00D-2B3A-28AD-37AD031CD7E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FB813362-E073-2B7B-A7C7-FD9F57404E64}"/>
              </a:ext>
            </a:extLst>
          </p:cNvPr>
          <p:cNvPicPr>
            <a:picLocks noChangeAspect="1"/>
          </p:cNvPicPr>
          <p:nvPr/>
        </p:nvPicPr>
        <p:blipFill rotWithShape="1">
          <a:blip r:embed="rId2"/>
          <a:srcRect b="4478"/>
          <a:stretch/>
        </p:blipFill>
        <p:spPr>
          <a:xfrm>
            <a:off x="1" y="9182"/>
            <a:ext cx="12199895" cy="6543012"/>
          </a:xfrm>
          <a:prstGeom prst="rect">
            <a:avLst/>
          </a:prstGeom>
        </p:spPr>
      </p:pic>
      <p:sp>
        <p:nvSpPr>
          <p:cNvPr id="9" name="Rectangle 8">
            <a:extLst>
              <a:ext uri="{FF2B5EF4-FFF2-40B4-BE49-F238E27FC236}">
                <a16:creationId xmlns:a16="http://schemas.microsoft.com/office/drawing/2014/main" id="{6C9F7F4A-3896-1E92-02F9-005A81D29A9B}"/>
              </a:ext>
            </a:extLst>
          </p:cNvPr>
          <p:cNvSpPr/>
          <p:nvPr/>
        </p:nvSpPr>
        <p:spPr>
          <a:xfrm>
            <a:off x="-1" y="208459"/>
            <a:ext cx="12192000" cy="824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tab pos="3890963" algn="l"/>
                <a:tab pos="7772400" algn="ctr"/>
                <a:tab pos="11772900" algn="r"/>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Lunar Surface Technology Demonstration Strategy</a:t>
            </a:r>
          </a:p>
          <a:p>
            <a:pPr marL="0" marR="0" lvl="0" indent="0" algn="ctr" defTabSz="457200" rtl="0" eaLnBrk="1" fontAlgn="auto" latinLnBrk="0" hangingPunct="1">
              <a:lnSpc>
                <a:spcPct val="100000"/>
              </a:lnSpc>
              <a:spcBef>
                <a:spcPts val="0"/>
              </a:spcBef>
              <a:spcAft>
                <a:spcPts val="0"/>
              </a:spcAft>
              <a:buClrTx/>
              <a:buSzTx/>
              <a:buFontTx/>
              <a:buNone/>
              <a:tabLst>
                <a:tab pos="3890963" algn="l"/>
                <a:tab pos="7772400" algn="ctr"/>
                <a:tab pos="11772900" algn="r"/>
              </a:tabLst>
              <a:defRPr/>
            </a:pPr>
            <a:r>
              <a:rPr kumimoji="0" 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Power, ISRU, Autonomy, Robotics, Excavation, Construction </a:t>
            </a:r>
            <a:b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4" name="TextBox 3">
            <a:extLst>
              <a:ext uri="{FF2B5EF4-FFF2-40B4-BE49-F238E27FC236}">
                <a16:creationId xmlns:a16="http://schemas.microsoft.com/office/drawing/2014/main" id="{E2B46293-4D4D-5BA4-2964-D1A59F0823A2}"/>
              </a:ext>
            </a:extLst>
          </p:cNvPr>
          <p:cNvSpPr txBox="1"/>
          <p:nvPr/>
        </p:nvSpPr>
        <p:spPr>
          <a:xfrm>
            <a:off x="7889097" y="1618626"/>
            <a:ext cx="187914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CT-2 Space Tech CLPS Demo</a:t>
            </a:r>
          </a:p>
        </p:txBody>
      </p:sp>
      <p:sp>
        <p:nvSpPr>
          <p:cNvPr id="11" name="TextBox 10">
            <a:extLst>
              <a:ext uri="{FF2B5EF4-FFF2-40B4-BE49-F238E27FC236}">
                <a16:creationId xmlns:a16="http://schemas.microsoft.com/office/drawing/2014/main" id="{8CED48FB-173B-799C-6F90-80561550CE79}"/>
              </a:ext>
            </a:extLst>
          </p:cNvPr>
          <p:cNvSpPr txBox="1"/>
          <p:nvPr/>
        </p:nvSpPr>
        <p:spPr>
          <a:xfrm>
            <a:off x="5670169" y="1622613"/>
            <a:ext cx="194520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CT-1 Space Tech CLPS Demo</a:t>
            </a:r>
          </a:p>
        </p:txBody>
      </p:sp>
      <p:sp>
        <p:nvSpPr>
          <p:cNvPr id="12" name="TextBox 11">
            <a:extLst>
              <a:ext uri="{FF2B5EF4-FFF2-40B4-BE49-F238E27FC236}">
                <a16:creationId xmlns:a16="http://schemas.microsoft.com/office/drawing/2014/main" id="{18EA78E1-81C2-69A0-5433-F36030F952E4}"/>
              </a:ext>
            </a:extLst>
          </p:cNvPr>
          <p:cNvSpPr txBox="1"/>
          <p:nvPr/>
        </p:nvSpPr>
        <p:spPr>
          <a:xfrm>
            <a:off x="9335534" y="3773628"/>
            <a:ext cx="1607862"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Fission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Surface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Power Demo</a:t>
            </a:r>
          </a:p>
        </p:txBody>
      </p:sp>
      <p:sp>
        <p:nvSpPr>
          <p:cNvPr id="13" name="TextBox 12">
            <a:extLst>
              <a:ext uri="{FF2B5EF4-FFF2-40B4-BE49-F238E27FC236}">
                <a16:creationId xmlns:a16="http://schemas.microsoft.com/office/drawing/2014/main" id="{A4DF8E4C-D939-8C33-C5B8-90DE0328125C}"/>
              </a:ext>
            </a:extLst>
          </p:cNvPr>
          <p:cNvSpPr txBox="1"/>
          <p:nvPr/>
        </p:nvSpPr>
        <p:spPr>
          <a:xfrm>
            <a:off x="10318705" y="4399154"/>
            <a:ext cx="230365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ISRU Pilot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Plant</a:t>
            </a:r>
          </a:p>
        </p:txBody>
      </p:sp>
      <p:sp>
        <p:nvSpPr>
          <p:cNvPr id="15" name="TextBox 14">
            <a:extLst>
              <a:ext uri="{FF2B5EF4-FFF2-40B4-BE49-F238E27FC236}">
                <a16:creationId xmlns:a16="http://schemas.microsoft.com/office/drawing/2014/main" id="{F22C3CCE-6D2B-03D7-66E2-C1499B2785AC}"/>
              </a:ext>
            </a:extLst>
          </p:cNvPr>
          <p:cNvSpPr txBox="1"/>
          <p:nvPr/>
        </p:nvSpPr>
        <p:spPr>
          <a:xfrm>
            <a:off x="5466438" y="2202085"/>
            <a:ext cx="2253044" cy="1246495"/>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ISRU Subscale Demo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Power (e.g. Vertical Solar Array, Power Beaming, Fuel Cells)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Dust Mitigation</a:t>
            </a:r>
          </a:p>
        </p:txBody>
      </p:sp>
      <p:sp>
        <p:nvSpPr>
          <p:cNvPr id="17" name="Rectangle 16">
            <a:extLst>
              <a:ext uri="{FF2B5EF4-FFF2-40B4-BE49-F238E27FC236}">
                <a16:creationId xmlns:a16="http://schemas.microsoft.com/office/drawing/2014/main" id="{CD7CF0BE-6EAC-B2E4-7E61-5E1B1D06638A}"/>
              </a:ext>
            </a:extLst>
          </p:cNvPr>
          <p:cNvSpPr/>
          <p:nvPr/>
        </p:nvSpPr>
        <p:spPr>
          <a:xfrm>
            <a:off x="125087" y="5921021"/>
            <a:ext cx="6015241" cy="824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457200" rtl="0" eaLnBrk="1" fontAlgn="auto" latinLnBrk="0" hangingPunct="1">
              <a:lnSpc>
                <a:spcPct val="100000"/>
              </a:lnSpc>
              <a:spcBef>
                <a:spcPts val="0"/>
              </a:spcBef>
              <a:spcAft>
                <a:spcPts val="0"/>
              </a:spcAft>
              <a:buClrTx/>
              <a:buSzTx/>
              <a:buFontTx/>
              <a:buNone/>
              <a:tabLst>
                <a:tab pos="3890963" algn="l"/>
                <a:tab pos="7772400" algn="ctr"/>
                <a:tab pos="11772900" algn="r"/>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2023</a:t>
            </a:r>
            <a:endParaRPr kumimoji="0" lang="en-US" sz="24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1B2BB54E-FE7A-24D5-C0EE-2DBA31FCB743}"/>
              </a:ext>
            </a:extLst>
          </p:cNvPr>
          <p:cNvSpPr/>
          <p:nvPr/>
        </p:nvSpPr>
        <p:spPr>
          <a:xfrm>
            <a:off x="6140328" y="5917337"/>
            <a:ext cx="6015241" cy="824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r" defTabSz="457200" rtl="0" eaLnBrk="1" fontAlgn="auto" latinLnBrk="0" hangingPunct="1">
              <a:lnSpc>
                <a:spcPct val="100000"/>
              </a:lnSpc>
              <a:spcBef>
                <a:spcPts val="0"/>
              </a:spcBef>
              <a:spcAft>
                <a:spcPts val="0"/>
              </a:spcAft>
              <a:buClrTx/>
              <a:buSzTx/>
              <a:buFontTx/>
              <a:buNone/>
              <a:tabLst>
                <a:tab pos="3890963" algn="l"/>
                <a:tab pos="7772400" algn="ctr"/>
                <a:tab pos="11772900" algn="r"/>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2033</a:t>
            </a:r>
            <a:endParaRPr kumimoji="0" lang="en-US" sz="24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102E65DD-75E8-AD71-44B3-1D39217F6585}"/>
              </a:ext>
            </a:extLst>
          </p:cNvPr>
          <p:cNvSpPr/>
          <p:nvPr/>
        </p:nvSpPr>
        <p:spPr>
          <a:xfrm>
            <a:off x="125088" y="777532"/>
            <a:ext cx="11927764" cy="824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tab pos="3890963" algn="l"/>
                <a:tab pos="7772400" algn="ctr"/>
                <a:tab pos="11772900" algn="r"/>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Early lunar surface demonstrations will increase technology readiness for key infrastructure capabilities </a:t>
            </a:r>
            <a:b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with opportunities for collaboration with OGAs, industry, academia, and international partners</a:t>
            </a: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ヒラギノ角ゴ Pro W3" charset="-128"/>
              <a:cs typeface="Arial" panose="020B0604020202020204" pitchFamily="34" charset="0"/>
            </a:endParaRPr>
          </a:p>
        </p:txBody>
      </p:sp>
      <p:sp>
        <p:nvSpPr>
          <p:cNvPr id="26" name="TextBox 25">
            <a:extLst>
              <a:ext uri="{FF2B5EF4-FFF2-40B4-BE49-F238E27FC236}">
                <a16:creationId xmlns:a16="http://schemas.microsoft.com/office/drawing/2014/main" id="{1BE27A16-456F-0C14-DEC9-D41A9F67ECEE}"/>
              </a:ext>
            </a:extLst>
          </p:cNvPr>
          <p:cNvSpPr txBox="1"/>
          <p:nvPr/>
        </p:nvSpPr>
        <p:spPr>
          <a:xfrm>
            <a:off x="64041" y="3928326"/>
            <a:ext cx="16214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Oxygen Extraction Ground Demo</a:t>
            </a:r>
          </a:p>
        </p:txBody>
      </p:sp>
      <p:sp>
        <p:nvSpPr>
          <p:cNvPr id="27" name="TextBox 26">
            <a:extLst>
              <a:ext uri="{FF2B5EF4-FFF2-40B4-BE49-F238E27FC236}">
                <a16:creationId xmlns:a16="http://schemas.microsoft.com/office/drawing/2014/main" id="{B631D530-0159-2F70-0B16-0AC478D1256E}"/>
              </a:ext>
            </a:extLst>
          </p:cNvPr>
          <p:cNvSpPr txBox="1"/>
          <p:nvPr/>
        </p:nvSpPr>
        <p:spPr>
          <a:xfrm>
            <a:off x="1608246" y="3234488"/>
            <a:ext cx="3019993" cy="1015663"/>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Polar Resources Ice Mining Experiment (PRIME-1)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Nokia 4G LTE Communications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Intuitive </a:t>
            </a: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Machines Deployable </a:t>
            </a:r>
            <a:b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Hopper </a:t>
            </a: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(TP)</a:t>
            </a:r>
          </a:p>
        </p:txBody>
      </p:sp>
      <p:sp>
        <p:nvSpPr>
          <p:cNvPr id="28" name="TextBox 27">
            <a:extLst>
              <a:ext uri="{FF2B5EF4-FFF2-40B4-BE49-F238E27FC236}">
                <a16:creationId xmlns:a16="http://schemas.microsoft.com/office/drawing/2014/main" id="{5F466675-3E6F-346B-8512-AF0FE36E2C01}"/>
              </a:ext>
            </a:extLst>
          </p:cNvPr>
          <p:cNvSpPr txBox="1"/>
          <p:nvPr/>
        </p:nvSpPr>
        <p:spPr>
          <a:xfrm>
            <a:off x="4197461" y="4884768"/>
            <a:ext cx="2130663"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Volatiles Investigating Polar Exploration Rover (VIPER)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(Science Mission Directorate)</a:t>
            </a:r>
          </a:p>
        </p:txBody>
      </p:sp>
      <p:sp>
        <p:nvSpPr>
          <p:cNvPr id="19" name="TextBox 18">
            <a:extLst>
              <a:ext uri="{FF2B5EF4-FFF2-40B4-BE49-F238E27FC236}">
                <a16:creationId xmlns:a16="http://schemas.microsoft.com/office/drawing/2014/main" id="{C48D0B73-9CBB-ACEE-1F53-6C3AA2BB33BC}"/>
              </a:ext>
            </a:extLst>
          </p:cNvPr>
          <p:cNvSpPr txBox="1"/>
          <p:nvPr/>
        </p:nvSpPr>
        <p:spPr>
          <a:xfrm>
            <a:off x="1685451" y="2925089"/>
            <a:ext cx="2785663"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IM-2 Demo (on CLPS IDIQ)</a:t>
            </a:r>
          </a:p>
        </p:txBody>
      </p:sp>
      <p:sp>
        <p:nvSpPr>
          <p:cNvPr id="20" name="TextBox 19">
            <a:extLst>
              <a:ext uri="{FF2B5EF4-FFF2-40B4-BE49-F238E27FC236}">
                <a16:creationId xmlns:a16="http://schemas.microsoft.com/office/drawing/2014/main" id="{57E71E00-664E-81AF-1295-4A85554B09DF}"/>
              </a:ext>
            </a:extLst>
          </p:cNvPr>
          <p:cNvSpPr txBox="1"/>
          <p:nvPr/>
        </p:nvSpPr>
        <p:spPr>
          <a:xfrm>
            <a:off x="9740043" y="6587186"/>
            <a:ext cx="1477091" cy="2708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TP = Tipping Point</a:t>
            </a:r>
          </a:p>
        </p:txBody>
      </p:sp>
      <p:sp>
        <p:nvSpPr>
          <p:cNvPr id="21" name="TextBox 20">
            <a:extLst>
              <a:ext uri="{FF2B5EF4-FFF2-40B4-BE49-F238E27FC236}">
                <a16:creationId xmlns:a16="http://schemas.microsoft.com/office/drawing/2014/main" id="{B3D33B62-9EBD-7FA7-F6A9-16D5DF4D4488}"/>
              </a:ext>
            </a:extLst>
          </p:cNvPr>
          <p:cNvSpPr txBox="1"/>
          <p:nvPr/>
        </p:nvSpPr>
        <p:spPr>
          <a:xfrm>
            <a:off x="7664869" y="2226844"/>
            <a:ext cx="2336650" cy="1046440"/>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Autonomy &amp; Robotics (e.g. Mobility, Navigation,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Excavation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Construction</a:t>
            </a:r>
          </a:p>
        </p:txBody>
      </p:sp>
      <p:sp>
        <p:nvSpPr>
          <p:cNvPr id="36" name="TextBox 35">
            <a:extLst>
              <a:ext uri="{FF2B5EF4-FFF2-40B4-BE49-F238E27FC236}">
                <a16:creationId xmlns:a16="http://schemas.microsoft.com/office/drawing/2014/main" id="{4CAF46F1-01E8-6FF2-0CDE-AB5721AE129B}"/>
              </a:ext>
            </a:extLst>
          </p:cNvPr>
          <p:cNvSpPr txBox="1"/>
          <p:nvPr/>
        </p:nvSpPr>
        <p:spPr>
          <a:xfrm>
            <a:off x="6013122" y="1949931"/>
            <a:ext cx="3726921" cy="446276"/>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CT Candidate Technologies (in formulation):</a:t>
            </a:r>
          </a:p>
        </p:txBody>
      </p:sp>
      <p:sp>
        <p:nvSpPr>
          <p:cNvPr id="37" name="Diamond 36">
            <a:extLst>
              <a:ext uri="{FF2B5EF4-FFF2-40B4-BE49-F238E27FC236}">
                <a16:creationId xmlns:a16="http://schemas.microsoft.com/office/drawing/2014/main" id="{9213DA0A-8969-E721-DD54-5F80EDEB455E}"/>
              </a:ext>
            </a:extLst>
          </p:cNvPr>
          <p:cNvSpPr/>
          <p:nvPr/>
        </p:nvSpPr>
        <p:spPr>
          <a:xfrm>
            <a:off x="5607787" y="1657061"/>
            <a:ext cx="217503" cy="258709"/>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Diamond 37">
            <a:extLst>
              <a:ext uri="{FF2B5EF4-FFF2-40B4-BE49-F238E27FC236}">
                <a16:creationId xmlns:a16="http://schemas.microsoft.com/office/drawing/2014/main" id="{05E1B111-8730-FE52-CD9B-C72AE6E4D4E4}"/>
              </a:ext>
            </a:extLst>
          </p:cNvPr>
          <p:cNvSpPr/>
          <p:nvPr/>
        </p:nvSpPr>
        <p:spPr>
          <a:xfrm>
            <a:off x="7780345" y="1649219"/>
            <a:ext cx="217503" cy="258709"/>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Diamond 38">
            <a:extLst>
              <a:ext uri="{FF2B5EF4-FFF2-40B4-BE49-F238E27FC236}">
                <a16:creationId xmlns:a16="http://schemas.microsoft.com/office/drawing/2014/main" id="{CA024B48-AFC6-79CD-8C64-64F1293BE54F}"/>
              </a:ext>
            </a:extLst>
          </p:cNvPr>
          <p:cNvSpPr/>
          <p:nvPr/>
        </p:nvSpPr>
        <p:spPr>
          <a:xfrm>
            <a:off x="1608247" y="2957292"/>
            <a:ext cx="217503" cy="258709"/>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endParaRPr>
          </a:p>
        </p:txBody>
      </p:sp>
      <p:sp>
        <p:nvSpPr>
          <p:cNvPr id="41" name="Diamond 40">
            <a:extLst>
              <a:ext uri="{FF2B5EF4-FFF2-40B4-BE49-F238E27FC236}">
                <a16:creationId xmlns:a16="http://schemas.microsoft.com/office/drawing/2014/main" id="{33E89FE9-E70A-444E-5A84-1297EFCDFE91}"/>
              </a:ext>
            </a:extLst>
          </p:cNvPr>
          <p:cNvSpPr/>
          <p:nvPr/>
        </p:nvSpPr>
        <p:spPr>
          <a:xfrm>
            <a:off x="10031307" y="3565809"/>
            <a:ext cx="217503" cy="258709"/>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Diamond 41">
            <a:extLst>
              <a:ext uri="{FF2B5EF4-FFF2-40B4-BE49-F238E27FC236}">
                <a16:creationId xmlns:a16="http://schemas.microsoft.com/office/drawing/2014/main" id="{4B576FBA-B744-ECF9-B455-662DAF9F8F56}"/>
              </a:ext>
            </a:extLst>
          </p:cNvPr>
          <p:cNvSpPr/>
          <p:nvPr/>
        </p:nvSpPr>
        <p:spPr>
          <a:xfrm>
            <a:off x="11361780" y="4122118"/>
            <a:ext cx="217503" cy="258709"/>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Diamond 43">
            <a:extLst>
              <a:ext uri="{FF2B5EF4-FFF2-40B4-BE49-F238E27FC236}">
                <a16:creationId xmlns:a16="http://schemas.microsoft.com/office/drawing/2014/main" id="{483E9247-2862-8624-34B7-85F1C5D36249}"/>
              </a:ext>
            </a:extLst>
          </p:cNvPr>
          <p:cNvSpPr/>
          <p:nvPr/>
        </p:nvSpPr>
        <p:spPr>
          <a:xfrm>
            <a:off x="4148652" y="5688553"/>
            <a:ext cx="184809" cy="228784"/>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DAA8D012-9185-A369-40C5-7E445E359E12}"/>
              </a:ext>
            </a:extLst>
          </p:cNvPr>
          <p:cNvSpPr txBox="1"/>
          <p:nvPr/>
        </p:nvSpPr>
        <p:spPr>
          <a:xfrm>
            <a:off x="4241056" y="5645059"/>
            <a:ext cx="34948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Space Tech Lunar Surface Demo</a:t>
            </a:r>
          </a:p>
        </p:txBody>
      </p:sp>
      <p:sp>
        <p:nvSpPr>
          <p:cNvPr id="7" name="Slide Number Placeholder 1">
            <a:extLst>
              <a:ext uri="{FF2B5EF4-FFF2-40B4-BE49-F238E27FC236}">
                <a16:creationId xmlns:a16="http://schemas.microsoft.com/office/drawing/2014/main" id="{375B0D9A-D5F2-4FC9-75A7-CBA37C357597}"/>
              </a:ext>
            </a:extLst>
          </p:cNvPr>
          <p:cNvSpPr txBox="1">
            <a:spLocks/>
          </p:cNvSpPr>
          <p:nvPr/>
        </p:nvSpPr>
        <p:spPr>
          <a:xfrm>
            <a:off x="9320232" y="652569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033C6E5-ABCA-D247-98E1-2274F89B260E}" type="slidenum">
              <a:rPr lang="en-US" smtClean="0">
                <a:solidFill>
                  <a:schemeClr val="accent3"/>
                </a:solidFill>
                <a:latin typeface="Arial" panose="020B0604020202020204" pitchFamily="34" charset="0"/>
                <a:cs typeface="Arial" panose="020B0604020202020204" pitchFamily="34" charset="0"/>
              </a:rPr>
              <a:pPr>
                <a:defRPr/>
              </a:pPr>
              <a:t>21</a:t>
            </a:fld>
            <a:endParaRPr lang="en-US"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26932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525358F-1FB5-5306-1962-5AD834C509F2}"/>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36000"/>
                    </a14:imgEffect>
                  </a14:imgLayer>
                </a14:imgProps>
              </a:ext>
              <a:ext uri="{28A0092B-C50C-407E-A947-70E740481C1C}">
                <a14:useLocalDpi xmlns:a14="http://schemas.microsoft.com/office/drawing/2010/main"/>
              </a:ext>
            </a:extLst>
          </a:blip>
          <a:srcRect/>
          <a:stretch/>
        </p:blipFill>
        <p:spPr>
          <a:xfrm>
            <a:off x="0" y="-16346"/>
            <a:ext cx="12192000" cy="6919305"/>
          </a:xfrm>
          <a:prstGeom prst="rect">
            <a:avLst/>
          </a:prstGeom>
        </p:spPr>
      </p:pic>
      <p:sp>
        <p:nvSpPr>
          <p:cNvPr id="3" name="Title 1"/>
          <p:cNvSpPr txBox="1">
            <a:spLocks/>
          </p:cNvSpPr>
          <p:nvPr/>
        </p:nvSpPr>
        <p:spPr bwMode="auto">
          <a:xfrm>
            <a:off x="316324" y="-10841"/>
            <a:ext cx="11925300" cy="90304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2400" kern="1200" baseline="0">
                <a:solidFill>
                  <a:schemeClr val="bg1"/>
                </a:solidFill>
                <a:latin typeface="Arial Bold" charset="0"/>
                <a:ea typeface="MS PGothic" panose="020B0600070205080204" pitchFamily="34"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prstClr val="white"/>
                </a:solidFill>
                <a:effectLst/>
                <a:uLnTx/>
                <a:uFillTx/>
                <a:latin typeface="Arial Bold" panose="020B0704020202020204" pitchFamily="34" charset="0"/>
                <a:ea typeface="MS PGothic" panose="020B0600070205080204" pitchFamily="34" charset="-128"/>
              </a:rPr>
              <a:t>Near-term Lunar Technology Demos </a:t>
            </a:r>
          </a:p>
        </p:txBody>
      </p:sp>
      <p:sp>
        <p:nvSpPr>
          <p:cNvPr id="7" name="Content Placeholder 2">
            <a:extLst>
              <a:ext uri="{FF2B5EF4-FFF2-40B4-BE49-F238E27FC236}">
                <a16:creationId xmlns:a16="http://schemas.microsoft.com/office/drawing/2014/main" id="{7F670D06-0B88-7984-8A0B-C0E2274475ED}"/>
              </a:ext>
            </a:extLst>
          </p:cNvPr>
          <p:cNvSpPr txBox="1">
            <a:spLocks/>
          </p:cNvSpPr>
          <p:nvPr/>
        </p:nvSpPr>
        <p:spPr bwMode="auto">
          <a:xfrm>
            <a:off x="0" y="833900"/>
            <a:ext cx="12192000" cy="654150"/>
          </a:xfrm>
          <a:prstGeom prst="rect">
            <a:avLst/>
          </a:prstGeom>
          <a:solidFill>
            <a:schemeClr val="accent1"/>
          </a:solidFill>
          <a:ln>
            <a:noFill/>
          </a:ln>
          <a:extLst>
            <a:ext uri="{FAA26D3D-D897-4be2-8F04-BA451C77F1D7}">
              <ma14:placeholderFlag xmlns:ma14="http://schemas.microsoft.com/office/mac/drawingml/2011/main" xmlns="" val="1"/>
            </a:ext>
          </a:extLst>
        </p:spPr>
        <p:style>
          <a:lnRef idx="2">
            <a:schemeClr val="accent5">
              <a:shade val="50000"/>
            </a:schemeClr>
          </a:lnRef>
          <a:fillRef idx="1">
            <a:schemeClr val="accent5"/>
          </a:fillRef>
          <a:effectRef idx="0">
            <a:schemeClr val="accent5"/>
          </a:effectRef>
          <a:fontRef idx="minor">
            <a:schemeClr val="lt1"/>
          </a:fontRef>
        </p:style>
        <p:txBody>
          <a:bodyPr vert="horz" wrap="square" lIns="68580" tIns="34290" rIns="68580" bIns="34290" numCol="1" anchor="ctr" anchorCtr="0" compatLnSpc="1">
            <a:prstTxWarp prst="textNoShape">
              <a:avLst/>
            </a:prstTxWarp>
          </a:bodyPr>
          <a:lstStyle>
            <a:lvl1pPr marL="177800" indent="-177800" algn="l" defTabSz="457200" rtl="0" eaLnBrk="1" fontAlgn="base" hangingPunct="1">
              <a:spcBef>
                <a:spcPct val="20000"/>
              </a:spcBef>
              <a:spcAft>
                <a:spcPct val="0"/>
              </a:spcAft>
              <a:buFont typeface="Arial" charset="0"/>
              <a:buChar char="•"/>
              <a:defRPr b="1" kern="1200">
                <a:solidFill>
                  <a:schemeClr val="tx1"/>
                </a:solidFill>
                <a:latin typeface="Arial"/>
                <a:ea typeface="ヒラギノ角ゴ Pro W3" charset="-128"/>
                <a:cs typeface="Arial"/>
              </a:defRPr>
            </a:lvl1pPr>
            <a:lvl2pPr marL="685800" indent="-228600" algn="l" defTabSz="457200" rtl="0" eaLnBrk="1" fontAlgn="base" hangingPunct="1">
              <a:spcBef>
                <a:spcPct val="20000"/>
              </a:spcBef>
              <a:spcAft>
                <a:spcPct val="0"/>
              </a:spcAft>
              <a:buFont typeface="Arial" charset="0"/>
              <a:buChar char="–"/>
              <a:defRPr kern="1200">
                <a:solidFill>
                  <a:schemeClr val="tx1"/>
                </a:solidFill>
                <a:latin typeface="Arial"/>
                <a:ea typeface="ヒラギノ角ゴ Pro W3" charset="-128"/>
                <a:cs typeface="Arial"/>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Arial"/>
                <a:ea typeface="ヒラギノ角ゴ Pro W3" charset="-128"/>
                <a:cs typeface="Arial"/>
              </a:defRPr>
            </a:lvl3pPr>
            <a:lvl4pPr marL="1600200" indent="-228600" algn="l" defTabSz="457200" rtl="0" eaLnBrk="1" fontAlgn="base" hangingPunct="1">
              <a:spcBef>
                <a:spcPct val="20000"/>
              </a:spcBef>
              <a:spcAft>
                <a:spcPct val="0"/>
              </a:spcAft>
              <a:buFont typeface="Arial" charset="0"/>
              <a:buChar char="–"/>
              <a:defRPr kern="1200">
                <a:solidFill>
                  <a:schemeClr val="tx1"/>
                </a:solidFill>
                <a:latin typeface="Arial"/>
                <a:ea typeface="ヒラギノ角ゴ Pro W3" charset="-128"/>
                <a:cs typeface="Arial"/>
              </a:defRPr>
            </a:lvl4pPr>
            <a:lvl5pPr marL="2057400" indent="-228600" algn="l" defTabSz="457200" rtl="0" eaLnBrk="1" fontAlgn="base" hangingPunct="1">
              <a:spcBef>
                <a:spcPct val="20000"/>
              </a:spcBef>
              <a:spcAft>
                <a:spcPct val="0"/>
              </a:spcAft>
              <a:buFont typeface="Arial" charset="0"/>
              <a:buChar char="»"/>
              <a:defRPr kern="1200">
                <a:solidFill>
                  <a:schemeClr val="tx1"/>
                </a:solidFill>
                <a:latin typeface="Arial"/>
                <a:ea typeface="ヒラギノ角ゴ Pro W3"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08000" marR="0" lvl="1" indent="0" algn="ctr" defTabSz="914400" rtl="0" eaLnBrk="1" fontAlgn="auto" latinLnBrk="0" hangingPunct="1">
              <a:lnSpc>
                <a:spcPct val="100000"/>
              </a:lnSpc>
              <a:spcBef>
                <a:spcPts val="0"/>
              </a:spcBef>
              <a:spcAft>
                <a:spcPts val="0"/>
              </a:spcAft>
              <a:buClrTx/>
              <a:buSzTx/>
              <a:buFont typeface="Arial" charset="0"/>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ヒラギノ角ゴ Pro W3" charset="-128"/>
                <a:cs typeface="Arial" panose="020B0604020202020204" pitchFamily="34" charset="0"/>
              </a:rPr>
              <a:t>Early lunar surface demonstrations, via the Commercial Lunar Payload Services (CLPS) Program, </a:t>
            </a:r>
            <a:br>
              <a:rPr kumimoji="0" lang="en-US" sz="1800" b="0" i="0" u="none" strike="noStrike" kern="1200" cap="none" spc="0" normalizeH="0" baseline="0" noProof="0">
                <a:ln>
                  <a:noFill/>
                </a:ln>
                <a:solidFill>
                  <a:prstClr val="white"/>
                </a:solidFill>
                <a:effectLst/>
                <a:uLnTx/>
                <a:uFillTx/>
                <a:latin typeface="Arial" panose="020B0604020202020204" pitchFamily="34" charset="0"/>
                <a:ea typeface="ヒラギノ角ゴ Pro W3" charset="-128"/>
                <a:cs typeface="Arial" panose="020B0604020202020204" pitchFamily="34" charset="0"/>
              </a:rPr>
            </a:b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ヒラギノ角ゴ Pro W3" charset="-128"/>
                <a:cs typeface="Arial" panose="020B0604020202020204" pitchFamily="34" charset="0"/>
              </a:rPr>
              <a:t>are opportunities to mature the capabilities required for NASA and industry </a:t>
            </a:r>
          </a:p>
        </p:txBody>
      </p:sp>
      <p:grpSp>
        <p:nvGrpSpPr>
          <p:cNvPr id="37" name="Group 36">
            <a:extLst>
              <a:ext uri="{FF2B5EF4-FFF2-40B4-BE49-F238E27FC236}">
                <a16:creationId xmlns:a16="http://schemas.microsoft.com/office/drawing/2014/main" id="{65B73E4C-DDDD-06B4-A634-7AE072487E4C}"/>
              </a:ext>
            </a:extLst>
          </p:cNvPr>
          <p:cNvGrpSpPr/>
          <p:nvPr/>
        </p:nvGrpSpPr>
        <p:grpSpPr>
          <a:xfrm>
            <a:off x="9472894" y="2897241"/>
            <a:ext cx="2256966" cy="2037406"/>
            <a:chOff x="9984658" y="1965853"/>
            <a:chExt cx="2256966" cy="2037406"/>
          </a:xfrm>
        </p:grpSpPr>
        <p:pic>
          <p:nvPicPr>
            <p:cNvPr id="6" name="Picture 5">
              <a:extLst>
                <a:ext uri="{FF2B5EF4-FFF2-40B4-BE49-F238E27FC236}">
                  <a16:creationId xmlns:a16="http://schemas.microsoft.com/office/drawing/2014/main" id="{E3DA94FC-7385-7E4D-89D7-C7A90125ADB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984658" y="2255502"/>
              <a:ext cx="2256966" cy="1470910"/>
            </a:xfrm>
            <a:prstGeom prst="rect">
              <a:avLst/>
            </a:prstGeom>
            <a:ln w="6350">
              <a:solidFill>
                <a:schemeClr val="tx1">
                  <a:lumMod val="65000"/>
                  <a:lumOff val="35000"/>
                </a:schemeClr>
              </a:solidFill>
            </a:ln>
          </p:spPr>
        </p:pic>
        <p:sp>
          <p:nvSpPr>
            <p:cNvPr id="8" name="TextBox 7">
              <a:extLst>
                <a:ext uri="{FF2B5EF4-FFF2-40B4-BE49-F238E27FC236}">
                  <a16:creationId xmlns:a16="http://schemas.microsoft.com/office/drawing/2014/main" id="{8D9805F5-BB6C-264D-8790-D0824A9EA1CE}"/>
                </a:ext>
              </a:extLst>
            </p:cNvPr>
            <p:cNvSpPr txBox="1"/>
            <p:nvPr/>
          </p:nvSpPr>
          <p:spPr>
            <a:xfrm>
              <a:off x="9984658" y="3495428"/>
              <a:ext cx="2256966" cy="507831"/>
            </a:xfrm>
            <a:prstGeom prst="rect">
              <a:avLst/>
            </a:prstGeom>
            <a:solidFill>
              <a:schemeClr val="tx1"/>
            </a:solidFill>
            <a:ln>
              <a:solidFill>
                <a:schemeClr val="tx1">
                  <a:lumMod val="65000"/>
                  <a:lumOff val="3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Cooperative Autonomous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Distributed Robotic Explorers </a:t>
              </a:r>
              <a:br>
                <a:rPr kumimoji="0" lang="en-US"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(CADRE)</a:t>
              </a:r>
            </a:p>
          </p:txBody>
        </p:sp>
        <p:sp>
          <p:nvSpPr>
            <p:cNvPr id="32" name="TextBox 31">
              <a:extLst>
                <a:ext uri="{FF2B5EF4-FFF2-40B4-BE49-F238E27FC236}">
                  <a16:creationId xmlns:a16="http://schemas.microsoft.com/office/drawing/2014/main" id="{69BF5C69-F622-246D-96A8-D91097A6926D}"/>
                </a:ext>
              </a:extLst>
            </p:cNvPr>
            <p:cNvSpPr txBox="1"/>
            <p:nvPr/>
          </p:nvSpPr>
          <p:spPr>
            <a:xfrm>
              <a:off x="9991645" y="1965853"/>
              <a:ext cx="2249979" cy="461665"/>
            </a:xfrm>
            <a:prstGeom prst="rect">
              <a:avLst/>
            </a:prstGeom>
            <a:gradFill>
              <a:gsLst>
                <a:gs pos="0">
                  <a:schemeClr val="bg1">
                    <a:lumMod val="65000"/>
                  </a:schemeClr>
                </a:gs>
                <a:gs pos="100000">
                  <a:schemeClr val="bg1">
                    <a:lumMod val="50000"/>
                  </a:schemeClr>
                </a:gs>
              </a:gsLst>
            </a:gradFill>
            <a:ln>
              <a:solidFill>
                <a:schemeClr val="tx1">
                  <a:lumMod val="65000"/>
                  <a:lumOff val="35000"/>
                </a:schemeClr>
              </a:solidFill>
            </a:ln>
          </p:spPr>
          <p:style>
            <a:lnRef idx="1">
              <a:schemeClr val="accent1"/>
            </a:lnRef>
            <a:fillRef idx="2">
              <a:schemeClr val="accent1"/>
            </a:fillRef>
            <a:effectRef idx="1">
              <a:schemeClr val="accent1"/>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CLPS CP11 Mission (IM)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Early/Mid 2024</a:t>
              </a:r>
            </a:p>
          </p:txBody>
        </p:sp>
      </p:grpSp>
      <p:grpSp>
        <p:nvGrpSpPr>
          <p:cNvPr id="38" name="Group 37">
            <a:extLst>
              <a:ext uri="{FF2B5EF4-FFF2-40B4-BE49-F238E27FC236}">
                <a16:creationId xmlns:a16="http://schemas.microsoft.com/office/drawing/2014/main" id="{4CBFBC7E-D7BA-A199-3EAF-7DCC3757AD74}"/>
              </a:ext>
            </a:extLst>
          </p:cNvPr>
          <p:cNvGrpSpPr/>
          <p:nvPr/>
        </p:nvGrpSpPr>
        <p:grpSpPr>
          <a:xfrm>
            <a:off x="6479458" y="2003431"/>
            <a:ext cx="2656987" cy="4015726"/>
            <a:chOff x="6704462" y="1961786"/>
            <a:chExt cx="2791059" cy="4218361"/>
          </a:xfrm>
        </p:grpSpPr>
        <p:pic>
          <p:nvPicPr>
            <p:cNvPr id="21" name="Picture 20" descr="EDS tech 1.jpg">
              <a:extLst>
                <a:ext uri="{FF2B5EF4-FFF2-40B4-BE49-F238E27FC236}">
                  <a16:creationId xmlns:a16="http://schemas.microsoft.com/office/drawing/2014/main" id="{BDF2B65C-EE52-4062-B25D-73FF1EEF07E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1"/>
            <a:stretch/>
          </p:blipFill>
          <p:spPr>
            <a:xfrm>
              <a:off x="6732172" y="4296752"/>
              <a:ext cx="2762148" cy="1708091"/>
            </a:xfrm>
            <a:prstGeom prst="rect">
              <a:avLst/>
            </a:prstGeom>
            <a:ln w="6350">
              <a:solidFill>
                <a:schemeClr val="tx1">
                  <a:lumMod val="65000"/>
                  <a:lumOff val="35000"/>
                </a:schemeClr>
              </a:solidFill>
            </a:ln>
          </p:spPr>
        </p:pic>
        <p:pic>
          <p:nvPicPr>
            <p:cNvPr id="24" name="Picture 23" descr="Screen Shot 2021-11-17 at 9.54.04 AM.png">
              <a:extLst>
                <a:ext uri="{FF2B5EF4-FFF2-40B4-BE49-F238E27FC236}">
                  <a16:creationId xmlns:a16="http://schemas.microsoft.com/office/drawing/2014/main" id="{22C72122-25F3-49FB-80F5-C6B9D19B077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725762" y="2509397"/>
              <a:ext cx="2761570" cy="1462069"/>
            </a:xfrm>
            <a:prstGeom prst="rect">
              <a:avLst/>
            </a:prstGeom>
            <a:ln w="6350">
              <a:solidFill>
                <a:schemeClr val="tx1">
                  <a:lumMod val="65000"/>
                  <a:lumOff val="35000"/>
                </a:schemeClr>
              </a:solidFill>
            </a:ln>
          </p:spPr>
        </p:pic>
        <p:sp>
          <p:nvSpPr>
            <p:cNvPr id="25" name="TextBox 24">
              <a:extLst>
                <a:ext uri="{FF2B5EF4-FFF2-40B4-BE49-F238E27FC236}">
                  <a16:creationId xmlns:a16="http://schemas.microsoft.com/office/drawing/2014/main" id="{78868ACF-931B-4A6D-9AEB-41F081E147EC}"/>
                </a:ext>
              </a:extLst>
            </p:cNvPr>
            <p:cNvSpPr txBox="1"/>
            <p:nvPr/>
          </p:nvSpPr>
          <p:spPr>
            <a:xfrm>
              <a:off x="6733373" y="5949315"/>
              <a:ext cx="2762148" cy="230832"/>
            </a:xfrm>
            <a:prstGeom prst="rect">
              <a:avLst/>
            </a:prstGeom>
            <a:solidFill>
              <a:schemeClr val="tx1"/>
            </a:solidFill>
            <a:ln>
              <a:solidFill>
                <a:schemeClr val="tx1">
                  <a:lumMod val="65000"/>
                  <a:lumOff val="3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Electrodynamic Dust Shield (EDS)</a:t>
              </a:r>
            </a:p>
          </p:txBody>
        </p:sp>
        <p:sp>
          <p:nvSpPr>
            <p:cNvPr id="26" name="TextBox 25">
              <a:extLst>
                <a:ext uri="{FF2B5EF4-FFF2-40B4-BE49-F238E27FC236}">
                  <a16:creationId xmlns:a16="http://schemas.microsoft.com/office/drawing/2014/main" id="{4AA31F75-7B61-4738-999D-4D3291EA7B85}"/>
                </a:ext>
              </a:extLst>
            </p:cNvPr>
            <p:cNvSpPr txBox="1"/>
            <p:nvPr/>
          </p:nvSpPr>
          <p:spPr>
            <a:xfrm>
              <a:off x="6732172" y="3943271"/>
              <a:ext cx="2762148" cy="369332"/>
            </a:xfrm>
            <a:prstGeom prst="rect">
              <a:avLst/>
            </a:prstGeom>
            <a:solidFill>
              <a:schemeClr val="tx1"/>
            </a:solidFill>
            <a:ln>
              <a:solidFill>
                <a:schemeClr val="tx1">
                  <a:lumMod val="65000"/>
                  <a:lumOff val="3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Stereo Camera for Lunar Plume Surface Studies (SCALPSS)</a:t>
              </a:r>
            </a:p>
          </p:txBody>
        </p:sp>
        <p:sp>
          <p:nvSpPr>
            <p:cNvPr id="33" name="TextBox 32">
              <a:extLst>
                <a:ext uri="{FF2B5EF4-FFF2-40B4-BE49-F238E27FC236}">
                  <a16:creationId xmlns:a16="http://schemas.microsoft.com/office/drawing/2014/main" id="{2B8EB517-0D86-F48B-D115-9C6F6580B351}"/>
                </a:ext>
              </a:extLst>
            </p:cNvPr>
            <p:cNvSpPr txBox="1"/>
            <p:nvPr/>
          </p:nvSpPr>
          <p:spPr>
            <a:xfrm>
              <a:off x="6704462" y="1961786"/>
              <a:ext cx="2789859" cy="646614"/>
            </a:xfrm>
            <a:prstGeom prst="rect">
              <a:avLst/>
            </a:prstGeom>
            <a:gradFill>
              <a:gsLst>
                <a:gs pos="0">
                  <a:schemeClr val="bg1">
                    <a:lumMod val="65000"/>
                  </a:schemeClr>
                </a:gs>
                <a:gs pos="100000">
                  <a:schemeClr val="bg1">
                    <a:lumMod val="50000"/>
                  </a:schemeClr>
                </a:gs>
              </a:gsLst>
            </a:gradFill>
            <a:ln>
              <a:solidFill>
                <a:schemeClr val="tx1">
                  <a:lumMod val="65000"/>
                  <a:lumOff val="35000"/>
                </a:schemeClr>
              </a:solidFill>
            </a:ln>
          </p:spPr>
          <p:style>
            <a:lnRef idx="1">
              <a:schemeClr val="accent1"/>
            </a:lnRef>
            <a:fillRef idx="2">
              <a:schemeClr val="accent1"/>
            </a:fillRef>
            <a:effectRef idx="1">
              <a:schemeClr val="accent1"/>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CLPS 19D Mission (Firefly)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Planned for Mid-CY24</a:t>
              </a:r>
              <a:br>
                <a:rPr kumimoji="0" lang="en-US" sz="11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Launch date under assessment</a:t>
              </a:r>
            </a:p>
          </p:txBody>
        </p:sp>
      </p:grpSp>
      <p:grpSp>
        <p:nvGrpSpPr>
          <p:cNvPr id="44" name="Group 43">
            <a:extLst>
              <a:ext uri="{FF2B5EF4-FFF2-40B4-BE49-F238E27FC236}">
                <a16:creationId xmlns:a16="http://schemas.microsoft.com/office/drawing/2014/main" id="{D6D9DF7E-66D5-8385-C37C-AC5D83D62BF5}"/>
              </a:ext>
            </a:extLst>
          </p:cNvPr>
          <p:cNvGrpSpPr/>
          <p:nvPr/>
        </p:nvGrpSpPr>
        <p:grpSpPr>
          <a:xfrm>
            <a:off x="3135752" y="2003431"/>
            <a:ext cx="2995123" cy="4050917"/>
            <a:chOff x="3557743" y="1999015"/>
            <a:chExt cx="3310558" cy="4477545"/>
          </a:xfrm>
        </p:grpSpPr>
        <p:grpSp>
          <p:nvGrpSpPr>
            <p:cNvPr id="42" name="Group 41">
              <a:extLst>
                <a:ext uri="{FF2B5EF4-FFF2-40B4-BE49-F238E27FC236}">
                  <a16:creationId xmlns:a16="http://schemas.microsoft.com/office/drawing/2014/main" id="{53DFB334-3698-E194-0735-78A1BCF50E5A}"/>
                </a:ext>
              </a:extLst>
            </p:cNvPr>
            <p:cNvGrpSpPr/>
            <p:nvPr/>
          </p:nvGrpSpPr>
          <p:grpSpPr>
            <a:xfrm>
              <a:off x="3557743" y="2620868"/>
              <a:ext cx="3310558" cy="3855692"/>
              <a:chOff x="4020385" y="1970752"/>
              <a:chExt cx="3567692" cy="4155166"/>
            </a:xfrm>
          </p:grpSpPr>
          <p:grpSp>
            <p:nvGrpSpPr>
              <p:cNvPr id="41" name="Group 40">
                <a:extLst>
                  <a:ext uri="{FF2B5EF4-FFF2-40B4-BE49-F238E27FC236}">
                    <a16:creationId xmlns:a16="http://schemas.microsoft.com/office/drawing/2014/main" id="{72CBC9C4-05DF-EE0A-3B60-5AFA184634B6}"/>
                  </a:ext>
                </a:extLst>
              </p:cNvPr>
              <p:cNvGrpSpPr/>
              <p:nvPr/>
            </p:nvGrpSpPr>
            <p:grpSpPr>
              <a:xfrm>
                <a:off x="4020385" y="1970752"/>
                <a:ext cx="3567692" cy="4155166"/>
                <a:chOff x="3743799" y="1918563"/>
                <a:chExt cx="3695771" cy="4304331"/>
              </a:xfrm>
            </p:grpSpPr>
            <p:pic>
              <p:nvPicPr>
                <p:cNvPr id="2054" name="Picture 6" descr="Intuitive Machines adds third mission following first lunar landings in  2022 - NASASpaceFlight.com">
                  <a:extLst>
                    <a:ext uri="{FF2B5EF4-FFF2-40B4-BE49-F238E27FC236}">
                      <a16:creationId xmlns:a16="http://schemas.microsoft.com/office/drawing/2014/main" id="{40AAF180-405F-EFFD-BDE9-5017A71562AA}"/>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743799" y="3695812"/>
                  <a:ext cx="3673975" cy="2066320"/>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11A75FBD-6EA4-A2BD-820A-49E93B1A235E}"/>
                    </a:ext>
                  </a:extLst>
                </p:cNvPr>
                <p:cNvGrpSpPr/>
                <p:nvPr/>
              </p:nvGrpSpPr>
              <p:grpSpPr>
                <a:xfrm>
                  <a:off x="3756547" y="1918563"/>
                  <a:ext cx="3679756" cy="1527317"/>
                  <a:chOff x="2648577" y="3066725"/>
                  <a:chExt cx="1817462" cy="853265"/>
                </a:xfrm>
              </p:grpSpPr>
              <p:pic>
                <p:nvPicPr>
                  <p:cNvPr id="18" name="Picture 17">
                    <a:extLst>
                      <a:ext uri="{FF2B5EF4-FFF2-40B4-BE49-F238E27FC236}">
                        <a16:creationId xmlns:a16="http://schemas.microsoft.com/office/drawing/2014/main" id="{AA9C5CD3-7134-7B49-820F-FC20675BFFF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388114" y="3072440"/>
                    <a:ext cx="1077925" cy="685639"/>
                  </a:xfrm>
                  <a:prstGeom prst="rect">
                    <a:avLst/>
                  </a:prstGeom>
                  <a:ln w="6350">
                    <a:solidFill>
                      <a:schemeClr val="tx1">
                        <a:lumMod val="65000"/>
                        <a:lumOff val="35000"/>
                      </a:schemeClr>
                    </a:solidFill>
                  </a:ln>
                </p:spPr>
              </p:pic>
              <p:pic>
                <p:nvPicPr>
                  <p:cNvPr id="17" name="Picture 16">
                    <a:extLst>
                      <a:ext uri="{FF2B5EF4-FFF2-40B4-BE49-F238E27FC236}">
                        <a16:creationId xmlns:a16="http://schemas.microsoft.com/office/drawing/2014/main" id="{E5EC59F4-02B9-BA45-B9DA-9742510E0F1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648577" y="3066725"/>
                    <a:ext cx="1005259" cy="853265"/>
                  </a:xfrm>
                  <a:prstGeom prst="rect">
                    <a:avLst/>
                  </a:prstGeom>
                  <a:ln w="6350">
                    <a:solidFill>
                      <a:schemeClr val="tx1">
                        <a:lumMod val="65000"/>
                        <a:lumOff val="35000"/>
                      </a:schemeClr>
                    </a:solidFill>
                  </a:ln>
                </p:spPr>
              </p:pic>
            </p:grpSp>
            <p:sp>
              <p:nvSpPr>
                <p:cNvPr id="13" name="TextBox 12">
                  <a:extLst>
                    <a:ext uri="{FF2B5EF4-FFF2-40B4-BE49-F238E27FC236}">
                      <a16:creationId xmlns:a16="http://schemas.microsoft.com/office/drawing/2014/main" id="{3EB54778-9DE0-AD4B-AA1F-3CA8D3D83780}"/>
                    </a:ext>
                  </a:extLst>
                </p:cNvPr>
                <p:cNvSpPr txBox="1"/>
                <p:nvPr/>
              </p:nvSpPr>
              <p:spPr>
                <a:xfrm>
                  <a:off x="3743799" y="5767165"/>
                  <a:ext cx="3692503" cy="455729"/>
                </a:xfrm>
                <a:prstGeom prst="rect">
                  <a:avLst/>
                </a:prstGeom>
                <a:solidFill>
                  <a:schemeClr val="tx1"/>
                </a:solidFill>
                <a:ln>
                  <a:solidFill>
                    <a:schemeClr val="tx1">
                      <a:lumMod val="65000"/>
                      <a:lumOff val="3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Deployable Lunar Hopper </a:t>
                  </a:r>
                  <a:br>
                    <a:rPr kumimoji="0" lang="en-US"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(Tipping Point w/ IM)</a:t>
                  </a:r>
                </a:p>
              </p:txBody>
            </p:sp>
            <p:sp>
              <p:nvSpPr>
                <p:cNvPr id="39" name="TextBox 38">
                  <a:extLst>
                    <a:ext uri="{FF2B5EF4-FFF2-40B4-BE49-F238E27FC236}">
                      <a16:creationId xmlns:a16="http://schemas.microsoft.com/office/drawing/2014/main" id="{0E7D83E7-BA44-DA3B-7589-E98B86C72456}"/>
                    </a:ext>
                  </a:extLst>
                </p:cNvPr>
                <p:cNvSpPr txBox="1"/>
                <p:nvPr/>
              </p:nvSpPr>
              <p:spPr>
                <a:xfrm>
                  <a:off x="5774555" y="3154485"/>
                  <a:ext cx="1665015" cy="626627"/>
                </a:xfrm>
                <a:prstGeom prst="rect">
                  <a:avLst/>
                </a:prstGeom>
                <a:solidFill>
                  <a:schemeClr val="tx1"/>
                </a:solidFill>
                <a:ln>
                  <a:solidFill>
                    <a:schemeClr val="tx1">
                      <a:lumMod val="65000"/>
                      <a:lumOff val="3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LTE Proximity Comms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(Tipping Point </a:t>
                  </a:r>
                  <a:br>
                    <a:rPr kumimoji="0" lang="en-US"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w/Nokia) </a:t>
                  </a:r>
                </a:p>
              </p:txBody>
            </p:sp>
          </p:grpSp>
          <p:sp>
            <p:nvSpPr>
              <p:cNvPr id="40" name="TextBox 39">
                <a:extLst>
                  <a:ext uri="{FF2B5EF4-FFF2-40B4-BE49-F238E27FC236}">
                    <a16:creationId xmlns:a16="http://schemas.microsoft.com/office/drawing/2014/main" id="{09D60199-C0A5-7CE9-E1F6-27230F3F6189}"/>
                  </a:ext>
                </a:extLst>
              </p:cNvPr>
              <p:cNvSpPr txBox="1"/>
              <p:nvPr/>
            </p:nvSpPr>
            <p:spPr>
              <a:xfrm>
                <a:off x="4021244" y="3173932"/>
                <a:ext cx="1977085" cy="604912"/>
              </a:xfrm>
              <a:prstGeom prst="rect">
                <a:avLst/>
              </a:prstGeom>
              <a:solidFill>
                <a:schemeClr val="tx1"/>
              </a:solidFill>
              <a:ln>
                <a:solidFill>
                  <a:schemeClr val="tx1">
                    <a:lumMod val="65000"/>
                    <a:lumOff val="3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Polar Resources Ice-Mining Experiment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(PRIME-1)</a:t>
                </a:r>
              </a:p>
            </p:txBody>
          </p:sp>
        </p:grpSp>
        <p:sp>
          <p:nvSpPr>
            <p:cNvPr id="22" name="TextBox 21">
              <a:extLst>
                <a:ext uri="{FF2B5EF4-FFF2-40B4-BE49-F238E27FC236}">
                  <a16:creationId xmlns:a16="http://schemas.microsoft.com/office/drawing/2014/main" id="{E14B6CA2-D9E7-3A47-A118-649801E587F2}"/>
                </a:ext>
              </a:extLst>
            </p:cNvPr>
            <p:cNvSpPr txBox="1"/>
            <p:nvPr/>
          </p:nvSpPr>
          <p:spPr>
            <a:xfrm>
              <a:off x="3569159" y="1999015"/>
              <a:ext cx="3296215" cy="680381"/>
            </a:xfrm>
            <a:prstGeom prst="rect">
              <a:avLst/>
            </a:prstGeom>
            <a:gradFill>
              <a:gsLst>
                <a:gs pos="0">
                  <a:schemeClr val="bg1">
                    <a:lumMod val="65000"/>
                  </a:schemeClr>
                </a:gs>
                <a:gs pos="100000">
                  <a:schemeClr val="tx1">
                    <a:lumMod val="50000"/>
                    <a:lumOff val="50000"/>
                  </a:schemeClr>
                </a:gs>
              </a:gsLst>
            </a:gradFill>
            <a:ln>
              <a:solidFill>
                <a:schemeClr val="tx1">
                  <a:lumMod val="65000"/>
                  <a:lumOff val="35000"/>
                </a:schemeClr>
              </a:solidFill>
            </a:ln>
          </p:spPr>
          <p:style>
            <a:lnRef idx="1">
              <a:schemeClr val="accent1"/>
            </a:lnRef>
            <a:fillRef idx="2">
              <a:schemeClr val="accent1"/>
            </a:fillRef>
            <a:effectRef idx="1">
              <a:schemeClr val="accent1"/>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Arial"/>
                </a:rPr>
                <a:t>Intuitive Machines (IM)-2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rial"/>
                  <a:ea typeface="+mn-ea"/>
                  <a:cs typeface="Arial"/>
                </a:rPr>
                <a:t>Planned for Q4 CY23</a:t>
              </a:r>
              <a:r>
                <a:rPr kumimoji="0" lang="en-US" sz="1100" b="0" i="1" u="none" strike="noStrike" kern="1200" cap="none" spc="0" normalizeH="0" baseline="0" noProof="0">
                  <a:ln>
                    <a:noFill/>
                  </a:ln>
                  <a:solidFill>
                    <a:prstClr val="white"/>
                  </a:solidFill>
                  <a:effectLst/>
                  <a:uLnTx/>
                  <a:uFillTx/>
                  <a:latin typeface="Arial"/>
                  <a:ea typeface="+mn-ea"/>
                  <a:cs typeface="Arial"/>
                </a:rPr>
                <a:t/>
              </a:r>
              <a:br>
                <a:rPr kumimoji="0" lang="en-US" sz="1100" b="0" i="1" u="none" strike="noStrike" kern="1200" cap="none" spc="0" normalizeH="0" baseline="0" noProof="0">
                  <a:ln>
                    <a:noFill/>
                  </a:ln>
                  <a:solidFill>
                    <a:prstClr val="white"/>
                  </a:solidFill>
                  <a:effectLst/>
                  <a:uLnTx/>
                  <a:uFillTx/>
                  <a:latin typeface="Arial"/>
                  <a:ea typeface="+mn-ea"/>
                  <a:cs typeface="Arial"/>
                </a:rPr>
              </a:br>
              <a:r>
                <a:rPr kumimoji="0" lang="en-US" sz="1100" b="0" i="1" u="none" strike="noStrike" kern="1200" cap="none" spc="0" normalizeH="0" baseline="0" noProof="0">
                  <a:ln>
                    <a:noFill/>
                  </a:ln>
                  <a:solidFill>
                    <a:prstClr val="white"/>
                  </a:solidFill>
                  <a:effectLst/>
                  <a:uLnTx/>
                  <a:uFillTx/>
                  <a:latin typeface="Arial"/>
                  <a:ea typeface="+mn-ea"/>
                  <a:cs typeface="Arial"/>
                </a:rPr>
                <a:t>Launch date u</a:t>
              </a:r>
              <a:r>
                <a:rPr kumimoji="0" lang="en-US" sz="1100" b="0" i="1" u="none" strike="noStrike" kern="1200" cap="none" spc="0" normalizeH="0" baseline="0" noProof="0" err="1">
                  <a:ln>
                    <a:noFill/>
                  </a:ln>
                  <a:solidFill>
                    <a:prstClr val="white"/>
                  </a:solidFill>
                  <a:effectLst/>
                  <a:uLnTx/>
                  <a:uFillTx/>
                  <a:latin typeface="Arial"/>
                  <a:ea typeface="+mn-ea"/>
                  <a:cs typeface="Arial"/>
                </a:rPr>
                <a:t>nder</a:t>
              </a:r>
              <a:r>
                <a:rPr kumimoji="0" lang="en-US" sz="1100" b="0" i="1" u="none" strike="noStrike" kern="1200" cap="none" spc="0" normalizeH="0" baseline="0" noProof="0">
                  <a:ln>
                    <a:noFill/>
                  </a:ln>
                  <a:solidFill>
                    <a:prstClr val="white"/>
                  </a:solidFill>
                  <a:effectLst/>
                  <a:uLnTx/>
                  <a:uFillTx/>
                  <a:latin typeface="Arial"/>
                  <a:ea typeface="+mn-ea"/>
                  <a:cs typeface="Arial"/>
                </a:rPr>
                <a:t> assessment </a:t>
              </a:r>
              <a:endParaRPr kumimoji="0" lang="en-US" sz="11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3" name="Group 42">
            <a:extLst>
              <a:ext uri="{FF2B5EF4-FFF2-40B4-BE49-F238E27FC236}">
                <a16:creationId xmlns:a16="http://schemas.microsoft.com/office/drawing/2014/main" id="{B1BD3D45-24C3-EEC8-84AE-1405337CBC71}"/>
              </a:ext>
            </a:extLst>
          </p:cNvPr>
          <p:cNvGrpSpPr/>
          <p:nvPr/>
        </p:nvGrpSpPr>
        <p:grpSpPr>
          <a:xfrm>
            <a:off x="367736" y="2008374"/>
            <a:ext cx="2349273" cy="4016133"/>
            <a:chOff x="539886" y="1717376"/>
            <a:chExt cx="2636645" cy="4507402"/>
          </a:xfrm>
        </p:grpSpPr>
        <p:grpSp>
          <p:nvGrpSpPr>
            <p:cNvPr id="19" name="Group 18">
              <a:extLst>
                <a:ext uri="{FF2B5EF4-FFF2-40B4-BE49-F238E27FC236}">
                  <a16:creationId xmlns:a16="http://schemas.microsoft.com/office/drawing/2014/main" id="{BDFD8FA2-1ED3-ACCB-C57B-0DCCC4DD6607}"/>
                </a:ext>
              </a:extLst>
            </p:cNvPr>
            <p:cNvGrpSpPr/>
            <p:nvPr/>
          </p:nvGrpSpPr>
          <p:grpSpPr>
            <a:xfrm>
              <a:off x="539886" y="1717376"/>
              <a:ext cx="2635417" cy="4507402"/>
              <a:chOff x="686909" y="1693309"/>
              <a:chExt cx="2834966" cy="4848693"/>
            </a:xfrm>
          </p:grpSpPr>
          <p:sp>
            <p:nvSpPr>
              <p:cNvPr id="12" name="TextBox 11">
                <a:extLst>
                  <a:ext uri="{FF2B5EF4-FFF2-40B4-BE49-F238E27FC236}">
                    <a16:creationId xmlns:a16="http://schemas.microsoft.com/office/drawing/2014/main" id="{6341F26E-7E54-DE93-3E6C-C960C26BA42A}"/>
                  </a:ext>
                </a:extLst>
              </p:cNvPr>
              <p:cNvSpPr txBox="1"/>
              <p:nvPr/>
            </p:nvSpPr>
            <p:spPr>
              <a:xfrm>
                <a:off x="686909" y="1693309"/>
                <a:ext cx="2834966" cy="761816"/>
              </a:xfrm>
              <a:prstGeom prst="rect">
                <a:avLst/>
              </a:prstGeom>
              <a:gradFill>
                <a:gsLst>
                  <a:gs pos="0">
                    <a:schemeClr val="bg1">
                      <a:lumMod val="65000"/>
                    </a:schemeClr>
                  </a:gs>
                  <a:gs pos="100000">
                    <a:schemeClr val="tx1">
                      <a:lumMod val="50000"/>
                      <a:lumOff val="50000"/>
                    </a:schemeClr>
                  </a:gs>
                </a:gsLst>
              </a:gradFill>
              <a:ln>
                <a:solidFill>
                  <a:schemeClr val="tx1">
                    <a:lumMod val="65000"/>
                    <a:lumOff val="35000"/>
                  </a:schemeClr>
                </a:solidFill>
              </a:ln>
            </p:spPr>
            <p:style>
              <a:lnRef idx="1">
                <a:schemeClr val="accent1"/>
              </a:lnRef>
              <a:fillRef idx="2">
                <a:schemeClr val="accent1"/>
              </a:fillRef>
              <a:effectRef idx="1">
                <a:schemeClr val="accent1"/>
              </a:effectRef>
              <a:fontRef idx="minor">
                <a:schemeClr val="dk1"/>
              </a:fontRef>
            </p:style>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Arial"/>
                  </a:rPr>
                  <a:t>Astrobotic Peregrine-1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white"/>
                    </a:solidFill>
                    <a:effectLst/>
                    <a:uLnTx/>
                    <a:uFillTx/>
                    <a:latin typeface="Arial"/>
                    <a:ea typeface="+mn-ea"/>
                    <a:cs typeface="Arial"/>
                  </a:rPr>
                  <a:t>Launch date u</a:t>
                </a:r>
                <a:r>
                  <a:rPr kumimoji="0" lang="en-US" sz="1100" b="0" i="1" u="none" strike="noStrike" kern="1200" cap="none" spc="0" normalizeH="0" baseline="0" noProof="0" err="1">
                    <a:ln>
                      <a:noFill/>
                    </a:ln>
                    <a:solidFill>
                      <a:prstClr val="white"/>
                    </a:solidFill>
                    <a:effectLst/>
                    <a:uLnTx/>
                    <a:uFillTx/>
                    <a:latin typeface="Arial"/>
                    <a:ea typeface="+mn-ea"/>
                    <a:cs typeface="Arial"/>
                  </a:rPr>
                  <a:t>nder</a:t>
                </a:r>
                <a:r>
                  <a:rPr kumimoji="0" lang="en-US" sz="1100" b="0" i="1" u="none" strike="noStrike" kern="1200" cap="none" spc="0" normalizeH="0" baseline="0" noProof="0">
                    <a:ln>
                      <a:noFill/>
                    </a:ln>
                    <a:solidFill>
                      <a:prstClr val="white"/>
                    </a:solidFill>
                    <a:effectLst/>
                    <a:uLnTx/>
                    <a:uFillTx/>
                    <a:latin typeface="Arial"/>
                    <a:ea typeface="+mn-ea"/>
                    <a:cs typeface="Arial"/>
                  </a:rPr>
                  <a:t> assessment </a:t>
                </a:r>
                <a:endParaRPr kumimoji="0" lang="en-US" sz="11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7835217F-4580-54A5-B8B0-75E55F5DE1DA}"/>
                  </a:ext>
                </a:extLst>
              </p:cNvPr>
              <p:cNvSpPr txBox="1"/>
              <p:nvPr/>
            </p:nvSpPr>
            <p:spPr>
              <a:xfrm>
                <a:off x="695461" y="5928833"/>
                <a:ext cx="2826414" cy="613169"/>
              </a:xfrm>
              <a:prstGeom prst="rect">
                <a:avLst/>
              </a:prstGeom>
              <a:solidFill>
                <a:schemeClr val="tx1"/>
              </a:solidFill>
              <a:ln>
                <a:solidFill>
                  <a:schemeClr val="tx1">
                    <a:lumMod val="65000"/>
                    <a:lumOff val="3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a:ea typeface="+mn-ea"/>
                    <a:cs typeface="Arial"/>
                  </a:rPr>
                  <a:t>Thruster for Advancement of Low </a:t>
                </a:r>
                <a:br>
                  <a:rPr kumimoji="0" lang="en-US" sz="900" b="0" i="1" u="none" strike="noStrike" kern="1200" cap="none" spc="0" normalizeH="0" baseline="0" noProof="0">
                    <a:ln>
                      <a:noFill/>
                    </a:ln>
                    <a:solidFill>
                      <a:prstClr val="white"/>
                    </a:solidFill>
                    <a:effectLst/>
                    <a:uLnTx/>
                    <a:uFillTx/>
                    <a:latin typeface="Arial"/>
                    <a:ea typeface="+mn-ea"/>
                    <a:cs typeface="Arial"/>
                  </a:rPr>
                </a:br>
                <a:r>
                  <a:rPr kumimoji="0" lang="en-US" sz="900" b="0" i="1" u="none" strike="noStrike" kern="1200" cap="none" spc="0" normalizeH="0" baseline="0" noProof="0">
                    <a:ln>
                      <a:noFill/>
                    </a:ln>
                    <a:solidFill>
                      <a:prstClr val="white"/>
                    </a:solidFill>
                    <a:effectLst/>
                    <a:uLnTx/>
                    <a:uFillTx/>
                    <a:latin typeface="Arial"/>
                    <a:ea typeface="+mn-ea"/>
                    <a:cs typeface="Arial"/>
                  </a:rPr>
                  <a:t>Temperature Operations in Space (TALOS)</a:t>
                </a:r>
              </a:p>
            </p:txBody>
          </p:sp>
        </p:grpSp>
        <p:sp>
          <p:nvSpPr>
            <p:cNvPr id="28" name="TextBox 27">
              <a:extLst>
                <a:ext uri="{FF2B5EF4-FFF2-40B4-BE49-F238E27FC236}">
                  <a16:creationId xmlns:a16="http://schemas.microsoft.com/office/drawing/2014/main" id="{418E4821-C00F-23B6-EBCC-8E533BF295BD}"/>
                </a:ext>
              </a:extLst>
            </p:cNvPr>
            <p:cNvSpPr txBox="1"/>
            <p:nvPr/>
          </p:nvSpPr>
          <p:spPr>
            <a:xfrm>
              <a:off x="547837" y="3798800"/>
              <a:ext cx="2628694" cy="369332"/>
            </a:xfrm>
            <a:prstGeom prst="rect">
              <a:avLst/>
            </a:prstGeom>
            <a:solidFill>
              <a:schemeClr val="tx1"/>
            </a:solidFill>
            <a:ln>
              <a:solidFill>
                <a:schemeClr val="tx1">
                  <a:lumMod val="65000"/>
                  <a:lumOff val="35000"/>
                </a:schemeClr>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prstClr val="white"/>
                  </a:solidFill>
                  <a:effectLst/>
                  <a:uLnTx/>
                  <a:uFillTx/>
                  <a:latin typeface="Arial"/>
                  <a:ea typeface="+mn-ea"/>
                  <a:cs typeface="Arial"/>
                </a:rPr>
                <a:t>Astrobotic Terrain Relative Navigation (ATRN) - Tipping Point with Astrobotic</a:t>
              </a:r>
              <a:endParaRPr kumimoji="0" lang="en-US" sz="900" b="0" i="1"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Astrobotic Selected for NASA Award to Develop Sensor for Precise Planetary  Landings | Astrobotic Technology">
              <a:extLst>
                <a:ext uri="{FF2B5EF4-FFF2-40B4-BE49-F238E27FC236}">
                  <a16:creationId xmlns:a16="http://schemas.microsoft.com/office/drawing/2014/main" id="{134CC91E-1BCB-3B83-F1DD-9BB5D1B70782}"/>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547837" y="2382208"/>
              <a:ext cx="2627466" cy="14051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ASA and Frontier Aerospace are developing next-generation thrusters for use on Astrobotic's Peregrine lunar lander.">
              <a:extLst>
                <a:ext uri="{FF2B5EF4-FFF2-40B4-BE49-F238E27FC236}">
                  <a16:creationId xmlns:a16="http://schemas.microsoft.com/office/drawing/2014/main" id="{633CA61B-EF50-169E-A1B9-CFEFD173918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49063" y="4174412"/>
              <a:ext cx="2627468" cy="146974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lide Number Placeholder 1">
            <a:extLst>
              <a:ext uri="{FF2B5EF4-FFF2-40B4-BE49-F238E27FC236}">
                <a16:creationId xmlns:a16="http://schemas.microsoft.com/office/drawing/2014/main" id="{4617F573-BB09-3979-5647-647C055A8748}"/>
              </a:ext>
            </a:extLst>
          </p:cNvPr>
          <p:cNvSpPr txBox="1">
            <a:spLocks/>
          </p:cNvSpPr>
          <p:nvPr/>
        </p:nvSpPr>
        <p:spPr>
          <a:xfrm>
            <a:off x="9274848" y="631880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E033C6E5-ABCA-D247-98E1-2274F89B260E}" type="slidenum">
              <a:rPr lang="en-US" smtClean="0">
                <a:solidFill>
                  <a:schemeClr val="accent3"/>
                </a:solidFill>
                <a:latin typeface="Arial" panose="020B0604020202020204" pitchFamily="34" charset="0"/>
                <a:cs typeface="Arial" panose="020B0604020202020204" pitchFamily="34" charset="0"/>
              </a:rPr>
              <a:pPr>
                <a:defRPr/>
              </a:pPr>
              <a:t>22</a:t>
            </a:fld>
            <a:endParaRPr lang="en-US"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37079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40858-83D3-FA4A-83AB-A2EFF7896BF1}"/>
              </a:ext>
            </a:extLst>
          </p:cNvPr>
          <p:cNvSpPr>
            <a:spLocks noGrp="1"/>
          </p:cNvSpPr>
          <p:nvPr>
            <p:ph type="title"/>
          </p:nvPr>
        </p:nvSpPr>
        <p:spPr>
          <a:xfrm>
            <a:off x="4207615" y="95576"/>
            <a:ext cx="7788442" cy="762000"/>
          </a:xfrm>
        </p:spPr>
        <p:txBody>
          <a:bodyPr anchor="ctr"/>
          <a:lstStyle/>
          <a:p>
            <a:r>
              <a:rPr lang="en-US" dirty="0" smtClean="0"/>
              <a:t>LSIC Updates and Communications</a:t>
            </a:r>
            <a:endParaRPr lang="en-US" dirty="0"/>
          </a:p>
        </p:txBody>
      </p:sp>
      <p:sp>
        <p:nvSpPr>
          <p:cNvPr id="3" name="Content Placeholder 2">
            <a:extLst>
              <a:ext uri="{FF2B5EF4-FFF2-40B4-BE49-F238E27FC236}">
                <a16:creationId xmlns:a16="http://schemas.microsoft.com/office/drawing/2014/main" id="{78996661-A1D2-CA43-8D2C-23F1257E9E0A}"/>
              </a:ext>
            </a:extLst>
          </p:cNvPr>
          <p:cNvSpPr>
            <a:spLocks noGrp="1"/>
          </p:cNvSpPr>
          <p:nvPr>
            <p:ph idx="1"/>
          </p:nvPr>
        </p:nvSpPr>
        <p:spPr>
          <a:xfrm>
            <a:off x="952500" y="1185863"/>
            <a:ext cx="7331529" cy="5160508"/>
          </a:xfrm>
        </p:spPr>
        <p:txBody>
          <a:bodyPr>
            <a:normAutofit/>
          </a:bodyPr>
          <a:lstStyle/>
          <a:p>
            <a:r>
              <a:rPr lang="en-US" dirty="0">
                <a:latin typeface="Franklin Gothic Book" panose="020B0503020102020204" pitchFamily="34" charset="0"/>
              </a:rPr>
              <a:t>Monthly </a:t>
            </a:r>
            <a:r>
              <a:rPr lang="en-US" dirty="0">
                <a:latin typeface="Franklin Gothic Book" panose="020B0503020102020204" pitchFamily="34" charset="0"/>
                <a:hlinkClick r:id="rId2"/>
              </a:rPr>
              <a:t>LSIC newsletter</a:t>
            </a:r>
            <a:r>
              <a:rPr lang="en-US" dirty="0">
                <a:latin typeface="Franklin Gothic Book" panose="020B0503020102020204" pitchFamily="34" charset="0"/>
              </a:rPr>
              <a:t> </a:t>
            </a:r>
            <a:r>
              <a:rPr lang="en-US" dirty="0" smtClean="0">
                <a:latin typeface="Franklin Gothic Book" panose="020B0503020102020204" pitchFamily="34" charset="0"/>
              </a:rPr>
              <a:t>– New edition came out August 7, 2023</a:t>
            </a:r>
          </a:p>
          <a:p>
            <a:pPr lvl="1"/>
            <a:r>
              <a:rPr lang="en-US" dirty="0" smtClean="0">
                <a:latin typeface="Franklin Gothic Book" panose="020B0503020102020204" pitchFamily="34" charset="0"/>
              </a:rPr>
              <a:t>POC: Josh Cahill</a:t>
            </a:r>
          </a:p>
          <a:p>
            <a:r>
              <a:rPr lang="en-US" dirty="0" smtClean="0">
                <a:latin typeface="Franklin Gothic Book" panose="020B0503020102020204" pitchFamily="34" charset="0"/>
              </a:rPr>
              <a:t>DM Mailing </a:t>
            </a:r>
            <a:r>
              <a:rPr lang="en-US" dirty="0">
                <a:latin typeface="Franklin Gothic Book" panose="020B0503020102020204" pitchFamily="34" charset="0"/>
              </a:rPr>
              <a:t>list</a:t>
            </a:r>
          </a:p>
          <a:p>
            <a:pPr lvl="1"/>
            <a:r>
              <a:rPr lang="en-US" dirty="0">
                <a:latin typeface="Franklin Gothic Book" panose="020B0503020102020204" pitchFamily="34" charset="0"/>
              </a:rPr>
              <a:t>The listserv goes to all participants. Use with caution. But feel free to use! </a:t>
            </a:r>
            <a:endParaRPr lang="en-US" dirty="0" smtClean="0">
              <a:latin typeface="Franklin Gothic Book" panose="020B0503020102020204" pitchFamily="34" charset="0"/>
            </a:endParaRPr>
          </a:p>
          <a:p>
            <a:pPr lvl="1"/>
            <a:r>
              <a:rPr lang="en-US" dirty="0" smtClean="0">
                <a:latin typeface="Franklin Gothic Book" panose="020B0503020102020204" pitchFamily="34" charset="0"/>
              </a:rPr>
              <a:t>Please make sure to </a:t>
            </a:r>
            <a:r>
              <a:rPr lang="en-US" dirty="0">
                <a:latin typeface="Franklin Gothic Book" panose="020B0503020102020204" pitchFamily="34" charset="0"/>
              </a:rPr>
              <a:t>add </a:t>
            </a:r>
            <a:r>
              <a:rPr lang="en-US" dirty="0" smtClean="0">
                <a:latin typeface="Franklin Gothic Book" panose="020B0503020102020204" pitchFamily="34" charset="0"/>
                <a:hlinkClick r:id="rId3"/>
              </a:rPr>
              <a:t>LSIC_DUSTMITIGATION@LISTSERV.JHUAPL.EDU</a:t>
            </a:r>
            <a:r>
              <a:rPr lang="en-US" dirty="0" smtClean="0">
                <a:latin typeface="Franklin Gothic Book" panose="020B0503020102020204" pitchFamily="34" charset="0"/>
              </a:rPr>
              <a:t> to safe senders list.</a:t>
            </a:r>
            <a:endParaRPr lang="en-US" dirty="0">
              <a:latin typeface="Franklin Gothic Book" panose="020B0503020102020204" pitchFamily="34" charset="0"/>
            </a:endParaRPr>
          </a:p>
          <a:p>
            <a:pPr lvl="1"/>
            <a:r>
              <a:rPr lang="en-US" dirty="0">
                <a:latin typeface="Franklin Gothic Book" panose="020B0503020102020204" pitchFamily="34" charset="0"/>
              </a:rPr>
              <a:t>If we need smaller, focused lists we can set those up</a:t>
            </a:r>
          </a:p>
          <a:p>
            <a:r>
              <a:rPr lang="en-US" dirty="0" smtClean="0">
                <a:latin typeface="Franklin Gothic Book" panose="020B0503020102020204" pitchFamily="34" charset="0"/>
                <a:hlinkClick r:id="rId4"/>
              </a:rPr>
              <a:t>LSIC DM webpage</a:t>
            </a:r>
            <a:r>
              <a:rPr lang="en-US" dirty="0" smtClean="0">
                <a:latin typeface="Franklin Gothic Book" panose="020B0503020102020204" pitchFamily="34" charset="0"/>
              </a:rPr>
              <a:t> </a:t>
            </a:r>
          </a:p>
          <a:p>
            <a:pPr lvl="1"/>
            <a:r>
              <a:rPr lang="en-US" dirty="0" smtClean="0">
                <a:latin typeface="Franklin Gothic Book" panose="020B0503020102020204" pitchFamily="34" charset="0"/>
              </a:rPr>
              <a:t>Notes</a:t>
            </a:r>
            <a:r>
              <a:rPr lang="en-US" dirty="0">
                <a:latin typeface="Franklin Gothic Book" panose="020B0503020102020204" pitchFamily="34" charset="0"/>
              </a:rPr>
              <a:t>, slides, recordings from </a:t>
            </a:r>
            <a:r>
              <a:rPr lang="en-US" dirty="0" err="1">
                <a:latin typeface="Franklin Gothic Book" panose="020B0503020102020204" pitchFamily="34" charset="0"/>
              </a:rPr>
              <a:t>telecons</a:t>
            </a:r>
            <a:r>
              <a:rPr lang="en-US" dirty="0">
                <a:latin typeface="Franklin Gothic Book" panose="020B0503020102020204" pitchFamily="34" charset="0"/>
              </a:rPr>
              <a:t> posted here</a:t>
            </a:r>
          </a:p>
          <a:p>
            <a:r>
              <a:rPr lang="en-US" dirty="0" smtClean="0">
                <a:latin typeface="Franklin Gothic Book" panose="020B0503020102020204" pitchFamily="34" charset="0"/>
                <a:hlinkClick r:id="rId5"/>
              </a:rPr>
              <a:t>LSIC Wiki</a:t>
            </a:r>
            <a:endParaRPr lang="en-US" dirty="0">
              <a:latin typeface="Franklin Gothic Book" panose="020B0503020102020204" pitchFamily="34" charset="0"/>
            </a:endParaRPr>
          </a:p>
          <a:p>
            <a:pPr lvl="1"/>
            <a:r>
              <a:rPr lang="en-US" dirty="0">
                <a:latin typeface="Franklin Gothic Book" panose="020B0503020102020204" pitchFamily="34" charset="0"/>
              </a:rPr>
              <a:t>Confluence is free to you and available to all registered LSIC members</a:t>
            </a:r>
          </a:p>
          <a:p>
            <a:pPr lvl="1"/>
            <a:r>
              <a:rPr lang="en-US" b="1" dirty="0">
                <a:latin typeface="Franklin Gothic Book" panose="020B0503020102020204" pitchFamily="34" charset="0"/>
              </a:rPr>
              <a:t>To request access, please contact </a:t>
            </a:r>
            <a:r>
              <a:rPr lang="en-US" b="1" dirty="0" smtClean="0">
                <a:latin typeface="Franklin Gothic Book" panose="020B0503020102020204" pitchFamily="34" charset="0"/>
                <a:hlinkClick r:id="rId6"/>
              </a:rPr>
              <a:t>lsic-wiki-admins@listserv.jhuapl.edu</a:t>
            </a:r>
            <a:endParaRPr lang="en-US" b="1" dirty="0" smtClean="0">
              <a:latin typeface="Franklin Gothic Book" panose="020B0503020102020204" pitchFamily="34" charset="0"/>
            </a:endParaRPr>
          </a:p>
          <a:p>
            <a:r>
              <a:rPr lang="en-US" dirty="0" smtClean="0">
                <a:latin typeface="Franklin Gothic Book" panose="020B0503020102020204" pitchFamily="34" charset="0"/>
              </a:rPr>
              <a:t>Lightning </a:t>
            </a:r>
            <a:r>
              <a:rPr lang="en-US" dirty="0">
                <a:latin typeface="Franklin Gothic Book" panose="020B0503020102020204" pitchFamily="34" charset="0"/>
              </a:rPr>
              <a:t>Talks at monthly </a:t>
            </a:r>
            <a:r>
              <a:rPr lang="en-US" dirty="0" smtClean="0">
                <a:latin typeface="Franklin Gothic Book" panose="020B0503020102020204" pitchFamily="34" charset="0"/>
              </a:rPr>
              <a:t>focus group meetings</a:t>
            </a:r>
            <a:endParaRPr lang="en-US" dirty="0">
              <a:latin typeface="Franklin Gothic Book" panose="020B0503020102020204" pitchFamily="34" charset="0"/>
            </a:endParaRPr>
          </a:p>
          <a:p>
            <a:pPr lvl="1"/>
            <a:r>
              <a:rPr lang="en-US" dirty="0">
                <a:latin typeface="Franklin Gothic Book" panose="020B0503020102020204" pitchFamily="34" charset="0"/>
              </a:rPr>
              <a:t>Anyone can volunteer to give a </a:t>
            </a:r>
            <a:r>
              <a:rPr lang="en-US" dirty="0" smtClean="0">
                <a:latin typeface="Franklin Gothic Book" panose="020B0503020102020204" pitchFamily="34" charset="0"/>
              </a:rPr>
              <a:t>featured </a:t>
            </a:r>
            <a:r>
              <a:rPr lang="en-US" dirty="0">
                <a:latin typeface="Franklin Gothic Book" panose="020B0503020102020204" pitchFamily="34" charset="0"/>
              </a:rPr>
              <a:t>talk </a:t>
            </a:r>
            <a:r>
              <a:rPr lang="en-US" dirty="0" smtClean="0">
                <a:latin typeface="Franklin Gothic Book" panose="020B0503020102020204" pitchFamily="34" charset="0"/>
              </a:rPr>
              <a:t>(~15 </a:t>
            </a:r>
            <a:r>
              <a:rPr lang="en-US" dirty="0" err="1">
                <a:latin typeface="Franklin Gothic Book" panose="020B0503020102020204" pitchFamily="34" charset="0"/>
              </a:rPr>
              <a:t>mins</a:t>
            </a:r>
            <a:r>
              <a:rPr lang="en-US" dirty="0">
                <a:latin typeface="Franklin Gothic Book" panose="020B0503020102020204" pitchFamily="34" charset="0"/>
              </a:rPr>
              <a:t>)</a:t>
            </a:r>
          </a:p>
          <a:p>
            <a:pPr lvl="1"/>
            <a:r>
              <a:rPr lang="en-US" dirty="0">
                <a:latin typeface="Franklin Gothic Book" panose="020B0503020102020204" pitchFamily="34" charset="0"/>
              </a:rPr>
              <a:t>Email </a:t>
            </a:r>
            <a:r>
              <a:rPr lang="en-US" dirty="0" smtClean="0">
                <a:latin typeface="Franklin Gothic Book" panose="020B0503020102020204" pitchFamily="34" charset="0"/>
              </a:rPr>
              <a:t>us if you want to sign up: </a:t>
            </a:r>
            <a:r>
              <a:rPr lang="en-US" dirty="0" smtClean="0">
                <a:latin typeface="Franklin Gothic Book" panose="020B0503020102020204" pitchFamily="34" charset="0"/>
                <a:hlinkClick r:id="rId7"/>
              </a:rPr>
              <a:t>Facilitator_DustMitigation@jhuapl.edu</a:t>
            </a:r>
            <a:endParaRPr lang="en-US" dirty="0" smtClean="0">
              <a:latin typeface="Franklin Gothic Book" panose="020B0503020102020204" pitchFamily="34" charset="0"/>
            </a:endParaRPr>
          </a:p>
        </p:txBody>
      </p:sp>
      <p:sp>
        <p:nvSpPr>
          <p:cNvPr id="4" name="Date Placeholder 3">
            <a:extLst>
              <a:ext uri="{FF2B5EF4-FFF2-40B4-BE49-F238E27FC236}">
                <a16:creationId xmlns:a16="http://schemas.microsoft.com/office/drawing/2014/main" id="{A1D2A171-067F-954B-AA0C-4B11878BB000}"/>
              </a:ext>
            </a:extLst>
          </p:cNvPr>
          <p:cNvSpPr>
            <a:spLocks noGrp="1"/>
          </p:cNvSpPr>
          <p:nvPr>
            <p:ph type="dt" sz="half" idx="10"/>
          </p:nvPr>
        </p:nvSpPr>
        <p:spPr/>
        <p:txBody>
          <a:bodyPr/>
          <a:lstStyle/>
          <a:p>
            <a:fld id="{24B93144-C76E-764F-93FB-58C67DB58A80}" type="datetime3">
              <a:rPr lang="en-US"/>
              <a:pPr/>
              <a:t>17 August 2023</a:t>
            </a:fld>
            <a:endParaRPr lang="en-US" dirty="0"/>
          </a:p>
        </p:txBody>
      </p:sp>
      <p:sp>
        <p:nvSpPr>
          <p:cNvPr id="6" name="Slide Number Placeholder 5">
            <a:extLst>
              <a:ext uri="{FF2B5EF4-FFF2-40B4-BE49-F238E27FC236}">
                <a16:creationId xmlns:a16="http://schemas.microsoft.com/office/drawing/2014/main" id="{342D847F-19A7-CE4F-89F2-97E6C5FA3B3B}"/>
              </a:ext>
            </a:extLst>
          </p:cNvPr>
          <p:cNvSpPr>
            <a:spLocks noGrp="1"/>
          </p:cNvSpPr>
          <p:nvPr>
            <p:ph type="sldNum" sz="quarter" idx="12"/>
          </p:nvPr>
        </p:nvSpPr>
        <p:spPr/>
        <p:txBody>
          <a:bodyPr/>
          <a:lstStyle/>
          <a:p>
            <a:fld id="{4EBCDCBD-78E1-0D41-A999-31B5EBF8E02C}" type="slidenum">
              <a:rPr lang="en-US" smtClean="0"/>
              <a:pPr/>
              <a:t>3</a:t>
            </a:fld>
            <a:endParaRPr lang="en-US" dirty="0"/>
          </a:p>
        </p:txBody>
      </p:sp>
      <p:sp>
        <p:nvSpPr>
          <p:cNvPr id="7" name="Rectangle 6"/>
          <p:cNvSpPr/>
          <p:nvPr/>
        </p:nvSpPr>
        <p:spPr>
          <a:xfrm>
            <a:off x="8656567" y="3027453"/>
            <a:ext cx="2966386" cy="1477328"/>
          </a:xfrm>
          <a:prstGeom prst="rect">
            <a:avLst/>
          </a:prstGeom>
        </p:spPr>
        <p:txBody>
          <a:bodyPr wrap="square">
            <a:spAutoFit/>
          </a:bodyPr>
          <a:lstStyle/>
          <a:p>
            <a:r>
              <a:rPr lang="en-US" b="1" dirty="0">
                <a:solidFill>
                  <a:schemeClr val="bg1">
                    <a:lumMod val="95000"/>
                  </a:schemeClr>
                </a:solidFill>
                <a:latin typeface="Franklin Gothic Book" panose="020B0503020102020204" pitchFamily="34" charset="0"/>
              </a:rPr>
              <a:t>Follow the Code of Conduct for all Focus Group communications</a:t>
            </a:r>
          </a:p>
          <a:p>
            <a:r>
              <a:rPr lang="en-US" dirty="0">
                <a:solidFill>
                  <a:schemeClr val="bg1">
                    <a:lumMod val="95000"/>
                  </a:schemeClr>
                </a:solidFill>
                <a:latin typeface="Franklin Gothic Book" panose="020B0503020102020204" pitchFamily="34" charset="0"/>
                <a:hlinkClick r:id="rId2"/>
              </a:rPr>
              <a:t>https://lsic.jhuapl.edu/Resources/LSIC-Resources.php</a:t>
            </a:r>
            <a:r>
              <a:rPr lang="en-US" dirty="0">
                <a:solidFill>
                  <a:schemeClr val="bg1">
                    <a:lumMod val="95000"/>
                  </a:schemeClr>
                </a:solidFill>
                <a:latin typeface="Franklin Gothic Book" panose="020B0503020102020204" pitchFamily="34" charset="0"/>
              </a:rPr>
              <a:t> </a:t>
            </a:r>
          </a:p>
        </p:txBody>
      </p:sp>
    </p:spTree>
    <p:extLst>
      <p:ext uri="{BB962C8B-B14F-4D97-AF65-F5344CB8AC3E}">
        <p14:creationId xmlns:p14="http://schemas.microsoft.com/office/powerpoint/2010/main" val="10083276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2796" r="2786" b="4110"/>
          <a:stretch/>
        </p:blipFill>
        <p:spPr>
          <a:xfrm>
            <a:off x="1956617" y="1921394"/>
            <a:ext cx="8426248" cy="4538924"/>
          </a:xfrm>
          <a:prstGeom prst="rect">
            <a:avLst/>
          </a:prstGeom>
        </p:spPr>
      </p:pic>
      <p:sp>
        <p:nvSpPr>
          <p:cNvPr id="2" name="Title 1">
            <a:extLst>
              <a:ext uri="{FF2B5EF4-FFF2-40B4-BE49-F238E27FC236}">
                <a16:creationId xmlns:a16="http://schemas.microsoft.com/office/drawing/2014/main" id="{A5F40858-83D3-FA4A-83AB-A2EFF7896BF1}"/>
              </a:ext>
            </a:extLst>
          </p:cNvPr>
          <p:cNvSpPr>
            <a:spLocks noGrp="1"/>
          </p:cNvSpPr>
          <p:nvPr>
            <p:ph type="title"/>
          </p:nvPr>
        </p:nvSpPr>
        <p:spPr>
          <a:xfrm>
            <a:off x="3814916" y="419100"/>
            <a:ext cx="7919884" cy="762000"/>
          </a:xfrm>
        </p:spPr>
        <p:txBody>
          <a:bodyPr>
            <a:normAutofit/>
          </a:bodyPr>
          <a:lstStyle/>
          <a:p>
            <a:r>
              <a:rPr lang="en-US" dirty="0" smtClean="0"/>
              <a:t>LSIC Dust Mitigation Wiki Page</a:t>
            </a:r>
            <a:endParaRPr lang="en-US" dirty="0"/>
          </a:p>
        </p:txBody>
      </p:sp>
      <p:sp>
        <p:nvSpPr>
          <p:cNvPr id="3" name="Content Placeholder 2">
            <a:extLst>
              <a:ext uri="{FF2B5EF4-FFF2-40B4-BE49-F238E27FC236}">
                <a16:creationId xmlns:a16="http://schemas.microsoft.com/office/drawing/2014/main" id="{78996661-A1D2-CA43-8D2C-23F1257E9E0A}"/>
              </a:ext>
            </a:extLst>
          </p:cNvPr>
          <p:cNvSpPr>
            <a:spLocks noGrp="1"/>
          </p:cNvSpPr>
          <p:nvPr>
            <p:ph idx="1"/>
          </p:nvPr>
        </p:nvSpPr>
        <p:spPr>
          <a:xfrm>
            <a:off x="952500" y="1185863"/>
            <a:ext cx="10325100" cy="5299386"/>
          </a:xfrm>
        </p:spPr>
        <p:txBody>
          <a:bodyPr>
            <a:normAutofit/>
          </a:bodyPr>
          <a:lstStyle/>
          <a:p>
            <a:pPr marL="285750" indent="-285750">
              <a:buFont typeface="Arial" panose="020B0604020202020204" pitchFamily="34" charset="0"/>
              <a:buChar char="•"/>
            </a:pPr>
            <a:r>
              <a:rPr lang="en-US" b="1" dirty="0">
                <a:latin typeface="Franklin Gothic Book" panose="020B0503020102020204" pitchFamily="34" charset="0"/>
              </a:rPr>
              <a:t>To request access, please contact </a:t>
            </a:r>
            <a:r>
              <a:rPr lang="en-US" b="1" dirty="0" smtClean="0">
                <a:latin typeface="Franklin Gothic Book" panose="020B0503020102020204" pitchFamily="34" charset="0"/>
                <a:hlinkClick r:id="rId4"/>
              </a:rPr>
              <a:t>lsic-wiki-admins@listserv.jhuapl.edu</a:t>
            </a:r>
            <a:endParaRPr lang="en-US" dirty="0" smtClean="0">
              <a:latin typeface="Franklin Gothic Book" panose="020B0503020102020204" pitchFamily="34" charset="0"/>
            </a:endParaRPr>
          </a:p>
          <a:p>
            <a:pPr marL="285750" indent="-285750">
              <a:buFont typeface="Arial" panose="020B0604020202020204" pitchFamily="34" charset="0"/>
              <a:buChar char="•"/>
            </a:pPr>
            <a:r>
              <a:rPr lang="en-US" i="1" dirty="0" smtClean="0">
                <a:latin typeface="Franklin Gothic Book" panose="020B0503020102020204" pitchFamily="34" charset="0"/>
              </a:rPr>
              <a:t>Dust Mitigation Discussion page and wiki</a:t>
            </a:r>
          </a:p>
          <a:p>
            <a:pPr marL="285750" indent="-285750">
              <a:buFont typeface="Arial" panose="020B0604020202020204" pitchFamily="34" charset="0"/>
              <a:buChar char="•"/>
            </a:pPr>
            <a:endParaRPr lang="en-US" sz="2400" dirty="0">
              <a:latin typeface="Franklin Gothic Book" panose="020B0503020102020204" pitchFamily="34" charset="0"/>
            </a:endParaRPr>
          </a:p>
        </p:txBody>
      </p:sp>
      <p:sp>
        <p:nvSpPr>
          <p:cNvPr id="4" name="Date Placeholder 3">
            <a:extLst>
              <a:ext uri="{FF2B5EF4-FFF2-40B4-BE49-F238E27FC236}">
                <a16:creationId xmlns:a16="http://schemas.microsoft.com/office/drawing/2014/main" id="{A1D2A171-067F-954B-AA0C-4B11878BB000}"/>
              </a:ext>
            </a:extLst>
          </p:cNvPr>
          <p:cNvSpPr>
            <a:spLocks noGrp="1"/>
          </p:cNvSpPr>
          <p:nvPr>
            <p:ph type="dt" sz="half" idx="10"/>
          </p:nvPr>
        </p:nvSpPr>
        <p:spPr/>
        <p:txBody>
          <a:bodyPr/>
          <a:lstStyle/>
          <a:p>
            <a:fld id="{823AB463-939A-420C-AB93-370EC01F2975}" type="datetime3">
              <a:rPr lang="en-US"/>
              <a:pPr/>
              <a:t>17 August 2023</a:t>
            </a:fld>
            <a:endParaRPr lang="en-US" dirty="0"/>
          </a:p>
        </p:txBody>
      </p:sp>
      <p:sp>
        <p:nvSpPr>
          <p:cNvPr id="6" name="Slide Number Placeholder 5">
            <a:extLst>
              <a:ext uri="{FF2B5EF4-FFF2-40B4-BE49-F238E27FC236}">
                <a16:creationId xmlns:a16="http://schemas.microsoft.com/office/drawing/2014/main" id="{342D847F-19A7-CE4F-89F2-97E6C5FA3B3B}"/>
              </a:ext>
            </a:extLst>
          </p:cNvPr>
          <p:cNvSpPr>
            <a:spLocks noGrp="1"/>
          </p:cNvSpPr>
          <p:nvPr>
            <p:ph type="sldNum" sz="quarter" idx="12"/>
          </p:nvPr>
        </p:nvSpPr>
        <p:spPr/>
        <p:txBody>
          <a:bodyPr/>
          <a:lstStyle/>
          <a:p>
            <a:fld id="{4EBCDCBD-78E1-0D41-A999-31B5EBF8E02C}" type="slidenum">
              <a:rPr lang="en-US" smtClean="0"/>
              <a:pPr/>
              <a:t>4</a:t>
            </a:fld>
            <a:endParaRPr lang="en-US" dirty="0"/>
          </a:p>
        </p:txBody>
      </p:sp>
      <p:sp>
        <p:nvSpPr>
          <p:cNvPr id="9" name="Rectangle 8"/>
          <p:cNvSpPr/>
          <p:nvPr/>
        </p:nvSpPr>
        <p:spPr>
          <a:xfrm>
            <a:off x="2231066" y="6445921"/>
            <a:ext cx="7482348" cy="369332"/>
          </a:xfrm>
          <a:prstGeom prst="rect">
            <a:avLst/>
          </a:prstGeom>
        </p:spPr>
        <p:txBody>
          <a:bodyPr wrap="square">
            <a:spAutoFit/>
          </a:bodyPr>
          <a:lstStyle/>
          <a:p>
            <a:r>
              <a:rPr lang="en-US" dirty="0">
                <a:hlinkClick r:id="rId5"/>
              </a:rPr>
              <a:t>https://lsic-wiki.jhuapl.edu/display/DM/Dust+Mitigation+Home</a:t>
            </a:r>
            <a:endParaRPr lang="en-US" dirty="0"/>
          </a:p>
        </p:txBody>
      </p:sp>
    </p:spTree>
    <p:extLst>
      <p:ext uri="{BB962C8B-B14F-4D97-AF65-F5344CB8AC3E}">
        <p14:creationId xmlns:p14="http://schemas.microsoft.com/office/powerpoint/2010/main" val="19717948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40858-83D3-FA4A-83AB-A2EFF7896BF1}"/>
              </a:ext>
            </a:extLst>
          </p:cNvPr>
          <p:cNvSpPr>
            <a:spLocks noGrp="1"/>
          </p:cNvSpPr>
          <p:nvPr>
            <p:ph type="title"/>
          </p:nvPr>
        </p:nvSpPr>
        <p:spPr>
          <a:xfrm>
            <a:off x="3814916" y="419100"/>
            <a:ext cx="7919884" cy="762000"/>
          </a:xfrm>
        </p:spPr>
        <p:txBody>
          <a:bodyPr>
            <a:normAutofit fontScale="90000"/>
          </a:bodyPr>
          <a:lstStyle/>
          <a:p>
            <a:r>
              <a:rPr lang="en-US" dirty="0" smtClean="0"/>
              <a:t>Join the Discussion on our Wiki Page</a:t>
            </a:r>
            <a:endParaRPr lang="en-US" dirty="0"/>
          </a:p>
        </p:txBody>
      </p:sp>
      <p:sp>
        <p:nvSpPr>
          <p:cNvPr id="3" name="Content Placeholder 2">
            <a:extLst>
              <a:ext uri="{FF2B5EF4-FFF2-40B4-BE49-F238E27FC236}">
                <a16:creationId xmlns:a16="http://schemas.microsoft.com/office/drawing/2014/main" id="{78996661-A1D2-CA43-8D2C-23F1257E9E0A}"/>
              </a:ext>
            </a:extLst>
          </p:cNvPr>
          <p:cNvSpPr>
            <a:spLocks noGrp="1"/>
          </p:cNvSpPr>
          <p:nvPr>
            <p:ph idx="1"/>
          </p:nvPr>
        </p:nvSpPr>
        <p:spPr>
          <a:xfrm>
            <a:off x="952500" y="1185863"/>
            <a:ext cx="10325100" cy="5299386"/>
          </a:xfrm>
        </p:spPr>
        <p:txBody>
          <a:bodyPr>
            <a:normAutofit/>
          </a:bodyPr>
          <a:lstStyle/>
          <a:p>
            <a:pPr marL="285750" indent="-285750">
              <a:buFont typeface="Arial" panose="020B0604020202020204" pitchFamily="34" charset="0"/>
              <a:buChar char="•"/>
            </a:pPr>
            <a:r>
              <a:rPr lang="en-US" b="1" dirty="0">
                <a:latin typeface="Franklin Gothic Book" panose="020B0503020102020204" pitchFamily="34" charset="0"/>
              </a:rPr>
              <a:t>To request access, please contact </a:t>
            </a:r>
            <a:r>
              <a:rPr lang="en-US" b="1" dirty="0">
                <a:latin typeface="Franklin Gothic Book" panose="020B0503020102020204" pitchFamily="34" charset="0"/>
                <a:hlinkClick r:id="rId2"/>
              </a:rPr>
              <a:t>lsic-wiki-admins@listserv.jhuapl.edu</a:t>
            </a:r>
            <a:endParaRPr lang="en-US" dirty="0">
              <a:latin typeface="Franklin Gothic Book" panose="020B0503020102020204" pitchFamily="34" charset="0"/>
            </a:endParaRPr>
          </a:p>
          <a:p>
            <a:pPr marL="285750" indent="-285750">
              <a:buFont typeface="Arial" panose="020B0604020202020204" pitchFamily="34" charset="0"/>
              <a:buChar char="•"/>
            </a:pPr>
            <a:r>
              <a:rPr lang="en-US" i="1" dirty="0" smtClean="0">
                <a:latin typeface="Franklin Gothic Book" panose="020B0503020102020204" pitchFamily="34" charset="0"/>
              </a:rPr>
              <a:t>Dust Mitigation Discussion page and wiki</a:t>
            </a:r>
            <a:endParaRPr lang="en-US" sz="2400" dirty="0">
              <a:latin typeface="Franklin Gothic Book" panose="020B0503020102020204" pitchFamily="34" charset="0"/>
            </a:endParaRPr>
          </a:p>
        </p:txBody>
      </p:sp>
      <p:sp>
        <p:nvSpPr>
          <p:cNvPr id="4" name="Date Placeholder 3">
            <a:extLst>
              <a:ext uri="{FF2B5EF4-FFF2-40B4-BE49-F238E27FC236}">
                <a16:creationId xmlns:a16="http://schemas.microsoft.com/office/drawing/2014/main" id="{A1D2A171-067F-954B-AA0C-4B11878BB000}"/>
              </a:ext>
            </a:extLst>
          </p:cNvPr>
          <p:cNvSpPr>
            <a:spLocks noGrp="1"/>
          </p:cNvSpPr>
          <p:nvPr>
            <p:ph type="dt" sz="half" idx="10"/>
          </p:nvPr>
        </p:nvSpPr>
        <p:spPr/>
        <p:txBody>
          <a:bodyPr/>
          <a:lstStyle/>
          <a:p>
            <a:fld id="{823AB463-939A-420C-AB93-370EC01F2975}" type="datetime3">
              <a:rPr lang="en-US" smtClean="0"/>
              <a:pPr/>
              <a:t>17 August 2023</a:t>
            </a:fld>
            <a:endParaRPr lang="en-US" dirty="0"/>
          </a:p>
        </p:txBody>
      </p:sp>
      <p:sp>
        <p:nvSpPr>
          <p:cNvPr id="6" name="Slide Number Placeholder 5">
            <a:extLst>
              <a:ext uri="{FF2B5EF4-FFF2-40B4-BE49-F238E27FC236}">
                <a16:creationId xmlns:a16="http://schemas.microsoft.com/office/drawing/2014/main" id="{342D847F-19A7-CE4F-89F2-97E6C5FA3B3B}"/>
              </a:ext>
            </a:extLst>
          </p:cNvPr>
          <p:cNvSpPr>
            <a:spLocks noGrp="1"/>
          </p:cNvSpPr>
          <p:nvPr>
            <p:ph type="sldNum" sz="quarter" idx="12"/>
          </p:nvPr>
        </p:nvSpPr>
        <p:spPr/>
        <p:txBody>
          <a:bodyPr/>
          <a:lstStyle/>
          <a:p>
            <a:fld id="{4EBCDCBD-78E1-0D41-A999-31B5EBF8E02C}" type="slidenum">
              <a:rPr lang="en-US" smtClean="0"/>
              <a:pPr/>
              <a:t>5</a:t>
            </a:fld>
            <a:endParaRPr lang="en-US" dirty="0"/>
          </a:p>
        </p:txBody>
      </p:sp>
      <p:sp>
        <p:nvSpPr>
          <p:cNvPr id="9" name="Rectangle 8"/>
          <p:cNvSpPr/>
          <p:nvPr/>
        </p:nvSpPr>
        <p:spPr>
          <a:xfrm>
            <a:off x="1420843" y="6509697"/>
            <a:ext cx="7261042" cy="369332"/>
          </a:xfrm>
          <a:prstGeom prst="rect">
            <a:avLst/>
          </a:prstGeom>
        </p:spPr>
        <p:txBody>
          <a:bodyPr wrap="square">
            <a:spAutoFit/>
          </a:bodyPr>
          <a:lstStyle/>
          <a:p>
            <a:r>
              <a:rPr lang="en-US" dirty="0">
                <a:solidFill>
                  <a:srgbClr val="FFC000"/>
                </a:solidFill>
                <a:hlinkClick r:id="rId3"/>
              </a:rPr>
              <a:t>https://</a:t>
            </a:r>
            <a:r>
              <a:rPr lang="en-US" dirty="0" smtClean="0">
                <a:solidFill>
                  <a:srgbClr val="FFC000"/>
                </a:solidFill>
                <a:hlinkClick r:id="rId3"/>
              </a:rPr>
              <a:t>lsic-wiki.jhuapl.edu/x/GoAZ</a:t>
            </a:r>
            <a:r>
              <a:rPr lang="en-US" dirty="0" smtClean="0">
                <a:solidFill>
                  <a:srgbClr val="FFC000"/>
                </a:solidFill>
              </a:rPr>
              <a:t> </a:t>
            </a:r>
          </a:p>
        </p:txBody>
      </p:sp>
      <p:sp>
        <p:nvSpPr>
          <p:cNvPr id="10" name="Content Placeholder 2">
            <a:extLst>
              <a:ext uri="{FF2B5EF4-FFF2-40B4-BE49-F238E27FC236}">
                <a16:creationId xmlns:a16="http://schemas.microsoft.com/office/drawing/2014/main" id="{78996661-A1D2-CA43-8D2C-23F1257E9E0A}"/>
              </a:ext>
            </a:extLst>
          </p:cNvPr>
          <p:cNvSpPr txBox="1">
            <a:spLocks/>
          </p:cNvSpPr>
          <p:nvPr/>
        </p:nvSpPr>
        <p:spPr>
          <a:xfrm>
            <a:off x="1104900" y="2248525"/>
            <a:ext cx="2865979" cy="3955630"/>
          </a:xfrm>
          <a:prstGeom prst="rect">
            <a:avLst/>
          </a:prstGeom>
        </p:spPr>
        <p:txBody>
          <a:bodyPr vert="horz" lIns="0" tIns="0" rIns="0" bIns="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400" dirty="0" smtClean="0">
                <a:latin typeface="Franklin Gothic Book" panose="020B0503020102020204" pitchFamily="34" charset="0"/>
              </a:rPr>
              <a:t>Sign-in to add a comment at bottom of page</a:t>
            </a:r>
            <a:endParaRPr lang="en-US" sz="2400" dirty="0">
              <a:latin typeface="Franklin Gothic Book" panose="020B0503020102020204" pitchFamily="34" charset="0"/>
            </a:endParaRPr>
          </a:p>
          <a:p>
            <a:pPr marL="285750" indent="-285750">
              <a:buFont typeface="Arial" panose="020B0604020202020204" pitchFamily="34" charset="0"/>
              <a:buChar char="•"/>
            </a:pPr>
            <a:r>
              <a:rPr lang="en-US" sz="2400" dirty="0" smtClean="0">
                <a:latin typeface="Franklin Gothic Book" panose="020B0503020102020204" pitchFamily="34" charset="0"/>
              </a:rPr>
              <a:t>You can comment before, during, or after today’s meeting</a:t>
            </a:r>
            <a:endParaRPr lang="en-US" sz="2400" dirty="0">
              <a:latin typeface="Franklin Gothic Book" panose="020B0503020102020204" pitchFamily="34" charset="0"/>
            </a:endParaRPr>
          </a:p>
          <a:p>
            <a:pPr marL="285750" indent="-285750">
              <a:buFont typeface="Arial" panose="020B0604020202020204" pitchFamily="34" charset="0"/>
              <a:buChar char="•"/>
            </a:pPr>
            <a:r>
              <a:rPr lang="en-US" sz="2400" dirty="0" smtClean="0">
                <a:latin typeface="Franklin Gothic Book" panose="020B0503020102020204" pitchFamily="34" charset="0"/>
                <a:hlinkClick r:id="rId4"/>
              </a:rPr>
              <a:t>Today’s meeting</a:t>
            </a:r>
            <a:endParaRPr lang="en-US" sz="2400" dirty="0" smtClean="0">
              <a:latin typeface="Franklin Gothic Book" panose="020B0503020102020204" pitchFamily="34" charset="0"/>
            </a:endParaRPr>
          </a:p>
        </p:txBody>
      </p:sp>
      <p:pic>
        <p:nvPicPr>
          <p:cNvPr id="7" name="Picture 6"/>
          <p:cNvPicPr>
            <a:picLocks noChangeAspect="1"/>
          </p:cNvPicPr>
          <p:nvPr/>
        </p:nvPicPr>
        <p:blipFill>
          <a:blip r:embed="rId5"/>
          <a:stretch>
            <a:fillRect/>
          </a:stretch>
        </p:blipFill>
        <p:spPr>
          <a:xfrm>
            <a:off x="4123279" y="2122715"/>
            <a:ext cx="7755431" cy="3738774"/>
          </a:xfrm>
          <a:prstGeom prst="rect">
            <a:avLst/>
          </a:prstGeom>
        </p:spPr>
      </p:pic>
    </p:spTree>
    <p:extLst>
      <p:ext uri="{BB962C8B-B14F-4D97-AF65-F5344CB8AC3E}">
        <p14:creationId xmlns:p14="http://schemas.microsoft.com/office/powerpoint/2010/main" val="36302794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40858-83D3-FA4A-83AB-A2EFF7896BF1}"/>
              </a:ext>
            </a:extLst>
          </p:cNvPr>
          <p:cNvSpPr>
            <a:spLocks noGrp="1"/>
          </p:cNvSpPr>
          <p:nvPr>
            <p:ph type="title"/>
          </p:nvPr>
        </p:nvSpPr>
        <p:spPr>
          <a:xfrm>
            <a:off x="3946358" y="419100"/>
            <a:ext cx="7788442" cy="762000"/>
          </a:xfrm>
        </p:spPr>
        <p:txBody>
          <a:bodyPr/>
          <a:lstStyle/>
          <a:p>
            <a:r>
              <a:rPr lang="en-US" dirty="0"/>
              <a:t>Get </a:t>
            </a:r>
            <a:r>
              <a:rPr lang="en-US" dirty="0" smtClean="0"/>
              <a:t>Involved with Dust Mitigation</a:t>
            </a:r>
            <a:endParaRPr lang="en-US" dirty="0"/>
          </a:p>
        </p:txBody>
      </p:sp>
      <p:sp>
        <p:nvSpPr>
          <p:cNvPr id="3" name="Content Placeholder 2">
            <a:extLst>
              <a:ext uri="{FF2B5EF4-FFF2-40B4-BE49-F238E27FC236}">
                <a16:creationId xmlns:a16="http://schemas.microsoft.com/office/drawing/2014/main" id="{78996661-A1D2-CA43-8D2C-23F1257E9E0A}"/>
              </a:ext>
            </a:extLst>
          </p:cNvPr>
          <p:cNvSpPr>
            <a:spLocks noGrp="1"/>
          </p:cNvSpPr>
          <p:nvPr>
            <p:ph idx="1"/>
          </p:nvPr>
        </p:nvSpPr>
        <p:spPr/>
        <p:txBody>
          <a:bodyPr>
            <a:normAutofit/>
          </a:bodyPr>
          <a:lstStyle/>
          <a:p>
            <a:endParaRPr lang="en-US" sz="1200" dirty="0">
              <a:solidFill>
                <a:srgbClr val="000000"/>
              </a:solidFill>
              <a:latin typeface="Franklin Gothic Book" panose="020B0503020102020204" pitchFamily="34" charset="0"/>
            </a:endParaRPr>
          </a:p>
          <a:p>
            <a:pPr lvl="0"/>
            <a:r>
              <a:rPr lang="en-US" sz="2400" dirty="0">
                <a:solidFill>
                  <a:srgbClr val="F9E180"/>
                </a:solidFill>
                <a:latin typeface="Franklin Gothic Book" panose="020B0503020102020204" pitchFamily="34" charset="0"/>
              </a:rPr>
              <a:t>Sign-up to Receive LSIC and Dust Mitigation FG Updates:</a:t>
            </a:r>
          </a:p>
          <a:p>
            <a:pPr marL="750888" lvl="1" indent="-285750"/>
            <a:r>
              <a:rPr lang="en-US" sz="1800" dirty="0">
                <a:latin typeface="Franklin Gothic Book" panose="020B0503020102020204" pitchFamily="34" charset="0"/>
              </a:rPr>
              <a:t>Fill out the </a:t>
            </a:r>
            <a:r>
              <a:rPr lang="en-US" sz="1800" dirty="0">
                <a:latin typeface="Franklin Gothic Book" panose="020B0503020102020204" pitchFamily="34" charset="0"/>
                <a:hlinkClick r:id="rId2"/>
              </a:rPr>
              <a:t>LSIC </a:t>
            </a:r>
            <a:r>
              <a:rPr lang="en-US" sz="1800" dirty="0" smtClean="0">
                <a:latin typeface="Franklin Gothic Book" panose="020B0503020102020204" pitchFamily="34" charset="0"/>
                <a:hlinkClick r:id="rId2"/>
              </a:rPr>
              <a:t>Sign Up </a:t>
            </a:r>
            <a:r>
              <a:rPr lang="en-US" sz="1800" dirty="0" smtClean="0">
                <a:latin typeface="Franklin Gothic Book" panose="020B0503020102020204" pitchFamily="34" charset="0"/>
              </a:rPr>
              <a:t> </a:t>
            </a:r>
          </a:p>
          <a:p>
            <a:pPr marL="750888" lvl="1" indent="-285750"/>
            <a:r>
              <a:rPr lang="en-US" sz="1800" dirty="0" smtClean="0">
                <a:latin typeface="Franklin Gothic Book" panose="020B0503020102020204" pitchFamily="34" charset="0"/>
              </a:rPr>
              <a:t>Indicate </a:t>
            </a:r>
            <a:r>
              <a:rPr lang="en-US" sz="1800" dirty="0">
                <a:latin typeface="Franklin Gothic Book" panose="020B0503020102020204" pitchFamily="34" charset="0"/>
              </a:rPr>
              <a:t>interest in Dust Mitigation to receive news and event </a:t>
            </a:r>
            <a:r>
              <a:rPr lang="en-US" sz="1800" dirty="0" smtClean="0">
                <a:latin typeface="Franklin Gothic Book" panose="020B0503020102020204" pitchFamily="34" charset="0"/>
              </a:rPr>
              <a:t>invitations</a:t>
            </a:r>
            <a:endParaRPr lang="en-US" sz="1800" dirty="0">
              <a:latin typeface="Franklin Gothic Book" panose="020B0503020102020204" pitchFamily="34" charset="0"/>
            </a:endParaRPr>
          </a:p>
          <a:p>
            <a:pPr marL="285750" indent="-285750"/>
            <a:r>
              <a:rPr lang="en-US" sz="2400" dirty="0" smtClean="0">
                <a:solidFill>
                  <a:srgbClr val="F9E180"/>
                </a:solidFill>
                <a:latin typeface="Franklin Gothic Book" panose="020B0503020102020204" pitchFamily="34" charset="0"/>
              </a:rPr>
              <a:t>Help </a:t>
            </a:r>
            <a:r>
              <a:rPr lang="en-US" sz="2400" dirty="0">
                <a:solidFill>
                  <a:srgbClr val="F9E180"/>
                </a:solidFill>
                <a:latin typeface="Franklin Gothic Book" panose="020B0503020102020204" pitchFamily="34" charset="0"/>
              </a:rPr>
              <a:t>us improve the Dust Mitigation Focus </a:t>
            </a:r>
            <a:r>
              <a:rPr lang="en-US" sz="2400" dirty="0" smtClean="0">
                <a:solidFill>
                  <a:srgbClr val="F9E180"/>
                </a:solidFill>
                <a:latin typeface="Franklin Gothic Book" panose="020B0503020102020204" pitchFamily="34" charset="0"/>
              </a:rPr>
              <a:t>Group: </a:t>
            </a:r>
            <a:r>
              <a:rPr lang="en-US" sz="2400" dirty="0" smtClean="0">
                <a:latin typeface="Franklin Gothic Book" panose="020B0503020102020204" pitchFamily="34" charset="0"/>
                <a:hlinkClick r:id="rId3"/>
              </a:rPr>
              <a:t>Feedback survey</a:t>
            </a:r>
            <a:endParaRPr lang="en-US" sz="2400" dirty="0">
              <a:latin typeface="Franklin Gothic Book" panose="020B0503020102020204" pitchFamily="34" charset="0"/>
            </a:endParaRPr>
          </a:p>
          <a:p>
            <a:r>
              <a:rPr lang="en-US" sz="2400" dirty="0" smtClean="0">
                <a:solidFill>
                  <a:srgbClr val="F9E180"/>
                </a:solidFill>
                <a:latin typeface="Franklin Gothic Book" panose="020B0503020102020204" pitchFamily="34" charset="0"/>
              </a:rPr>
              <a:t>Interested </a:t>
            </a:r>
            <a:r>
              <a:rPr lang="en-US" sz="2400" dirty="0">
                <a:solidFill>
                  <a:srgbClr val="F9E180"/>
                </a:solidFill>
                <a:latin typeface="Franklin Gothic Book" panose="020B0503020102020204" pitchFamily="34" charset="0"/>
              </a:rPr>
              <a:t>in Teaming/Collaborating with Others?</a:t>
            </a:r>
          </a:p>
          <a:p>
            <a:pPr lvl="1"/>
            <a:r>
              <a:rPr lang="en-US" sz="1800" dirty="0">
                <a:latin typeface="Franklin Gothic Book" panose="020B0503020102020204" pitchFamily="34" charset="0"/>
              </a:rPr>
              <a:t>Add yourself to </a:t>
            </a:r>
            <a:r>
              <a:rPr lang="en-US" sz="1800" dirty="0" smtClean="0">
                <a:latin typeface="Franklin Gothic Book" panose="020B0503020102020204" pitchFamily="34" charset="0"/>
              </a:rPr>
              <a:t>our Confluence </a:t>
            </a:r>
            <a:r>
              <a:rPr lang="en-US" sz="1800" dirty="0">
                <a:latin typeface="Franklin Gothic Book" panose="020B0503020102020204" pitchFamily="34" charset="0"/>
                <a:hlinkClick r:id="rId4"/>
              </a:rPr>
              <a:t>Who’s Who </a:t>
            </a:r>
            <a:r>
              <a:rPr lang="en-US" sz="1800" dirty="0" smtClean="0">
                <a:latin typeface="Franklin Gothic Book" panose="020B0503020102020204" pitchFamily="34" charset="0"/>
                <a:hlinkClick r:id="rId4"/>
              </a:rPr>
              <a:t>page</a:t>
            </a:r>
            <a:endParaRPr lang="en-US" sz="1800" dirty="0">
              <a:latin typeface="Franklin Gothic Book" panose="020B0503020102020204" pitchFamily="34" charset="0"/>
            </a:endParaRPr>
          </a:p>
          <a:p>
            <a:r>
              <a:rPr lang="en-US" sz="2400" dirty="0">
                <a:solidFill>
                  <a:srgbClr val="F9E180"/>
                </a:solidFill>
                <a:latin typeface="Franklin Gothic Book" panose="020B0503020102020204" pitchFamily="34" charset="0"/>
              </a:rPr>
              <a:t>Looking for info on lunar dust or dust mitigation resources? </a:t>
            </a:r>
          </a:p>
          <a:p>
            <a:pPr lvl="1"/>
            <a:r>
              <a:rPr lang="en-US" sz="1800" dirty="0">
                <a:latin typeface="Franklin Gothic Book" panose="020B0503020102020204" pitchFamily="34" charset="0"/>
              </a:rPr>
              <a:t>Checkout our </a:t>
            </a:r>
            <a:r>
              <a:rPr lang="en-US" sz="1800" dirty="0" smtClean="0">
                <a:latin typeface="Franklin Gothic Book" panose="020B0503020102020204" pitchFamily="34" charset="0"/>
              </a:rPr>
              <a:t>Confluence </a:t>
            </a:r>
            <a:r>
              <a:rPr lang="en-US" sz="1800" dirty="0" smtClean="0">
                <a:latin typeface="Franklin Gothic Book" panose="020B0503020102020204" pitchFamily="34" charset="0"/>
                <a:hlinkClick r:id="rId5"/>
              </a:rPr>
              <a:t>resources </a:t>
            </a:r>
            <a:r>
              <a:rPr lang="en-US" sz="1800" dirty="0">
                <a:latin typeface="Franklin Gothic Book" panose="020B0503020102020204" pitchFamily="34" charset="0"/>
                <a:hlinkClick r:id="rId5"/>
              </a:rPr>
              <a:t>page </a:t>
            </a:r>
            <a:endParaRPr lang="en-US" sz="1800" dirty="0" smtClean="0">
              <a:latin typeface="Franklin Gothic Book" panose="020B0503020102020204" pitchFamily="34" charset="0"/>
            </a:endParaRPr>
          </a:p>
          <a:p>
            <a:r>
              <a:rPr lang="en-US" sz="2400" dirty="0" smtClean="0">
                <a:solidFill>
                  <a:srgbClr val="F9E180"/>
                </a:solidFill>
                <a:latin typeface="Franklin Gothic Book" panose="020B0503020102020204" pitchFamily="34" charset="0"/>
              </a:rPr>
              <a:t>Join </a:t>
            </a:r>
            <a:r>
              <a:rPr lang="en-US" sz="2400" dirty="0">
                <a:solidFill>
                  <a:srgbClr val="F9E180"/>
                </a:solidFill>
                <a:latin typeface="Franklin Gothic Book" panose="020B0503020102020204" pitchFamily="34" charset="0"/>
              </a:rPr>
              <a:t>one of the Dust Mitigation Subgroups!</a:t>
            </a:r>
          </a:p>
          <a:p>
            <a:pPr lvl="1"/>
            <a:r>
              <a:rPr lang="en-US" sz="1800" dirty="0">
                <a:latin typeface="Franklin Gothic Book" panose="020B0503020102020204" pitchFamily="34" charset="0"/>
                <a:hlinkClick r:id="rId6"/>
              </a:rPr>
              <a:t>Subgroup Membership/Leaders survey</a:t>
            </a:r>
            <a:endParaRPr lang="en-US" sz="1800" dirty="0">
              <a:latin typeface="Franklin Gothic Book" panose="020B0503020102020204" pitchFamily="34" charset="0"/>
            </a:endParaRPr>
          </a:p>
          <a:p>
            <a:pPr lvl="1"/>
            <a:r>
              <a:rPr lang="en-US" sz="1800" dirty="0">
                <a:latin typeface="Franklin Gothic Book" panose="020B0503020102020204" pitchFamily="34" charset="0"/>
              </a:rPr>
              <a:t>Still looking for subgroup leads!</a:t>
            </a:r>
          </a:p>
          <a:p>
            <a:pPr lvl="1"/>
            <a:endParaRPr lang="en-US" sz="1800" dirty="0">
              <a:latin typeface="Franklin Gothic Book" panose="020B0503020102020204" pitchFamily="34" charset="0"/>
            </a:endParaRPr>
          </a:p>
        </p:txBody>
      </p:sp>
      <p:sp>
        <p:nvSpPr>
          <p:cNvPr id="4" name="Date Placeholder 3">
            <a:extLst>
              <a:ext uri="{FF2B5EF4-FFF2-40B4-BE49-F238E27FC236}">
                <a16:creationId xmlns:a16="http://schemas.microsoft.com/office/drawing/2014/main" id="{A1D2A171-067F-954B-AA0C-4B11878BB000}"/>
              </a:ext>
            </a:extLst>
          </p:cNvPr>
          <p:cNvSpPr>
            <a:spLocks noGrp="1"/>
          </p:cNvSpPr>
          <p:nvPr>
            <p:ph type="dt" sz="half" idx="10"/>
          </p:nvPr>
        </p:nvSpPr>
        <p:spPr/>
        <p:txBody>
          <a:bodyPr/>
          <a:lstStyle/>
          <a:p>
            <a:fld id="{823AB463-939A-420C-AB93-370EC01F2975}" type="datetime3">
              <a:rPr lang="en-US"/>
              <a:pPr/>
              <a:t>17 August 2023</a:t>
            </a:fld>
            <a:endParaRPr lang="en-US" dirty="0"/>
          </a:p>
        </p:txBody>
      </p:sp>
      <p:sp>
        <p:nvSpPr>
          <p:cNvPr id="6" name="Slide Number Placeholder 5">
            <a:extLst>
              <a:ext uri="{FF2B5EF4-FFF2-40B4-BE49-F238E27FC236}">
                <a16:creationId xmlns:a16="http://schemas.microsoft.com/office/drawing/2014/main" id="{342D847F-19A7-CE4F-89F2-97E6C5FA3B3B}"/>
              </a:ext>
            </a:extLst>
          </p:cNvPr>
          <p:cNvSpPr>
            <a:spLocks noGrp="1"/>
          </p:cNvSpPr>
          <p:nvPr>
            <p:ph type="sldNum" sz="quarter" idx="12"/>
          </p:nvPr>
        </p:nvSpPr>
        <p:spPr/>
        <p:txBody>
          <a:bodyPr/>
          <a:lstStyle/>
          <a:p>
            <a:fld id="{4EBCDCBD-78E1-0D41-A999-31B5EBF8E02C}" type="slidenum">
              <a:rPr lang="en-US" smtClean="0"/>
              <a:pPr/>
              <a:t>6</a:t>
            </a:fld>
            <a:endParaRPr lang="en-US" dirty="0"/>
          </a:p>
        </p:txBody>
      </p:sp>
    </p:spTree>
    <p:extLst>
      <p:ext uri="{BB962C8B-B14F-4D97-AF65-F5344CB8AC3E}">
        <p14:creationId xmlns:p14="http://schemas.microsoft.com/office/powerpoint/2010/main" val="22042931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5BC2CD-0838-124E-80A3-1128158EC2F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4492487"/>
            <a:ext cx="12191999" cy="2350273"/>
          </a:xfrm>
          <a:prstGeom prst="rect">
            <a:avLst/>
          </a:prstGeom>
        </p:spPr>
      </p:pic>
      <p:sp>
        <p:nvSpPr>
          <p:cNvPr id="2" name="Title 1">
            <a:extLst>
              <a:ext uri="{FF2B5EF4-FFF2-40B4-BE49-F238E27FC236}">
                <a16:creationId xmlns:a16="http://schemas.microsoft.com/office/drawing/2014/main" id="{A5F40858-83D3-FA4A-83AB-A2EFF7896BF1}"/>
              </a:ext>
            </a:extLst>
          </p:cNvPr>
          <p:cNvSpPr>
            <a:spLocks noGrp="1"/>
          </p:cNvSpPr>
          <p:nvPr>
            <p:ph type="title"/>
          </p:nvPr>
        </p:nvSpPr>
        <p:spPr>
          <a:xfrm>
            <a:off x="3946358" y="419100"/>
            <a:ext cx="7788442" cy="762000"/>
          </a:xfrm>
        </p:spPr>
        <p:txBody>
          <a:bodyPr/>
          <a:lstStyle/>
          <a:p>
            <a:r>
              <a:rPr lang="en-US" dirty="0"/>
              <a:t>Dust Mitigation FG Subgroups</a:t>
            </a:r>
          </a:p>
        </p:txBody>
      </p:sp>
      <p:sp>
        <p:nvSpPr>
          <p:cNvPr id="4" name="Date Placeholder 3">
            <a:extLst>
              <a:ext uri="{FF2B5EF4-FFF2-40B4-BE49-F238E27FC236}">
                <a16:creationId xmlns:a16="http://schemas.microsoft.com/office/drawing/2014/main" id="{A1D2A171-067F-954B-AA0C-4B11878BB000}"/>
              </a:ext>
            </a:extLst>
          </p:cNvPr>
          <p:cNvSpPr>
            <a:spLocks noGrp="1"/>
          </p:cNvSpPr>
          <p:nvPr>
            <p:ph type="dt" sz="half" idx="10"/>
          </p:nvPr>
        </p:nvSpPr>
        <p:spPr/>
        <p:txBody>
          <a:bodyPr/>
          <a:lstStyle/>
          <a:p>
            <a:r>
              <a:rPr lang="en-US" dirty="0"/>
              <a:t>25 March 2021</a:t>
            </a:r>
          </a:p>
        </p:txBody>
      </p:sp>
      <p:sp>
        <p:nvSpPr>
          <p:cNvPr id="6" name="Slide Number Placeholder 5">
            <a:extLst>
              <a:ext uri="{FF2B5EF4-FFF2-40B4-BE49-F238E27FC236}">
                <a16:creationId xmlns:a16="http://schemas.microsoft.com/office/drawing/2014/main" id="{342D847F-19A7-CE4F-89F2-97E6C5FA3B3B}"/>
              </a:ext>
            </a:extLst>
          </p:cNvPr>
          <p:cNvSpPr>
            <a:spLocks noGrp="1"/>
          </p:cNvSpPr>
          <p:nvPr>
            <p:ph type="sldNum" sz="quarter" idx="12"/>
          </p:nvPr>
        </p:nvSpPr>
        <p:spPr/>
        <p:txBody>
          <a:bodyPr/>
          <a:lstStyle/>
          <a:p>
            <a:fld id="{4EBCDCBD-78E1-0D41-A999-31B5EBF8E02C}" type="slidenum">
              <a:rPr lang="en-US" smtClean="0"/>
              <a:pPr/>
              <a:t>7</a:t>
            </a:fld>
            <a:endParaRPr lang="en-US" dirty="0"/>
          </a:p>
        </p:txBody>
      </p:sp>
      <p:sp>
        <p:nvSpPr>
          <p:cNvPr id="9" name="Content Placeholder 2">
            <a:extLst>
              <a:ext uri="{FF2B5EF4-FFF2-40B4-BE49-F238E27FC236}">
                <a16:creationId xmlns:a16="http://schemas.microsoft.com/office/drawing/2014/main" id="{018DA1CF-FA49-3344-BE77-9C335ED8F721}"/>
              </a:ext>
            </a:extLst>
          </p:cNvPr>
          <p:cNvSpPr txBox="1">
            <a:spLocks/>
          </p:cNvSpPr>
          <p:nvPr/>
        </p:nvSpPr>
        <p:spPr>
          <a:xfrm>
            <a:off x="659376" y="1021278"/>
            <a:ext cx="7730069" cy="3885017"/>
          </a:xfrm>
          <a:prstGeom prst="rect">
            <a:avLst/>
          </a:prstGeom>
          <a:solidFill>
            <a:schemeClr val="tx1">
              <a:alpha val="50000"/>
            </a:schemeClr>
          </a:solidFill>
        </p:spPr>
        <p:txBody>
          <a:bodyPr vert="horz" lIns="0" tIns="0" rIns="0" bIns="0" rtlCol="0">
            <a:normAutofit fontScale="77500" lnSpcReduction="20000"/>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solidFill>
                  <a:srgbClr val="F9E180"/>
                </a:solidFill>
                <a:latin typeface="Franklin Gothic Book" panose="020B0503020102020204" pitchFamily="34" charset="0"/>
              </a:rPr>
              <a:t>Standards &amp; Interoperability [Subgroup Lead: Dan Hawk]</a:t>
            </a:r>
          </a:p>
          <a:p>
            <a:pPr lvl="1"/>
            <a:r>
              <a:rPr lang="en-US" dirty="0">
                <a:latin typeface="Franklin Gothic Book" panose="020B0503020102020204" pitchFamily="34" charset="0"/>
              </a:rPr>
              <a:t>Standards and interoperability across testing and operational use cases</a:t>
            </a:r>
            <a:endParaRPr lang="en-US" dirty="0">
              <a:solidFill>
                <a:srgbClr val="F9E180"/>
              </a:solidFill>
              <a:latin typeface="Franklin Gothic Book" panose="020B0503020102020204" pitchFamily="34" charset="0"/>
            </a:endParaRPr>
          </a:p>
          <a:p>
            <a:r>
              <a:rPr lang="en-US" dirty="0">
                <a:solidFill>
                  <a:srgbClr val="F9E180"/>
                </a:solidFill>
                <a:latin typeface="Franklin Gothic Book" panose="020B0503020102020204" pitchFamily="34" charset="0"/>
              </a:rPr>
              <a:t>Isolation Technologies [Subgroup Lead: Ron Creel]</a:t>
            </a:r>
          </a:p>
          <a:p>
            <a:pPr lvl="1"/>
            <a:r>
              <a:rPr lang="en-US" dirty="0">
                <a:latin typeface="Franklin Gothic Book" panose="020B0503020102020204" pitchFamily="34" charset="0"/>
              </a:rPr>
              <a:t>Technologies that keep dust out </a:t>
            </a:r>
          </a:p>
          <a:p>
            <a:r>
              <a:rPr lang="en-US" dirty="0">
                <a:solidFill>
                  <a:srgbClr val="F9E180"/>
                </a:solidFill>
                <a:latin typeface="Franklin Gothic Book" panose="020B0503020102020204" pitchFamily="34" charset="0"/>
              </a:rPr>
              <a:t>Materials &amp; Coatings</a:t>
            </a:r>
          </a:p>
          <a:p>
            <a:pPr lvl="1"/>
            <a:r>
              <a:rPr lang="en-US" dirty="0">
                <a:latin typeface="Franklin Gothic Book" panose="020B0503020102020204" pitchFamily="34" charset="0"/>
              </a:rPr>
              <a:t>Optical Systems – Viewports, camera lenses, solar panels, space suit visors, mass spectrometers, other sensitive optical instruments</a:t>
            </a:r>
          </a:p>
          <a:p>
            <a:pPr lvl="1"/>
            <a:r>
              <a:rPr lang="en-US" dirty="0">
                <a:latin typeface="Franklin Gothic Book" panose="020B0503020102020204" pitchFamily="34" charset="0"/>
              </a:rPr>
              <a:t>Thermal Surfaces</a:t>
            </a:r>
            <a:r>
              <a:rPr lang="en-US" b="1" dirty="0">
                <a:latin typeface="Franklin Gothic Book" panose="020B0503020102020204" pitchFamily="34" charset="0"/>
              </a:rPr>
              <a:t> – </a:t>
            </a:r>
            <a:r>
              <a:rPr lang="en-US" dirty="0">
                <a:latin typeface="Franklin Gothic Book" panose="020B0503020102020204" pitchFamily="34" charset="0"/>
              </a:rPr>
              <a:t>Thermal radiators, thermal painted surfaces, thermal connections</a:t>
            </a:r>
          </a:p>
          <a:p>
            <a:pPr lvl="1"/>
            <a:r>
              <a:rPr lang="en-US" dirty="0">
                <a:latin typeface="Franklin Gothic Book" panose="020B0503020102020204" pitchFamily="34" charset="0"/>
              </a:rPr>
              <a:t>Fabrics – Space suit fabrics, soft wall habitats, mechanism covers</a:t>
            </a:r>
          </a:p>
          <a:p>
            <a:pPr lvl="1"/>
            <a:r>
              <a:rPr lang="en-US" dirty="0">
                <a:latin typeface="Franklin Gothic Book" panose="020B0503020102020204" pitchFamily="34" charset="0"/>
              </a:rPr>
              <a:t>Seals and Soft Goods – Space suit interfaces, hatches, connectors, hoses</a:t>
            </a:r>
            <a:endParaRPr lang="en-US" dirty="0">
              <a:solidFill>
                <a:srgbClr val="F9E180"/>
              </a:solidFill>
              <a:latin typeface="Franklin Gothic Book" panose="020B0503020102020204" pitchFamily="34" charset="0"/>
            </a:endParaRPr>
          </a:p>
          <a:p>
            <a:pPr lvl="0"/>
            <a:r>
              <a:rPr lang="en-US" dirty="0">
                <a:solidFill>
                  <a:srgbClr val="F9E180"/>
                </a:solidFill>
                <a:latin typeface="Franklin Gothic Book" panose="020B0503020102020204" pitchFamily="34" charset="0"/>
              </a:rPr>
              <a:t>Mechanisms &amp; Connectors</a:t>
            </a:r>
          </a:p>
          <a:p>
            <a:pPr lvl="1"/>
            <a:r>
              <a:rPr lang="en-US" dirty="0">
                <a:latin typeface="Franklin Gothic Book" panose="020B0503020102020204" pitchFamily="34" charset="0"/>
              </a:rPr>
              <a:t>Mechanisms – Linear actuators, bearings, rotary joints, hinges, quick disconnects, valves, linkages </a:t>
            </a:r>
          </a:p>
          <a:p>
            <a:pPr lvl="1"/>
            <a:r>
              <a:rPr lang="en-US" dirty="0">
                <a:latin typeface="Franklin Gothic Book" panose="020B0503020102020204" pitchFamily="34" charset="0"/>
              </a:rPr>
              <a:t>Dust-tolerant connectors</a:t>
            </a:r>
          </a:p>
          <a:p>
            <a:pPr lvl="0"/>
            <a:r>
              <a:rPr lang="en-US" dirty="0">
                <a:solidFill>
                  <a:srgbClr val="F9E180"/>
                </a:solidFill>
                <a:latin typeface="Franklin Gothic Book" panose="020B0503020102020204" pitchFamily="34" charset="0"/>
              </a:rPr>
              <a:t>Modeling &amp; Monitoring</a:t>
            </a:r>
          </a:p>
          <a:p>
            <a:pPr lvl="1"/>
            <a:r>
              <a:rPr lang="en-US" dirty="0">
                <a:latin typeface="Franklin Gothic Book" panose="020B0503020102020204" pitchFamily="34" charset="0"/>
              </a:rPr>
              <a:t>Gaseous Filtration – Atmosphere revitalization, ISRU processes </a:t>
            </a:r>
          </a:p>
          <a:p>
            <a:pPr lvl="1"/>
            <a:r>
              <a:rPr lang="en-US" dirty="0">
                <a:latin typeface="Franklin Gothic Book" panose="020B0503020102020204" pitchFamily="34" charset="0"/>
              </a:rPr>
              <a:t>Dust monitoring – Cabin and external dust monitoring</a:t>
            </a:r>
          </a:p>
          <a:p>
            <a:pPr lvl="1"/>
            <a:r>
              <a:rPr lang="en-US" dirty="0">
                <a:latin typeface="Franklin Gothic Book" panose="020B0503020102020204" pitchFamily="34" charset="0"/>
              </a:rPr>
              <a:t>Dust plume modeling</a:t>
            </a:r>
          </a:p>
        </p:txBody>
      </p:sp>
      <p:grpSp>
        <p:nvGrpSpPr>
          <p:cNvPr id="10" name="Group 9">
            <a:extLst>
              <a:ext uri="{FF2B5EF4-FFF2-40B4-BE49-F238E27FC236}">
                <a16:creationId xmlns:a16="http://schemas.microsoft.com/office/drawing/2014/main" id="{8F9693A2-7C3C-AB4D-8C4A-6D896A6B85CA}"/>
              </a:ext>
            </a:extLst>
          </p:cNvPr>
          <p:cNvGrpSpPr/>
          <p:nvPr/>
        </p:nvGrpSpPr>
        <p:grpSpPr>
          <a:xfrm>
            <a:off x="659376" y="4621159"/>
            <a:ext cx="10873248" cy="2144798"/>
            <a:chOff x="4222139" y="1622753"/>
            <a:chExt cx="10873248" cy="2144798"/>
          </a:xfrm>
        </p:grpSpPr>
        <p:pic>
          <p:nvPicPr>
            <p:cNvPr id="11" name="Picture 10">
              <a:extLst>
                <a:ext uri="{FF2B5EF4-FFF2-40B4-BE49-F238E27FC236}">
                  <a16:creationId xmlns:a16="http://schemas.microsoft.com/office/drawing/2014/main" id="{019113F1-0AE7-E945-873F-9CCA6625032F}"/>
                </a:ext>
              </a:extLst>
            </p:cNvPr>
            <p:cNvPicPr>
              <a:picLocks noChangeAspect="1"/>
            </p:cNvPicPr>
            <p:nvPr/>
          </p:nvPicPr>
          <p:blipFill>
            <a:blip r:embed="rId3"/>
            <a:stretch>
              <a:fillRect/>
            </a:stretch>
          </p:blipFill>
          <p:spPr>
            <a:xfrm>
              <a:off x="10240123" y="1907889"/>
              <a:ext cx="2251051" cy="1505670"/>
            </a:xfrm>
            <a:prstGeom prst="rect">
              <a:avLst/>
            </a:prstGeom>
          </p:spPr>
        </p:pic>
        <p:pic>
          <p:nvPicPr>
            <p:cNvPr id="12" name="Picture 11">
              <a:extLst>
                <a:ext uri="{FF2B5EF4-FFF2-40B4-BE49-F238E27FC236}">
                  <a16:creationId xmlns:a16="http://schemas.microsoft.com/office/drawing/2014/main" id="{0E31B15A-071E-2741-9DE0-D58083CDFD16}"/>
                </a:ext>
              </a:extLst>
            </p:cNvPr>
            <p:cNvPicPr>
              <a:picLocks noChangeAspect="1"/>
            </p:cNvPicPr>
            <p:nvPr/>
          </p:nvPicPr>
          <p:blipFill>
            <a:blip r:embed="rId4"/>
            <a:stretch>
              <a:fillRect/>
            </a:stretch>
          </p:blipFill>
          <p:spPr>
            <a:xfrm>
              <a:off x="4222139" y="1966879"/>
              <a:ext cx="2360908" cy="1593323"/>
            </a:xfrm>
            <a:prstGeom prst="rect">
              <a:avLst/>
            </a:prstGeom>
          </p:spPr>
        </p:pic>
        <p:pic>
          <p:nvPicPr>
            <p:cNvPr id="13" name="Picture 12">
              <a:extLst>
                <a:ext uri="{FF2B5EF4-FFF2-40B4-BE49-F238E27FC236}">
                  <a16:creationId xmlns:a16="http://schemas.microsoft.com/office/drawing/2014/main" id="{DBD583B1-A9A7-1F4A-8F14-F389644B7FE4}"/>
                </a:ext>
              </a:extLst>
            </p:cNvPr>
            <p:cNvPicPr>
              <a:picLocks noChangeAspect="1"/>
            </p:cNvPicPr>
            <p:nvPr/>
          </p:nvPicPr>
          <p:blipFill>
            <a:blip r:embed="rId5"/>
            <a:stretch>
              <a:fillRect/>
            </a:stretch>
          </p:blipFill>
          <p:spPr>
            <a:xfrm>
              <a:off x="12950589" y="1622753"/>
              <a:ext cx="2144798" cy="2144798"/>
            </a:xfrm>
            <a:prstGeom prst="rect">
              <a:avLst/>
            </a:prstGeom>
          </p:spPr>
        </p:pic>
        <p:pic>
          <p:nvPicPr>
            <p:cNvPr id="14" name="Picture 13">
              <a:extLst>
                <a:ext uri="{FF2B5EF4-FFF2-40B4-BE49-F238E27FC236}">
                  <a16:creationId xmlns:a16="http://schemas.microsoft.com/office/drawing/2014/main" id="{6A00B6F3-62DC-F44E-8841-D124A1DB181B}"/>
                </a:ext>
              </a:extLst>
            </p:cNvPr>
            <p:cNvPicPr>
              <a:picLocks noChangeAspect="1"/>
            </p:cNvPicPr>
            <p:nvPr/>
          </p:nvPicPr>
          <p:blipFill>
            <a:blip r:embed="rId6"/>
            <a:stretch>
              <a:fillRect/>
            </a:stretch>
          </p:blipFill>
          <p:spPr>
            <a:xfrm>
              <a:off x="6744997" y="2018818"/>
              <a:ext cx="3242397" cy="1245921"/>
            </a:xfrm>
            <a:prstGeom prst="rect">
              <a:avLst/>
            </a:prstGeom>
          </p:spPr>
        </p:pic>
      </p:grpSp>
      <p:sp>
        <p:nvSpPr>
          <p:cNvPr id="3" name="TextBox 2">
            <a:extLst>
              <a:ext uri="{FF2B5EF4-FFF2-40B4-BE49-F238E27FC236}">
                <a16:creationId xmlns:a16="http://schemas.microsoft.com/office/drawing/2014/main" id="{B4E32A16-04B0-A1B1-205B-F55BB05A102B}"/>
              </a:ext>
            </a:extLst>
          </p:cNvPr>
          <p:cNvSpPr txBox="1"/>
          <p:nvPr/>
        </p:nvSpPr>
        <p:spPr>
          <a:xfrm>
            <a:off x="8664507" y="2124040"/>
            <a:ext cx="3232420" cy="1938992"/>
          </a:xfrm>
          <a:prstGeom prst="rect">
            <a:avLst/>
          </a:prstGeom>
          <a:noFill/>
          <a:ln w="19050">
            <a:solidFill>
              <a:schemeClr val="accent3"/>
            </a:solidFill>
          </a:ln>
          <a:effectLst>
            <a:glow rad="153155">
              <a:schemeClr val="accent3">
                <a:satMod val="175000"/>
                <a:alpha val="40000"/>
              </a:schemeClr>
            </a:glow>
          </a:effectLst>
        </p:spPr>
        <p:txBody>
          <a:bodyPr wrap="square" rtlCol="0">
            <a:spAutoFit/>
          </a:bodyPr>
          <a:lstStyle/>
          <a:p>
            <a:r>
              <a:rPr lang="en-US" sz="2000" dirty="0">
                <a:solidFill>
                  <a:schemeClr val="bg1"/>
                </a:solidFill>
              </a:rPr>
              <a:t>Interested in leading a Dust Mitigation Subgroup? </a:t>
            </a:r>
          </a:p>
          <a:p>
            <a:endParaRPr lang="en-US" sz="2000" dirty="0">
              <a:solidFill>
                <a:schemeClr val="bg1"/>
              </a:solidFill>
            </a:endParaRPr>
          </a:p>
          <a:p>
            <a:r>
              <a:rPr lang="en-US" sz="2000" dirty="0">
                <a:solidFill>
                  <a:schemeClr val="bg1"/>
                </a:solidFill>
              </a:rPr>
              <a:t>Fill out our survey</a:t>
            </a:r>
            <a:r>
              <a:rPr lang="en-US" sz="2000" dirty="0" smtClean="0">
                <a:solidFill>
                  <a:schemeClr val="bg1"/>
                </a:solidFill>
              </a:rPr>
              <a:t>!</a:t>
            </a:r>
          </a:p>
          <a:p>
            <a:r>
              <a:rPr lang="en-US" sz="2000" u="sng" dirty="0">
                <a:hlinkClick r:id="rId7"/>
              </a:rPr>
              <a:t>https://</a:t>
            </a:r>
            <a:r>
              <a:rPr lang="en-US" sz="2000" u="sng" dirty="0" smtClean="0">
                <a:hlinkClick r:id="rId7"/>
              </a:rPr>
              <a:t>forms.gle/AGpyJcNZBd6ihdaq7</a:t>
            </a:r>
            <a:endParaRPr lang="en-US" sz="2000" u="sng" dirty="0"/>
          </a:p>
        </p:txBody>
      </p:sp>
    </p:spTree>
    <p:extLst>
      <p:ext uri="{BB962C8B-B14F-4D97-AF65-F5344CB8AC3E}">
        <p14:creationId xmlns:p14="http://schemas.microsoft.com/office/powerpoint/2010/main" val="4842758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5BC2CD-0838-124E-80A3-1128158EC2F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4568688"/>
            <a:ext cx="12191999" cy="2350273"/>
          </a:xfrm>
          <a:prstGeom prst="rect">
            <a:avLst/>
          </a:prstGeom>
        </p:spPr>
      </p:pic>
      <p:sp>
        <p:nvSpPr>
          <p:cNvPr id="2" name="Title 1">
            <a:extLst>
              <a:ext uri="{FF2B5EF4-FFF2-40B4-BE49-F238E27FC236}">
                <a16:creationId xmlns:a16="http://schemas.microsoft.com/office/drawing/2014/main" id="{A5F40858-83D3-FA4A-83AB-A2EFF7896BF1}"/>
              </a:ext>
            </a:extLst>
          </p:cNvPr>
          <p:cNvSpPr>
            <a:spLocks noGrp="1"/>
          </p:cNvSpPr>
          <p:nvPr>
            <p:ph type="title"/>
          </p:nvPr>
        </p:nvSpPr>
        <p:spPr>
          <a:xfrm>
            <a:off x="3946358" y="419100"/>
            <a:ext cx="7788442" cy="762000"/>
          </a:xfrm>
        </p:spPr>
        <p:txBody>
          <a:bodyPr>
            <a:normAutofit fontScale="90000"/>
          </a:bodyPr>
          <a:lstStyle/>
          <a:p>
            <a:r>
              <a:rPr lang="en-US" dirty="0" smtClean="0"/>
              <a:t>Space Technology Funding Opportunities</a:t>
            </a:r>
            <a:endParaRPr lang="en-US" dirty="0"/>
          </a:p>
        </p:txBody>
      </p:sp>
      <p:sp>
        <p:nvSpPr>
          <p:cNvPr id="4" name="Date Placeholder 3">
            <a:extLst>
              <a:ext uri="{FF2B5EF4-FFF2-40B4-BE49-F238E27FC236}">
                <a16:creationId xmlns:a16="http://schemas.microsoft.com/office/drawing/2014/main" id="{A1D2A171-067F-954B-AA0C-4B11878BB00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93144-C76E-764F-93FB-58C67DB58A80}" type="datetime3">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 August 2023</a:t>
            </a:fld>
            <a:endPar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42D847F-19A7-CE4F-89F2-97E6C5FA3B3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018DA1CF-FA49-3344-BE77-9C335ED8F721}"/>
              </a:ext>
            </a:extLst>
          </p:cNvPr>
          <p:cNvSpPr txBox="1">
            <a:spLocks/>
          </p:cNvSpPr>
          <p:nvPr/>
        </p:nvSpPr>
        <p:spPr>
          <a:xfrm>
            <a:off x="952500" y="1284182"/>
            <a:ext cx="10287000" cy="5067457"/>
          </a:xfrm>
          <a:prstGeom prst="rect">
            <a:avLst/>
          </a:prstGeom>
          <a:solidFill>
            <a:schemeClr val="tx1">
              <a:alpha val="50000"/>
            </a:schemeClr>
          </a:solidFill>
        </p:spPr>
        <p:txBody>
          <a:bodyPr vert="horz" lIns="0" tIns="0" rIns="0" bIns="0" rtlCol="0">
            <a:normAutofit fontScale="77500" lnSpcReduction="20000"/>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None/>
              <a:tabLst/>
              <a:defRPr/>
            </a:pPr>
            <a:r>
              <a:rPr kumimoji="0" lang="en-US" sz="2000" b="1" i="0" u="none" strike="noStrike" kern="1200" cap="none" spc="0" normalizeH="0" baseline="0" noProof="0" dirty="0" smtClean="0">
                <a:ln>
                  <a:noFill/>
                </a:ln>
                <a:solidFill>
                  <a:srgbClr val="F9E180"/>
                </a:solidFill>
                <a:effectLst/>
                <a:uLnTx/>
                <a:uFillTx/>
                <a:latin typeface="Arial" panose="020B0604020202020204"/>
                <a:ea typeface="+mn-ea"/>
                <a:cs typeface="+mn-cs"/>
              </a:rPr>
              <a:t>Current Tech Development Opportunities</a:t>
            </a:r>
          </a:p>
          <a:p>
            <a:r>
              <a:rPr lang="en-US" b="1" dirty="0" smtClean="0">
                <a:hlinkClick r:id="rId3"/>
              </a:rPr>
              <a:t>NSF </a:t>
            </a:r>
            <a:r>
              <a:rPr lang="en-US" b="1" dirty="0">
                <a:hlinkClick r:id="rId3"/>
              </a:rPr>
              <a:t>SBIR and STTR »</a:t>
            </a:r>
            <a:endParaRPr lang="en-US" b="1" dirty="0"/>
          </a:p>
          <a:p>
            <a:pPr lvl="1"/>
            <a:r>
              <a:rPr lang="en-US" dirty="0"/>
              <a:t>NSF recommends treating the submission window like a deadline, but you can submit anytime within a year of receiving an official invitation from NSF. (NSF uses submission windows to help gather and review proposals, but sometimes proposals are reviewed as they are received.) Windows: March 2, 2023 - July 5, 2023 July 6, 2023 - November 1, </a:t>
            </a:r>
            <a:r>
              <a:rPr lang="en-US" dirty="0" smtClean="0"/>
              <a:t>2023</a:t>
            </a:r>
          </a:p>
          <a:p>
            <a:r>
              <a:rPr lang="en-US" b="1" dirty="0" smtClean="0">
                <a:hlinkClick r:id="rId4"/>
              </a:rPr>
              <a:t>NASA </a:t>
            </a:r>
            <a:r>
              <a:rPr lang="en-US" b="1" dirty="0">
                <a:hlinkClick r:id="rId4"/>
              </a:rPr>
              <a:t>Innovation Corps Pilot »</a:t>
            </a:r>
            <a:endParaRPr lang="en-US" b="1" dirty="0"/>
          </a:p>
          <a:p>
            <a:pPr lvl="1"/>
            <a:r>
              <a:rPr lang="en-US" dirty="0"/>
              <a:t>Proposals may be submitted at any time through July 22, 2022, but applications will be reviewed in intervals on the following dates: Sept. 16, 2022; Nov. 17, 2022; and Jan 20, 2023</a:t>
            </a:r>
          </a:p>
          <a:p>
            <a:r>
              <a:rPr lang="en-US" b="1" dirty="0">
                <a:hlinkClick r:id="rId5"/>
              </a:rPr>
              <a:t>Technology Advancement Utilizing Suborbital and Orbital Flight Opportunities “</a:t>
            </a:r>
            <a:r>
              <a:rPr lang="en-US" b="1" dirty="0" err="1">
                <a:hlinkClick r:id="rId5"/>
              </a:rPr>
              <a:t>TechFlights</a:t>
            </a:r>
            <a:r>
              <a:rPr lang="en-US" b="1" dirty="0">
                <a:hlinkClick r:id="rId5"/>
              </a:rPr>
              <a:t>” »</a:t>
            </a:r>
            <a:endParaRPr lang="en-US" b="1" dirty="0"/>
          </a:p>
          <a:p>
            <a:pPr lvl="1"/>
            <a:r>
              <a:rPr lang="en-US" dirty="0"/>
              <a:t>Mandatory Preliminary Proposals Due - 6/7/2023 Full Proposals Due - 10/4/2023</a:t>
            </a:r>
          </a:p>
          <a:p>
            <a:r>
              <a:rPr lang="en-US" b="1" dirty="0">
                <a:hlinkClick r:id="rId6"/>
              </a:rPr>
              <a:t>H</a:t>
            </a:r>
            <a:r>
              <a:rPr lang="en-US" b="1" dirty="0" smtClean="0">
                <a:hlinkClick r:id="rId6"/>
              </a:rPr>
              <a:t>uman Lander Challenge</a:t>
            </a:r>
            <a:endParaRPr lang="en-US" b="1" dirty="0"/>
          </a:p>
          <a:p>
            <a:pPr lvl="1"/>
            <a:r>
              <a:rPr lang="en-US" dirty="0"/>
              <a:t>Notice of Intent (NOI) </a:t>
            </a:r>
            <a:r>
              <a:rPr lang="en-US" dirty="0" smtClean="0"/>
              <a:t>Due </a:t>
            </a:r>
            <a:r>
              <a:rPr lang="en-US" dirty="0"/>
              <a:t>October 22, </a:t>
            </a:r>
            <a:r>
              <a:rPr lang="en-US" dirty="0" smtClean="0"/>
              <a:t>2023; Full </a:t>
            </a:r>
            <a:r>
              <a:rPr lang="en-US" dirty="0"/>
              <a:t>Proposals Due </a:t>
            </a:r>
            <a:r>
              <a:rPr lang="en-US" dirty="0" smtClean="0"/>
              <a:t>March 4, 2024</a:t>
            </a:r>
            <a:endParaRPr lang="en-US" dirty="0"/>
          </a:p>
          <a:p>
            <a:r>
              <a:rPr lang="en-US" b="1" dirty="0" smtClean="0">
                <a:hlinkClick r:id="rId7"/>
              </a:rPr>
              <a:t>NASA's </a:t>
            </a:r>
            <a:r>
              <a:rPr lang="en-US" b="1" dirty="0">
                <a:hlinkClick r:id="rId7"/>
              </a:rPr>
              <a:t>2024 BIG Idea Challenge »</a:t>
            </a:r>
            <a:endParaRPr lang="en-US" b="1" dirty="0"/>
          </a:p>
          <a:p>
            <a:pPr lvl="1"/>
            <a:r>
              <a:rPr lang="en-US" dirty="0"/>
              <a:t>Notice of Intent Deadline – September 20, 2023; Q&amp;A Session for Interested Teams – October 12, 2023; Proposal Deadline – January 23, 2024; </a:t>
            </a:r>
            <a:r>
              <a:rPr lang="en-US" dirty="0" smtClean="0"/>
              <a:t>2024 </a:t>
            </a:r>
            <a:r>
              <a:rPr lang="en-US" dirty="0"/>
              <a:t>BIG Idea Forum – November 5-7, 2024</a:t>
            </a:r>
          </a:p>
          <a:p>
            <a:pPr lvl="1"/>
            <a:endParaRPr lang="en-US" dirty="0"/>
          </a:p>
          <a:p>
            <a:pPr marL="0" marR="1550" indent="0">
              <a:buNone/>
            </a:pPr>
            <a:r>
              <a:rPr lang="en-US" b="1" dirty="0" smtClean="0">
                <a:solidFill>
                  <a:srgbClr val="F9E180"/>
                </a:solidFill>
                <a:latin typeface="Arial" panose="020B0604020202020204" pitchFamily="34" charset="0"/>
              </a:rPr>
              <a:t>Future Solicitation and Opportunities</a:t>
            </a:r>
          </a:p>
          <a:p>
            <a:r>
              <a:rPr lang="en-US" b="1" dirty="0">
                <a:hlinkClick r:id="rId8"/>
              </a:rPr>
              <a:t>NASA Innovative Advanced Concepts (NIAC) 2024 Phase I Call for Proposals »</a:t>
            </a:r>
            <a:endParaRPr lang="en-US" b="1" dirty="0"/>
          </a:p>
          <a:p>
            <a:pPr lvl="1"/>
            <a:r>
              <a:rPr lang="en-US" dirty="0"/>
              <a:t>The NIAC program supports visionary research ideas through multiple progressive phases of study. Phase I studies are nine-month efforts to explore the overall viability and advance the technology readiness level (TRL). Eligible recipients of Phase I awards can propose for a follow-on Phase II study.</a:t>
            </a:r>
          </a:p>
          <a:p>
            <a:pPr lvl="1"/>
            <a:endParaRPr lang="en-US" dirty="0"/>
          </a:p>
        </p:txBody>
      </p:sp>
    </p:spTree>
    <p:extLst>
      <p:ext uri="{BB962C8B-B14F-4D97-AF65-F5344CB8AC3E}">
        <p14:creationId xmlns:p14="http://schemas.microsoft.com/office/powerpoint/2010/main" val="36571871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hulc.nianet.org/wp-content/uploads/2023/03/Artemis-Base-Camp-3-1024x57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1600" y="897037"/>
            <a:ext cx="9961690" cy="56034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F40858-83D3-FA4A-83AB-A2EFF7896BF1}"/>
              </a:ext>
            </a:extLst>
          </p:cNvPr>
          <p:cNvSpPr>
            <a:spLocks noGrp="1"/>
          </p:cNvSpPr>
          <p:nvPr>
            <p:ph type="title"/>
          </p:nvPr>
        </p:nvSpPr>
        <p:spPr>
          <a:xfrm>
            <a:off x="3946358" y="419100"/>
            <a:ext cx="7788442" cy="762000"/>
          </a:xfrm>
        </p:spPr>
        <p:txBody>
          <a:bodyPr>
            <a:normAutofit/>
          </a:bodyPr>
          <a:lstStyle/>
          <a:p>
            <a:r>
              <a:rPr lang="en-US" dirty="0" smtClean="0"/>
              <a:t>Human Lander Challenge</a:t>
            </a:r>
            <a:endParaRPr lang="en-US" dirty="0"/>
          </a:p>
        </p:txBody>
      </p:sp>
      <p:sp>
        <p:nvSpPr>
          <p:cNvPr id="4" name="Date Placeholder 3">
            <a:extLst>
              <a:ext uri="{FF2B5EF4-FFF2-40B4-BE49-F238E27FC236}">
                <a16:creationId xmlns:a16="http://schemas.microsoft.com/office/drawing/2014/main" id="{A1D2A171-067F-954B-AA0C-4B11878BB000}"/>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93144-C76E-764F-93FB-58C67DB58A80}" type="datetime3">
              <a:rPr kumimoji="0" lang="en-US" sz="1000" b="0" i="0" u="none" strike="noStrike" kern="1200" cap="none" spc="0" normalizeH="0" baseline="0" noProof="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 August 2023</a:t>
            </a:fld>
            <a:endPar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42D847F-19A7-CE4F-89F2-97E6C5FA3B3B}"/>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BCDCBD-78E1-0D41-A999-31B5EBF8E02C}" type="slidenum">
              <a:rPr kumimoji="0" lang="en-US" sz="1000" b="1" i="0" u="none" strike="noStrike" kern="1200" cap="none" spc="0" normalizeH="0" baseline="0" noProof="0" smtClean="0">
                <a:ln>
                  <a:noFill/>
                </a:ln>
                <a:solidFill>
                  <a:srgbClr val="3E8EDE"/>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dirty="0">
              <a:ln>
                <a:noFill/>
              </a:ln>
              <a:solidFill>
                <a:srgbClr val="3E8EDE"/>
              </a:solidFill>
              <a:effectLst/>
              <a:uLnTx/>
              <a:uFillTx/>
              <a:latin typeface="Arial" panose="020B0604020202020204"/>
              <a:ea typeface="+mn-ea"/>
              <a:cs typeface="+mn-cs"/>
            </a:endParaRPr>
          </a:p>
        </p:txBody>
      </p:sp>
      <p:sp>
        <p:nvSpPr>
          <p:cNvPr id="9" name="Content Placeholder 2">
            <a:extLst>
              <a:ext uri="{FF2B5EF4-FFF2-40B4-BE49-F238E27FC236}">
                <a16:creationId xmlns:a16="http://schemas.microsoft.com/office/drawing/2014/main" id="{018DA1CF-FA49-3344-BE77-9C335ED8F721}"/>
              </a:ext>
            </a:extLst>
          </p:cNvPr>
          <p:cNvSpPr txBox="1">
            <a:spLocks/>
          </p:cNvSpPr>
          <p:nvPr/>
        </p:nvSpPr>
        <p:spPr>
          <a:xfrm>
            <a:off x="952500" y="1284181"/>
            <a:ext cx="10287000" cy="5216307"/>
          </a:xfrm>
          <a:prstGeom prst="rect">
            <a:avLst/>
          </a:prstGeom>
          <a:solidFill>
            <a:schemeClr val="tx1">
              <a:alpha val="50000"/>
            </a:schemeClr>
          </a:solidFill>
        </p:spPr>
        <p:txBody>
          <a:bodyPr vert="horz" lIns="0" tIns="0" rIns="0" bIns="0" rtlCol="0">
            <a:normAutofit fontScale="85000" lnSpcReduction="10000"/>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Through the 2024 </a:t>
            </a:r>
            <a:r>
              <a:rPr lang="en-US" dirty="0" err="1"/>
              <a:t>HuLC</a:t>
            </a:r>
            <a:r>
              <a:rPr lang="en-US" dirty="0"/>
              <a:t> competition, NASA’s Human Landing System (HLS) Program provides college students the opportunity to explore innovations and potential solutions to lunar Plume-Surface Interaction (PSI) risks and challenges</a:t>
            </a:r>
            <a:r>
              <a:rPr lang="en-US" dirty="0" smtClean="0"/>
              <a:t>.</a:t>
            </a:r>
          </a:p>
          <a:p>
            <a:r>
              <a:rPr lang="en-US" dirty="0"/>
              <a:t>NASA’s HLS Program is responsible for the transportation in deep space to carry humans to and from the surface of the Moon for NASA’s Artemis lunar exploration program. Crews will board the HLS in lunar orbit and descend to the surface where they will collect samples, perform science experiments, and observe the lunar environment before returning to orbit in the HLS</a:t>
            </a:r>
            <a:r>
              <a:rPr lang="en-US" dirty="0" smtClean="0"/>
              <a:t>.</a:t>
            </a:r>
          </a:p>
          <a:p>
            <a:r>
              <a:rPr lang="en-US" dirty="0"/>
              <a:t>Teams are invited to submit proposals for</a:t>
            </a:r>
            <a:r>
              <a:rPr lang="en-US" b="1" dirty="0"/>
              <a:t> </a:t>
            </a:r>
            <a:r>
              <a:rPr lang="en-US" b="1" dirty="0">
                <a:solidFill>
                  <a:srgbClr val="F9E180"/>
                </a:solidFill>
              </a:rPr>
              <a:t>innovative, systems-level solutions to understand, mitigate, and manage the impacts of lunar PSI that can be implemented within 3-5 years</a:t>
            </a:r>
            <a:r>
              <a:rPr lang="en-US" b="1" dirty="0"/>
              <a:t>.</a:t>
            </a:r>
            <a:r>
              <a:rPr lang="en-US" dirty="0"/>
              <a:t> The potential solutions teams can propose to could include, but are not limited to, the following categories:</a:t>
            </a:r>
          </a:p>
          <a:p>
            <a:pPr lvl="1"/>
            <a:r>
              <a:rPr lang="en-US" dirty="0"/>
              <a:t>Trade Studies on Landing Trajectories that Minimize PSI</a:t>
            </a:r>
          </a:p>
          <a:p>
            <a:pPr lvl="1"/>
            <a:r>
              <a:rPr lang="en-US" dirty="0"/>
              <a:t>Reduction / Mitigation of Erosion (Cratering) and Ejecta during Descent, Landing, and Ascent</a:t>
            </a:r>
          </a:p>
          <a:p>
            <a:pPr lvl="1"/>
            <a:r>
              <a:rPr lang="en-US" dirty="0"/>
              <a:t>Development of PSI Flight Instrumentation / Measurement Methods and Concepts</a:t>
            </a:r>
          </a:p>
          <a:p>
            <a:pPr lvl="1"/>
            <a:r>
              <a:rPr lang="en-US" dirty="0"/>
              <a:t>Tracking Dust During Descent, Landing, and Ascent</a:t>
            </a:r>
          </a:p>
          <a:p>
            <a:pPr lvl="1"/>
            <a:r>
              <a:rPr lang="en-US" dirty="0"/>
              <a:t>Instrumentation Performance Through the Dust Cloud During Landing</a:t>
            </a:r>
          </a:p>
          <a:p>
            <a:pPr lvl="1"/>
            <a:r>
              <a:rPr lang="en-US" dirty="0"/>
              <a:t>HLS Asset Safety (ejecta damage, excessive lander heating, etc.)</a:t>
            </a:r>
          </a:p>
          <a:p>
            <a:pPr lvl="1"/>
            <a:r>
              <a:rPr lang="en-US" dirty="0"/>
              <a:t>PSI Modeling and </a:t>
            </a:r>
            <a:r>
              <a:rPr lang="en-US" dirty="0" smtClean="0"/>
              <a:t>Validation</a:t>
            </a:r>
          </a:p>
          <a:p>
            <a:r>
              <a:rPr lang="en-US" dirty="0" smtClean="0">
                <a:solidFill>
                  <a:srgbClr val="F9E180"/>
                </a:solidFill>
              </a:rPr>
              <a:t>Notice </a:t>
            </a:r>
            <a:r>
              <a:rPr lang="en-US" dirty="0">
                <a:solidFill>
                  <a:srgbClr val="F9E180"/>
                </a:solidFill>
              </a:rPr>
              <a:t>of Intent (NOI) </a:t>
            </a:r>
            <a:r>
              <a:rPr lang="en-US" dirty="0" smtClean="0">
                <a:solidFill>
                  <a:srgbClr val="F9E180"/>
                </a:solidFill>
              </a:rPr>
              <a:t>Due October 22, 2023; Full Proposal Due March 4, 2024</a:t>
            </a:r>
          </a:p>
          <a:p>
            <a:r>
              <a:rPr lang="en-US" dirty="0">
                <a:hlinkClick r:id="rId3"/>
              </a:rPr>
              <a:t>https://hulc.nianet.org/challenge_details</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1431096523"/>
      </p:ext>
    </p:extLst>
  </p:cSld>
  <p:clrMapOvr>
    <a:masterClrMapping/>
  </p:clrMapOvr>
  <p:timing>
    <p:tnLst>
      <p:par>
        <p:cTn id="1" dur="indefinite" restart="never" nodeType="tmRoot"/>
      </p:par>
    </p:tnLst>
  </p:timing>
</p:sld>
</file>

<file path=ppt/theme/theme1.xml><?xml version="1.0" encoding="utf-8"?>
<a:theme xmlns:a="http://schemas.openxmlformats.org/drawingml/2006/main" name="APL-PowerPoint-Theme_dark">
  <a:themeElements>
    <a:clrScheme name="APL PPT Template Palette">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bg1"/>
          </a:solidFill>
        </a:ln>
      </a:spPr>
      <a:bodyPr rtlCol="0" anchor="ctr">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bg1"/>
            </a:solidFill>
          </a:defRPr>
        </a:defPPr>
      </a:lstStyle>
    </a:txDef>
  </a:objectDefaults>
  <a:extraClrSchemeLst/>
  <a:extLst>
    <a:ext uri="{05A4C25C-085E-4340-85A3-A5531E510DB2}">
      <thm15:themeFamily xmlns:thm15="http://schemas.microsoft.com/office/thememl/2012/main" name="Presentation7" id="{D68E3EF3-C6FA-1E42-A977-969D056CF3F3}" vid="{09EF0690-C9A7-EB48-8012-9DFA8E05901B}"/>
    </a:ext>
  </a:extLst>
</a:theme>
</file>

<file path=ppt/theme/theme2.xml><?xml version="1.0" encoding="utf-8"?>
<a:theme xmlns:a="http://schemas.openxmlformats.org/drawingml/2006/main" name="LSIC2">
  <a:themeElements>
    <a:clrScheme name="APL PPT Template Palette">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bg1"/>
          </a:solidFill>
        </a:ln>
      </a:spPr>
      <a:bodyPr rtlCol="0" anchor="ctr">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bg1"/>
            </a:solidFill>
          </a:defRPr>
        </a:defPPr>
      </a:lstStyle>
    </a:txDef>
  </a:objectDefaults>
  <a:extraClrSchemeLst/>
  <a:extLst>
    <a:ext uri="{05A4C25C-085E-4340-85A3-A5531E510DB2}">
      <thm15:themeFamily xmlns:thm15="http://schemas.microsoft.com/office/thememl/2012/main" name="LSIC2" id="{913F7019-6011-42B2-8031-80BBCB8B098E}" vid="{F811F5FA-B415-40DD-9A63-2B41C9FD4542}"/>
    </a:ext>
  </a:extLst>
</a:theme>
</file>

<file path=ppt/theme/theme3.xml><?xml version="1.0" encoding="utf-8"?>
<a:theme xmlns:a="http://schemas.openxmlformats.org/drawingml/2006/main" name="6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IC_SP_Template2" id="{C6ADA3D5-F5E8-F240-B112-05BEB6FD8BD6}" vid="{16564095-1E1E-3941-BC5A-4165F13D0F5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57BFD2CB1E744298C1AF8AA7379FF3" ma:contentTypeVersion="2" ma:contentTypeDescription="Create a new document." ma:contentTypeScope="" ma:versionID="15c23ae1aff2a31a8746ac30c25ad53f">
  <xsd:schema xmlns:xsd="http://www.w3.org/2001/XMLSchema" xmlns:xs="http://www.w3.org/2001/XMLSchema" xmlns:p="http://schemas.microsoft.com/office/2006/metadata/properties" xmlns:ns1="http://schemas.microsoft.com/sharepoint/v3" xmlns:ns2="http://schemas.microsoft.com/sharepoint/v4" targetNamespace="http://schemas.microsoft.com/office/2006/metadata/properties" ma:root="true" ma:fieldsID="0ebe41797ef7d785f7ee00a308cc1d4d" ns1:_="" ns2:_="">
    <xsd:import namespace="http://schemas.microsoft.com/sharepoint/v3"/>
    <xsd:import namespace="http://schemas.microsoft.com/sharepoint/v4"/>
    <xsd:element name="properties">
      <xsd:complexType>
        <xsd:sequence>
          <xsd:element name="documentManagement">
            <xsd:complexType>
              <xsd:all>
                <xsd:element ref="ns1:PublishingStartDate" minOccurs="0"/>
                <xsd:element ref="ns1:PublishingExpirationDate" minOccurs="0"/>
                <xsd:element ref="ns2: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0"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8A0430C-6753-4A49-8EA6-EB015BBD90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705E72-33D2-49FE-82C1-AC4E719A7179}">
  <ds:schemaRefs>
    <ds:schemaRef ds:uri="http://schemas.microsoft.com/sharepoint/v3/contenttype/forms"/>
  </ds:schemaRefs>
</ds:datastoreItem>
</file>

<file path=customXml/itemProps3.xml><?xml version="1.0" encoding="utf-8"?>
<ds:datastoreItem xmlns:ds="http://schemas.openxmlformats.org/officeDocument/2006/customXml" ds:itemID="{E67E9159-B4E5-458F-AE2E-4A186E1ACA1C}">
  <ds:schemaRefs>
    <ds:schemaRef ds:uri="http://schemas.microsoft.com/office/infopath/2007/PartnerControls"/>
    <ds:schemaRef ds:uri="http://purl.org/dc/elements/1.1/"/>
    <ds:schemaRef ds:uri="http://schemas.microsoft.com/office/2006/metadata/properties"/>
    <ds:schemaRef ds:uri="http://schemas.microsoft.com/sharepoint/v3"/>
    <ds:schemaRef ds:uri="http://schemas.microsoft.com/sharepoint/v4"/>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APL-PowerPoint-Theme_light</Template>
  <TotalTime>26573</TotalTime>
  <Words>2323</Words>
  <Application>Microsoft Office PowerPoint</Application>
  <PresentationFormat>Widescreen</PresentationFormat>
  <Paragraphs>314</Paragraphs>
  <Slides>22</Slides>
  <Notes>10</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22</vt:i4>
      </vt:variant>
    </vt:vector>
  </HeadingPairs>
  <TitlesOfParts>
    <vt:vector size="42" baseType="lpstr">
      <vt:lpstr>Malgun Gothic</vt:lpstr>
      <vt:lpstr>Malgun Gothic Semilight</vt:lpstr>
      <vt:lpstr>MS PGothic</vt:lpstr>
      <vt:lpstr>MS PGothic</vt:lpstr>
      <vt:lpstr>.AppleSystemUIFont</vt:lpstr>
      <vt:lpstr>Arial</vt:lpstr>
      <vt:lpstr>Arial Bold</vt:lpstr>
      <vt:lpstr>Calibri</vt:lpstr>
      <vt:lpstr>Calibri Light</vt:lpstr>
      <vt:lpstr>Courier New</vt:lpstr>
      <vt:lpstr>Ebrima</vt:lpstr>
      <vt:lpstr>Franklin Gothic Book</vt:lpstr>
      <vt:lpstr>Helvetica</vt:lpstr>
      <vt:lpstr>Leelawadee UI</vt:lpstr>
      <vt:lpstr>Myriad Pro</vt:lpstr>
      <vt:lpstr>Wingdings</vt:lpstr>
      <vt:lpstr>ヒラギノ角ゴ Pro W3</vt:lpstr>
      <vt:lpstr>APL-PowerPoint-Theme_dark</vt:lpstr>
      <vt:lpstr>LSIC2</vt:lpstr>
      <vt:lpstr>65_Office Theme</vt:lpstr>
      <vt:lpstr>LSIC Dust Mitigation Focus Group</vt:lpstr>
      <vt:lpstr>Agenda</vt:lpstr>
      <vt:lpstr>LSIC Updates and Communications</vt:lpstr>
      <vt:lpstr>LSIC Dust Mitigation Wiki Page</vt:lpstr>
      <vt:lpstr>Join the Discussion on our Wiki Page</vt:lpstr>
      <vt:lpstr>Get Involved with Dust Mitigation</vt:lpstr>
      <vt:lpstr>Dust Mitigation FG Subgroups</vt:lpstr>
      <vt:lpstr>Space Technology Funding Opportunities</vt:lpstr>
      <vt:lpstr>Human Lander Challenge</vt:lpstr>
      <vt:lpstr>PowerPoint Presentation</vt:lpstr>
      <vt:lpstr>LSIC Activities</vt:lpstr>
      <vt:lpstr>Autonomy Workshop (EA and E&amp;C) August 21-22, 2023 10:00 am – 5:00 pm EDT, Virtual </vt:lpstr>
      <vt:lpstr>PowerPoint Presentation</vt:lpstr>
      <vt:lpstr>Announcing DM &amp; EE Joint Workshop!</vt:lpstr>
      <vt:lpstr>The Path to an Enduring Lunar Presence</vt:lpstr>
      <vt:lpstr>LSIC White Paper and M2M Feedback</vt:lpstr>
      <vt:lpstr>Today’s Technology Presentation  “Large-Area Nanotextured Surfaces for Passive Dust Mitigation: SBIR Phase II Project Updates and Key Questions”</vt:lpstr>
      <vt:lpstr>Today’s Technology Presentation  “Chemically modified reduced graphene oxide (CMrGO)-based Electrodynamic Dust Shield (EDS) devices for Lunar dust mitigation”</vt:lpstr>
      <vt:lpstr>Discussion on Passive &amp; Active Dust Mitigation Technologies</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Space Update</dc:title>
  <dc:subject/>
  <dc:creator>Microsoft Office User</dc:creator>
  <cp:keywords/>
  <dc:description>Version 1.0</dc:description>
  <cp:lastModifiedBy>Tolis, Lindsey R.</cp:lastModifiedBy>
  <cp:revision>1170</cp:revision>
  <cp:lastPrinted>2020-06-08T15:00:30Z</cp:lastPrinted>
  <dcterms:created xsi:type="dcterms:W3CDTF">2019-01-21T11:32:32Z</dcterms:created>
  <dcterms:modified xsi:type="dcterms:W3CDTF">2023-08-17T17:46:29Z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0x0101009757BFD2CB1E744298C1AF8AA7379FF3</vt:lpwstr>
  </property>
</Properties>
</file>