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2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3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4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5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6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95" r:id="rId2"/>
    <p:sldMasterId id="2147483754" r:id="rId3"/>
    <p:sldMasterId id="2147483796" r:id="rId4"/>
    <p:sldMasterId id="2147483800" r:id="rId5"/>
    <p:sldMasterId id="2147483808" r:id="rId6"/>
    <p:sldMasterId id="2147483818" r:id="rId7"/>
  </p:sldMasterIdLst>
  <p:notesMasterIdLst>
    <p:notesMasterId r:id="rId17"/>
  </p:notesMasterIdLst>
  <p:sldIdLst>
    <p:sldId id="2165" r:id="rId8"/>
    <p:sldId id="15889" r:id="rId9"/>
    <p:sldId id="37996" r:id="rId10"/>
    <p:sldId id="37994" r:id="rId11"/>
    <p:sldId id="15895" r:id="rId12"/>
    <p:sldId id="37991" r:id="rId13"/>
    <p:sldId id="37959" r:id="rId14"/>
    <p:sldId id="37995" r:id="rId15"/>
    <p:sldId id="22493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02F60"/>
    <a:srgbClr val="FFFC00"/>
    <a:srgbClr val="FFFF00"/>
    <a:srgbClr val="F7E27F"/>
    <a:srgbClr val="374354"/>
    <a:srgbClr val="333F4E"/>
    <a:srgbClr val="000000"/>
    <a:srgbClr val="4499FF"/>
    <a:srgbClr val="4454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533" autoAdjust="0"/>
    <p:restoredTop sz="96252" autoAdjust="0"/>
  </p:normalViewPr>
  <p:slideViewPr>
    <p:cSldViewPr snapToGrid="0" snapToObjects="1">
      <p:cViewPr varScale="1">
        <p:scale>
          <a:sx n="111" d="100"/>
          <a:sy n="111" d="100"/>
        </p:scale>
        <p:origin x="270" y="96"/>
      </p:cViewPr>
      <p:guideLst/>
    </p:cSldViewPr>
  </p:slideViewPr>
  <p:outlineViewPr>
    <p:cViewPr>
      <p:scale>
        <a:sx n="33" d="100"/>
        <a:sy n="33" d="100"/>
      </p:scale>
      <p:origin x="0" y="-6616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10" Type="http://schemas.openxmlformats.org/officeDocument/2006/relationships/slide" Target="slides/slide3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04DE9B-072A-DA43-BFCC-961F4FEB56E9}" type="datetimeFigureOut">
              <a:rPr lang="en-US" smtClean="0"/>
              <a:t>5/23/2024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921359-15F7-1E4E-94ED-77BE296B4C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5678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921359-15F7-1E4E-94ED-77BE296B4C8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029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marR="0" lvl="0" indent="-2857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35133E-5659-4735-BCAF-C37C66477FE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49228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921359-15F7-1E4E-94ED-77BE296B4C8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5121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marR="0" lvl="0" indent="-2857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35133E-5659-4735-BCAF-C37C66477FE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3705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SRR- June 4-7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ASCEND- July 30-Aug 1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200" b="1" dirty="0">
                <a:solidFill>
                  <a:schemeClr val="bg1"/>
                </a:solidFill>
                <a:latin typeface="Calibri" panose="020F0502020204030204"/>
              </a:rPr>
              <a:t>Advanced power for space exploration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35133E-5659-4735-BCAF-C37C66477FE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12359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212121"/>
                </a:solidFill>
                <a:effectLst/>
                <a:latin typeface="Source Sans Pro" panose="020B0503030403020204" pitchFamily="34" charset="0"/>
              </a:rPr>
              <a:t>Release of a solicitation, titled “Fission Surface Power Advanced Closed Brayton Convertor (FSP-ACBC) system” as an Appendix to the Space Technology Mission Directorate (STMD) NASA Research Announcement (NRA), titled “Space Technology Research, Development, Demonstration, and Infusion - 2023 (SpaceTech-REDDI-2023),” on or about </a:t>
            </a:r>
            <a:r>
              <a:rPr lang="en-US" b="1" i="0" dirty="0">
                <a:solidFill>
                  <a:srgbClr val="212121"/>
                </a:solidFill>
                <a:effectLst/>
                <a:latin typeface="Source Sans Pro" panose="020B0503030403020204" pitchFamily="34" charset="0"/>
              </a:rPr>
              <a:t>July 7, 2023</a:t>
            </a:r>
            <a:r>
              <a:rPr lang="en-US" b="0" i="0" dirty="0">
                <a:solidFill>
                  <a:srgbClr val="212121"/>
                </a:solidFill>
                <a:effectLst/>
                <a:latin typeface="Source Sans Pro" panose="020B0503030403020204" pitchFamily="34" charset="0"/>
              </a:rPr>
              <a:t>.  Once the Appendix is posted, complete details (to include due dates) can be accessed via the following steps:</a:t>
            </a:r>
          </a:p>
          <a:p>
            <a:endParaRPr lang="en-US" b="0" i="0" dirty="0">
              <a:solidFill>
                <a:srgbClr val="212121"/>
              </a:solidFill>
              <a:effectLst/>
              <a:latin typeface="Source Sans Pro" panose="020B0503030403020204" pitchFamily="34" charset="0"/>
            </a:endParaRPr>
          </a:p>
          <a:p>
            <a:r>
              <a:rPr lang="en-US" b="0" i="0" dirty="0">
                <a:solidFill>
                  <a:srgbClr val="212121"/>
                </a:solidFill>
                <a:effectLst/>
                <a:latin typeface="Source Sans Pro" panose="020B0503030403020204" pitchFamily="34" charset="0"/>
              </a:rPr>
              <a:t>The intent of this appendix is to push the state of the art in space closed cycle Brayton technology to leverage future higher temperature space reactors and radiators.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921359-15F7-1E4E-94ED-77BE296B4C8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5334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35133E-5659-4735-BCAF-C37C66477FE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37280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D5F0F0-3408-9F4A-9B24-898CD7F5D4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9102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1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4ABF7FA-8EA1-F742-871A-FEAB06A59929}" type="datetime3">
              <a:rPr lang="en-US" smtClean="0"/>
              <a:t>23 May 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7" y="1333"/>
            <a:ext cx="12187256" cy="6855332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 rot="10800000">
            <a:off x="0" y="4358639"/>
            <a:ext cx="12192000" cy="2499359"/>
          </a:xfrm>
          <a:prstGeom prst="rect">
            <a:avLst/>
          </a:prstGeom>
          <a:gradFill>
            <a:gsLst>
              <a:gs pos="0">
                <a:srgbClr val="000000">
                  <a:alpha val="40000"/>
                </a:srgbClr>
              </a:gs>
              <a:gs pos="100000">
                <a:srgbClr val="000000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325600"/>
            <a:ext cx="9144000" cy="1570899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4038600"/>
            <a:ext cx="9144000" cy="838200"/>
          </a:xfrm>
        </p:spPr>
        <p:txBody>
          <a:bodyPr lIns="0" tIns="0" rIns="0" bIns="0"/>
          <a:lstStyle>
            <a:lvl1pPr marL="0" indent="0" algn="l">
              <a:buNone/>
              <a:defRPr sz="2400" b="1" baseline="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685800" y="4876800"/>
            <a:ext cx="5410200" cy="1295400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accent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  <a:br>
              <a:rPr lang="en-US" dirty="0"/>
            </a:br>
            <a:r>
              <a:rPr lang="en-US" dirty="0"/>
              <a:t>Title</a:t>
            </a:r>
            <a:br>
              <a:rPr lang="en-US" dirty="0"/>
            </a:br>
            <a:r>
              <a:rPr lang="en-US" dirty="0"/>
              <a:t>Contact information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009" y="95382"/>
            <a:ext cx="3178301" cy="1309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5550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432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-Column,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952500" y="1485900"/>
            <a:ext cx="4952999" cy="3871457"/>
          </a:xfrm>
        </p:spPr>
        <p:txBody>
          <a:bodyPr/>
          <a:lstStyle/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952501" y="5486400"/>
            <a:ext cx="10286999" cy="685800"/>
          </a:xfrm>
          <a:solidFill>
            <a:schemeClr val="accent2"/>
          </a:solidFill>
          <a:ln w="19050"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lvl="0"/>
            <a:r>
              <a:rPr lang="en-US" dirty="0"/>
              <a:t>Click to add callout text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3" hasCustomPrompt="1"/>
          </p:nvPr>
        </p:nvSpPr>
        <p:spPr>
          <a:xfrm>
            <a:off x="6286500" y="1485900"/>
            <a:ext cx="4953000" cy="3871457"/>
          </a:xfrm>
        </p:spPr>
        <p:txBody>
          <a:bodyPr/>
          <a:lstStyle/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DB9F7AC3-90A0-EF49-AE42-0519FF59C2D5}" type="datetime3">
              <a:rPr lang="en-US" smtClean="0"/>
              <a:t>23 May 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19100"/>
            <a:ext cx="11277600" cy="338328"/>
          </a:xfrm>
        </p:spPr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8" hasCustomPrompt="1"/>
          </p:nvPr>
        </p:nvSpPr>
        <p:spPr>
          <a:xfrm>
            <a:off x="457200" y="798576"/>
            <a:ext cx="11277600" cy="382524"/>
          </a:xfrm>
        </p:spPr>
        <p:txBody>
          <a:bodyPr>
            <a:normAutofit/>
          </a:bodyPr>
          <a:lstStyle>
            <a:lvl1pPr marL="0" indent="0">
              <a:buNone/>
              <a:defRPr sz="2000" baseline="0">
                <a:solidFill>
                  <a:schemeClr val="accent2"/>
                </a:solidFill>
              </a:defRPr>
            </a:lvl1pPr>
          </a:lstStyle>
          <a:p>
            <a:r>
              <a:rPr lang="en-US" sz="2000" b="0" dirty="0"/>
              <a:t>Click to add subtitle</a:t>
            </a:r>
            <a:endParaRPr lang="en-US" sz="1600" b="0" dirty="0"/>
          </a:p>
        </p:txBody>
      </p:sp>
    </p:spTree>
    <p:extLst>
      <p:ext uri="{BB962C8B-B14F-4D97-AF65-F5344CB8AC3E}">
        <p14:creationId xmlns:p14="http://schemas.microsoft.com/office/powerpoint/2010/main" val="8744993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add title</a:t>
            </a:r>
          </a:p>
        </p:txBody>
      </p:sp>
      <p:sp>
        <p:nvSpPr>
          <p:cNvPr id="9" name="Chart Placeholder 8"/>
          <p:cNvSpPr>
            <a:spLocks noGrp="1"/>
          </p:cNvSpPr>
          <p:nvPr>
            <p:ph type="chart" sz="quarter" idx="16" hasCustomPrompt="1"/>
          </p:nvPr>
        </p:nvSpPr>
        <p:spPr>
          <a:xfrm>
            <a:off x="952500" y="1181100"/>
            <a:ext cx="4952999" cy="4176257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chart</a:t>
            </a:r>
          </a:p>
        </p:txBody>
      </p:sp>
      <p:sp>
        <p:nvSpPr>
          <p:cNvPr id="15" name="Chart Placeholder 8"/>
          <p:cNvSpPr>
            <a:spLocks noGrp="1"/>
          </p:cNvSpPr>
          <p:nvPr>
            <p:ph type="chart" sz="quarter" idx="17" hasCustomPrompt="1"/>
          </p:nvPr>
        </p:nvSpPr>
        <p:spPr>
          <a:xfrm>
            <a:off x="6286500" y="1181100"/>
            <a:ext cx="4953000" cy="4176257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chart</a:t>
            </a:r>
          </a:p>
        </p:txBody>
      </p:sp>
      <p:sp>
        <p:nvSpPr>
          <p:cNvPr id="11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1602235" y="5486400"/>
            <a:ext cx="3653528" cy="685800"/>
          </a:xfrm>
          <a:solidFill>
            <a:schemeClr val="accent2"/>
          </a:solidFill>
          <a:ln w="19050"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lvl="0"/>
            <a:r>
              <a:rPr lang="en-US" dirty="0"/>
              <a:t>Click to add chart label</a:t>
            </a:r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5" hasCustomPrompt="1"/>
          </p:nvPr>
        </p:nvSpPr>
        <p:spPr>
          <a:xfrm>
            <a:off x="6936236" y="5486400"/>
            <a:ext cx="3653528" cy="685800"/>
          </a:xfrm>
          <a:solidFill>
            <a:schemeClr val="accent2"/>
          </a:solidFill>
          <a:ln w="19050"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lvl="0"/>
            <a:r>
              <a:rPr lang="en-US" dirty="0"/>
              <a:t>Click to add chart label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609B5394-2291-2344-AD63-E8F25A62D56E}" type="datetime3">
              <a:rPr lang="en-US" smtClean="0"/>
              <a:t>23 May 2024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457593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Comparison,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hart Placeholder 8"/>
          <p:cNvSpPr>
            <a:spLocks noGrp="1"/>
          </p:cNvSpPr>
          <p:nvPr>
            <p:ph type="chart" sz="quarter" idx="16" hasCustomPrompt="1"/>
          </p:nvPr>
        </p:nvSpPr>
        <p:spPr>
          <a:xfrm>
            <a:off x="952500" y="1485900"/>
            <a:ext cx="4952999" cy="3871457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chart</a:t>
            </a:r>
          </a:p>
        </p:txBody>
      </p:sp>
      <p:sp>
        <p:nvSpPr>
          <p:cNvPr id="15" name="Chart Placeholder 8"/>
          <p:cNvSpPr>
            <a:spLocks noGrp="1"/>
          </p:cNvSpPr>
          <p:nvPr>
            <p:ph type="chart" sz="quarter" idx="17" hasCustomPrompt="1"/>
          </p:nvPr>
        </p:nvSpPr>
        <p:spPr>
          <a:xfrm>
            <a:off x="6286500" y="1485900"/>
            <a:ext cx="4953000" cy="3871457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chart</a:t>
            </a:r>
          </a:p>
        </p:txBody>
      </p:sp>
      <p:sp>
        <p:nvSpPr>
          <p:cNvPr id="11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1602235" y="5486400"/>
            <a:ext cx="3653528" cy="685800"/>
          </a:xfrm>
          <a:solidFill>
            <a:schemeClr val="accent2"/>
          </a:solidFill>
          <a:ln w="19050"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lvl="0"/>
            <a:r>
              <a:rPr lang="en-US" dirty="0"/>
              <a:t>Click to add chart label</a:t>
            </a:r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5" hasCustomPrompt="1"/>
          </p:nvPr>
        </p:nvSpPr>
        <p:spPr>
          <a:xfrm>
            <a:off x="6936236" y="5486400"/>
            <a:ext cx="3653528" cy="685800"/>
          </a:xfrm>
          <a:solidFill>
            <a:schemeClr val="accent2"/>
          </a:solidFill>
          <a:ln w="19050"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lvl="0"/>
            <a:r>
              <a:rPr lang="en-US" dirty="0"/>
              <a:t>Click to add chart label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9C87B870-43DB-4042-A4E4-58FA209A6C0D}" type="datetime3">
              <a:rPr lang="en-US" smtClean="0"/>
              <a:t>23 May 2024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19100"/>
            <a:ext cx="11277600" cy="338328"/>
          </a:xfrm>
        </p:spPr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798576"/>
            <a:ext cx="11277600" cy="382524"/>
          </a:xfrm>
        </p:spPr>
        <p:txBody>
          <a:bodyPr>
            <a:normAutofit/>
          </a:bodyPr>
          <a:lstStyle>
            <a:lvl1pPr marL="0" indent="0">
              <a:buNone/>
              <a:defRPr sz="2000" baseline="0">
                <a:solidFill>
                  <a:schemeClr val="accent2"/>
                </a:solidFill>
              </a:defRPr>
            </a:lvl1pPr>
          </a:lstStyle>
          <a:p>
            <a:r>
              <a:rPr lang="en-US" sz="2000" b="0" dirty="0"/>
              <a:t>Click to add subtitle</a:t>
            </a:r>
            <a:endParaRPr lang="en-US" sz="1600" b="0" dirty="0"/>
          </a:p>
        </p:txBody>
      </p:sp>
    </p:spTree>
    <p:extLst>
      <p:ext uri="{BB962C8B-B14F-4D97-AF65-F5344CB8AC3E}">
        <p14:creationId xmlns:p14="http://schemas.microsoft.com/office/powerpoint/2010/main" val="396972680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-Column Fea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4277927" y="1198563"/>
            <a:ext cx="0" cy="3644900"/>
          </a:xfrm>
          <a:prstGeom prst="line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7914073" y="1198563"/>
            <a:ext cx="0" cy="3644900"/>
          </a:xfrm>
          <a:prstGeom prst="line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19099"/>
            <a:ext cx="11277600" cy="766763"/>
          </a:xfrm>
        </p:spPr>
        <p:txBody>
          <a:bodyPr/>
          <a:lstStyle/>
          <a:p>
            <a:r>
              <a:rPr lang="en-US" dirty="0"/>
              <a:t>Click to add title</a:t>
            </a:r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4277927" y="1198563"/>
            <a:ext cx="0" cy="3983037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>
          <a:xfrm>
            <a:off x="7914073" y="1198563"/>
            <a:ext cx="0" cy="3983037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Date Placeholder 1"/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fld id="{60F22523-A4FD-5E4E-A847-52BFBA31415E}" type="datetime3">
              <a:rPr lang="en-US" smtClean="0"/>
              <a:t>23 May 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952500" y="5510212"/>
            <a:ext cx="10286999" cy="661988"/>
          </a:xfrm>
          <a:solidFill>
            <a:schemeClr val="accent2"/>
          </a:solidFill>
          <a:ln w="19050"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lvl="0"/>
            <a:r>
              <a:rPr lang="en-US" dirty="0"/>
              <a:t>Click to add callout text</a:t>
            </a:r>
          </a:p>
        </p:txBody>
      </p:sp>
      <p:sp>
        <p:nvSpPr>
          <p:cNvPr id="21" name="Content Placeholder 2"/>
          <p:cNvSpPr>
            <a:spLocks noGrp="1"/>
          </p:cNvSpPr>
          <p:nvPr>
            <p:ph idx="1" hasCustomPrompt="1"/>
          </p:nvPr>
        </p:nvSpPr>
        <p:spPr>
          <a:xfrm>
            <a:off x="952544" y="3924301"/>
            <a:ext cx="2988364" cy="12573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29" name="Text Placeholder 9"/>
          <p:cNvSpPr>
            <a:spLocks noGrp="1"/>
          </p:cNvSpPr>
          <p:nvPr>
            <p:ph type="body" sz="quarter" idx="16" hasCustomPrompt="1"/>
          </p:nvPr>
        </p:nvSpPr>
        <p:spPr>
          <a:xfrm>
            <a:off x="952500" y="3619500"/>
            <a:ext cx="2988405" cy="304800"/>
          </a:xfrm>
        </p:spPr>
        <p:txBody>
          <a:bodyPr anchor="t">
            <a:no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heading</a:t>
            </a:r>
          </a:p>
        </p:txBody>
      </p:sp>
      <p:sp>
        <p:nvSpPr>
          <p:cNvPr id="30" name="Content Placeholder 2"/>
          <p:cNvSpPr>
            <a:spLocks noGrp="1"/>
          </p:cNvSpPr>
          <p:nvPr>
            <p:ph idx="17" hasCustomPrompt="1"/>
          </p:nvPr>
        </p:nvSpPr>
        <p:spPr>
          <a:xfrm>
            <a:off x="4606154" y="3924301"/>
            <a:ext cx="2979692" cy="12573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31" name="Text Placeholder 9"/>
          <p:cNvSpPr>
            <a:spLocks noGrp="1"/>
          </p:cNvSpPr>
          <p:nvPr>
            <p:ph type="body" sz="quarter" idx="18" hasCustomPrompt="1"/>
          </p:nvPr>
        </p:nvSpPr>
        <p:spPr>
          <a:xfrm>
            <a:off x="4606109" y="3619500"/>
            <a:ext cx="2979733" cy="304800"/>
          </a:xfrm>
        </p:spPr>
        <p:txBody>
          <a:bodyPr anchor="t">
            <a:no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heading</a:t>
            </a:r>
          </a:p>
        </p:txBody>
      </p:sp>
      <p:sp>
        <p:nvSpPr>
          <p:cNvPr id="32" name="Content Placeholder 2"/>
          <p:cNvSpPr>
            <a:spLocks noGrp="1"/>
          </p:cNvSpPr>
          <p:nvPr>
            <p:ph idx="19" hasCustomPrompt="1"/>
          </p:nvPr>
        </p:nvSpPr>
        <p:spPr>
          <a:xfrm>
            <a:off x="8256050" y="3924301"/>
            <a:ext cx="2983450" cy="12573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33" name="Text Placeholder 9"/>
          <p:cNvSpPr>
            <a:spLocks noGrp="1"/>
          </p:cNvSpPr>
          <p:nvPr>
            <p:ph type="body" sz="quarter" idx="20" hasCustomPrompt="1"/>
          </p:nvPr>
        </p:nvSpPr>
        <p:spPr>
          <a:xfrm>
            <a:off x="8257327" y="3619500"/>
            <a:ext cx="2982173" cy="304800"/>
          </a:xfrm>
        </p:spPr>
        <p:txBody>
          <a:bodyPr anchor="t">
            <a:no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heading</a:t>
            </a:r>
          </a:p>
        </p:txBody>
      </p:sp>
      <p:sp>
        <p:nvSpPr>
          <p:cNvPr id="34" name="Picture Placeholder 8"/>
          <p:cNvSpPr>
            <a:spLocks noGrp="1"/>
          </p:cNvSpPr>
          <p:nvPr>
            <p:ph type="pic" sz="quarter" idx="21" hasCustomPrompt="1"/>
          </p:nvPr>
        </p:nvSpPr>
        <p:spPr>
          <a:xfrm>
            <a:off x="952500" y="1181099"/>
            <a:ext cx="2988409" cy="2231135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35" name="Picture Placeholder 8"/>
          <p:cNvSpPr>
            <a:spLocks noGrp="1"/>
          </p:cNvSpPr>
          <p:nvPr>
            <p:ph type="pic" sz="quarter" idx="22" hasCustomPrompt="1"/>
          </p:nvPr>
        </p:nvSpPr>
        <p:spPr>
          <a:xfrm>
            <a:off x="4606105" y="1181100"/>
            <a:ext cx="2979737" cy="2228936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36" name="Picture Placeholder 8"/>
          <p:cNvSpPr>
            <a:spLocks noGrp="1"/>
          </p:cNvSpPr>
          <p:nvPr>
            <p:ph type="pic" sz="quarter" idx="23" hasCustomPrompt="1"/>
          </p:nvPr>
        </p:nvSpPr>
        <p:spPr>
          <a:xfrm>
            <a:off x="8257323" y="1181100"/>
            <a:ext cx="2982177" cy="2228936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</p:spTree>
    <p:extLst>
      <p:ext uri="{BB962C8B-B14F-4D97-AF65-F5344CB8AC3E}">
        <p14:creationId xmlns:p14="http://schemas.microsoft.com/office/powerpoint/2010/main" val="372678320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-Column Feature,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fld id="{2388361B-29AB-9F49-93E6-8FC0BFBC2CEE}" type="datetime3">
              <a:rPr lang="en-US" smtClean="0"/>
              <a:t>23 May 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19100"/>
            <a:ext cx="11277600" cy="338328"/>
          </a:xfrm>
        </p:spPr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1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798576"/>
            <a:ext cx="11277600" cy="382524"/>
          </a:xfrm>
        </p:spPr>
        <p:txBody>
          <a:bodyPr>
            <a:normAutofit/>
          </a:bodyPr>
          <a:lstStyle>
            <a:lvl1pPr marL="0" indent="0">
              <a:buNone/>
              <a:defRPr sz="2000" baseline="0">
                <a:solidFill>
                  <a:schemeClr val="accent2"/>
                </a:solidFill>
              </a:defRPr>
            </a:lvl1pPr>
          </a:lstStyle>
          <a:p>
            <a:r>
              <a:rPr lang="en-US" sz="2000" b="0" dirty="0"/>
              <a:t>Click to add subtitle</a:t>
            </a:r>
            <a:endParaRPr lang="en-US" sz="1600" b="0" dirty="0"/>
          </a:p>
        </p:txBody>
      </p:sp>
      <p:cxnSp>
        <p:nvCxnSpPr>
          <p:cNvPr id="29" name="Straight Connector 28"/>
          <p:cNvCxnSpPr/>
          <p:nvPr userDrawn="1"/>
        </p:nvCxnSpPr>
        <p:spPr>
          <a:xfrm>
            <a:off x="4277927" y="1503364"/>
            <a:ext cx="0" cy="3644900"/>
          </a:xfrm>
          <a:prstGeom prst="line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 userDrawn="1"/>
        </p:nvCxnSpPr>
        <p:spPr>
          <a:xfrm>
            <a:off x="7914073" y="1503364"/>
            <a:ext cx="0" cy="3644900"/>
          </a:xfrm>
          <a:prstGeom prst="line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 userDrawn="1"/>
        </p:nvCxnSpPr>
        <p:spPr>
          <a:xfrm>
            <a:off x="4277927" y="1503364"/>
            <a:ext cx="0" cy="3678237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 userDrawn="1"/>
        </p:nvCxnSpPr>
        <p:spPr>
          <a:xfrm>
            <a:off x="7914073" y="1503364"/>
            <a:ext cx="0" cy="3678237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Content Placeholder 2"/>
          <p:cNvSpPr>
            <a:spLocks noGrp="1"/>
          </p:cNvSpPr>
          <p:nvPr>
            <p:ph idx="1" hasCustomPrompt="1"/>
          </p:nvPr>
        </p:nvSpPr>
        <p:spPr>
          <a:xfrm>
            <a:off x="952544" y="4229101"/>
            <a:ext cx="2988364" cy="9525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34" name="Text Placeholder 9"/>
          <p:cNvSpPr>
            <a:spLocks noGrp="1"/>
          </p:cNvSpPr>
          <p:nvPr>
            <p:ph type="body" sz="quarter" idx="16" hasCustomPrompt="1"/>
          </p:nvPr>
        </p:nvSpPr>
        <p:spPr>
          <a:xfrm>
            <a:off x="952500" y="3924301"/>
            <a:ext cx="2988405" cy="304800"/>
          </a:xfrm>
        </p:spPr>
        <p:txBody>
          <a:bodyPr anchor="t">
            <a:no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heading</a:t>
            </a:r>
          </a:p>
        </p:txBody>
      </p:sp>
      <p:sp>
        <p:nvSpPr>
          <p:cNvPr id="35" name="Content Placeholder 2"/>
          <p:cNvSpPr>
            <a:spLocks noGrp="1"/>
          </p:cNvSpPr>
          <p:nvPr>
            <p:ph idx="17" hasCustomPrompt="1"/>
          </p:nvPr>
        </p:nvSpPr>
        <p:spPr>
          <a:xfrm>
            <a:off x="4606154" y="4229101"/>
            <a:ext cx="2979692" cy="9525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36" name="Text Placeholder 9"/>
          <p:cNvSpPr>
            <a:spLocks noGrp="1"/>
          </p:cNvSpPr>
          <p:nvPr>
            <p:ph type="body" sz="quarter" idx="18" hasCustomPrompt="1"/>
          </p:nvPr>
        </p:nvSpPr>
        <p:spPr>
          <a:xfrm>
            <a:off x="4606109" y="3924301"/>
            <a:ext cx="2979733" cy="304800"/>
          </a:xfrm>
        </p:spPr>
        <p:txBody>
          <a:bodyPr anchor="t">
            <a:no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heading</a:t>
            </a:r>
          </a:p>
        </p:txBody>
      </p:sp>
      <p:sp>
        <p:nvSpPr>
          <p:cNvPr id="37" name="Content Placeholder 2"/>
          <p:cNvSpPr>
            <a:spLocks noGrp="1"/>
          </p:cNvSpPr>
          <p:nvPr>
            <p:ph idx="19" hasCustomPrompt="1"/>
          </p:nvPr>
        </p:nvSpPr>
        <p:spPr>
          <a:xfrm>
            <a:off x="8256050" y="4229101"/>
            <a:ext cx="2983450" cy="9525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38" name="Text Placeholder 9"/>
          <p:cNvSpPr>
            <a:spLocks noGrp="1"/>
          </p:cNvSpPr>
          <p:nvPr>
            <p:ph type="body" sz="quarter" idx="20" hasCustomPrompt="1"/>
          </p:nvPr>
        </p:nvSpPr>
        <p:spPr>
          <a:xfrm>
            <a:off x="8257327" y="3924301"/>
            <a:ext cx="2982173" cy="304800"/>
          </a:xfrm>
        </p:spPr>
        <p:txBody>
          <a:bodyPr anchor="t">
            <a:no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heading</a:t>
            </a:r>
          </a:p>
        </p:txBody>
      </p:sp>
      <p:sp>
        <p:nvSpPr>
          <p:cNvPr id="39" name="Picture Placeholder 8"/>
          <p:cNvSpPr>
            <a:spLocks noGrp="1"/>
          </p:cNvSpPr>
          <p:nvPr>
            <p:ph type="pic" sz="quarter" idx="21" hasCustomPrompt="1"/>
          </p:nvPr>
        </p:nvSpPr>
        <p:spPr>
          <a:xfrm>
            <a:off x="952500" y="1485900"/>
            <a:ext cx="2988409" cy="2231135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40" name="Picture Placeholder 8"/>
          <p:cNvSpPr>
            <a:spLocks noGrp="1"/>
          </p:cNvSpPr>
          <p:nvPr>
            <p:ph type="pic" sz="quarter" idx="22" hasCustomPrompt="1"/>
          </p:nvPr>
        </p:nvSpPr>
        <p:spPr>
          <a:xfrm>
            <a:off x="4606105" y="1485901"/>
            <a:ext cx="2979737" cy="2228936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41" name="Picture Placeholder 8"/>
          <p:cNvSpPr>
            <a:spLocks noGrp="1"/>
          </p:cNvSpPr>
          <p:nvPr>
            <p:ph type="pic" sz="quarter" idx="23" hasCustomPrompt="1"/>
          </p:nvPr>
        </p:nvSpPr>
        <p:spPr>
          <a:xfrm>
            <a:off x="8257323" y="1485901"/>
            <a:ext cx="2982177" cy="2228936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42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952500" y="5503865"/>
            <a:ext cx="10286999" cy="661988"/>
          </a:xfrm>
          <a:solidFill>
            <a:schemeClr val="accent2"/>
          </a:solidFill>
          <a:ln w="19050"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lvl="0"/>
            <a:r>
              <a:rPr lang="en-US" dirty="0"/>
              <a:t>Click to add callout text</a:t>
            </a:r>
          </a:p>
        </p:txBody>
      </p:sp>
    </p:spTree>
    <p:extLst>
      <p:ext uri="{BB962C8B-B14F-4D97-AF65-F5344CB8AC3E}">
        <p14:creationId xmlns:p14="http://schemas.microsoft.com/office/powerpoint/2010/main" val="21480708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-Column Fea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>
            <a:spLocks noGrp="1"/>
          </p:cNvSpPr>
          <p:nvPr>
            <p:ph idx="1" hasCustomPrompt="1"/>
          </p:nvPr>
        </p:nvSpPr>
        <p:spPr>
          <a:xfrm>
            <a:off x="952544" y="3924301"/>
            <a:ext cx="2301354" cy="1257299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spcAft>
                <a:spcPts val="0"/>
              </a:spcAft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6" hasCustomPrompt="1"/>
          </p:nvPr>
        </p:nvSpPr>
        <p:spPr>
          <a:xfrm>
            <a:off x="952501" y="3619501"/>
            <a:ext cx="2301386" cy="304800"/>
          </a:xfrm>
        </p:spPr>
        <p:txBody>
          <a:bodyPr anchor="t">
            <a:no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heading</a:t>
            </a:r>
          </a:p>
        </p:txBody>
      </p:sp>
      <p:sp>
        <p:nvSpPr>
          <p:cNvPr id="22" name="Content Placeholder 2"/>
          <p:cNvSpPr>
            <a:spLocks noGrp="1"/>
          </p:cNvSpPr>
          <p:nvPr>
            <p:ph idx="17" hasCustomPrompt="1"/>
          </p:nvPr>
        </p:nvSpPr>
        <p:spPr>
          <a:xfrm>
            <a:off x="3592038" y="3924301"/>
            <a:ext cx="2332240" cy="1257299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8" hasCustomPrompt="1"/>
          </p:nvPr>
        </p:nvSpPr>
        <p:spPr>
          <a:xfrm>
            <a:off x="3591980" y="3619501"/>
            <a:ext cx="2332272" cy="304800"/>
          </a:xfrm>
        </p:spPr>
        <p:txBody>
          <a:bodyPr anchor="t">
            <a:no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heading</a:t>
            </a:r>
          </a:p>
        </p:txBody>
      </p:sp>
      <p:sp>
        <p:nvSpPr>
          <p:cNvPr id="24" name="Content Placeholder 2"/>
          <p:cNvSpPr>
            <a:spLocks noGrp="1"/>
          </p:cNvSpPr>
          <p:nvPr>
            <p:ph idx="19" hasCustomPrompt="1"/>
          </p:nvPr>
        </p:nvSpPr>
        <p:spPr>
          <a:xfrm>
            <a:off x="6260284" y="3924301"/>
            <a:ext cx="2302298" cy="1257299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25" name="Text Placeholder 9"/>
          <p:cNvSpPr>
            <a:spLocks noGrp="1"/>
          </p:cNvSpPr>
          <p:nvPr>
            <p:ph type="body" sz="quarter" idx="20" hasCustomPrompt="1"/>
          </p:nvPr>
        </p:nvSpPr>
        <p:spPr>
          <a:xfrm>
            <a:off x="6262343" y="3619501"/>
            <a:ext cx="2301386" cy="304800"/>
          </a:xfrm>
        </p:spPr>
        <p:txBody>
          <a:bodyPr anchor="t">
            <a:no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heading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21" hasCustomPrompt="1"/>
          </p:nvPr>
        </p:nvSpPr>
        <p:spPr>
          <a:xfrm>
            <a:off x="952500" y="1185550"/>
            <a:ext cx="2301389" cy="2228937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27" name="Picture Placeholder 8"/>
          <p:cNvSpPr>
            <a:spLocks noGrp="1"/>
          </p:cNvSpPr>
          <p:nvPr>
            <p:ph type="pic" sz="quarter" idx="22" hasCustomPrompt="1"/>
          </p:nvPr>
        </p:nvSpPr>
        <p:spPr>
          <a:xfrm>
            <a:off x="3591975" y="1185550"/>
            <a:ext cx="2332275" cy="2228937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28" name="Picture Placeholder 8"/>
          <p:cNvSpPr>
            <a:spLocks noGrp="1"/>
          </p:cNvSpPr>
          <p:nvPr>
            <p:ph type="pic" sz="quarter" idx="23" hasCustomPrompt="1"/>
          </p:nvPr>
        </p:nvSpPr>
        <p:spPr>
          <a:xfrm>
            <a:off x="6262335" y="1185550"/>
            <a:ext cx="2301389" cy="2228937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19100"/>
            <a:ext cx="11277600" cy="766450"/>
          </a:xfrm>
        </p:spPr>
        <p:txBody>
          <a:bodyPr/>
          <a:lstStyle/>
          <a:p>
            <a:r>
              <a:rPr lang="en-US" dirty="0"/>
              <a:t>Click to add title</a:t>
            </a:r>
          </a:p>
        </p:txBody>
      </p:sp>
      <p:sp>
        <p:nvSpPr>
          <p:cNvPr id="29" name="Content Placeholder 2"/>
          <p:cNvSpPr>
            <a:spLocks noGrp="1"/>
          </p:cNvSpPr>
          <p:nvPr>
            <p:ph idx="27" hasCustomPrompt="1"/>
          </p:nvPr>
        </p:nvSpPr>
        <p:spPr>
          <a:xfrm>
            <a:off x="8899761" y="3924301"/>
            <a:ext cx="2338690" cy="1257299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30" name="Text Placeholder 9"/>
          <p:cNvSpPr>
            <a:spLocks noGrp="1"/>
          </p:cNvSpPr>
          <p:nvPr>
            <p:ph type="body" sz="quarter" idx="28" hasCustomPrompt="1"/>
          </p:nvPr>
        </p:nvSpPr>
        <p:spPr>
          <a:xfrm>
            <a:off x="8901816" y="3619501"/>
            <a:ext cx="2337688" cy="304800"/>
          </a:xfrm>
        </p:spPr>
        <p:txBody>
          <a:bodyPr anchor="t">
            <a:no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heading</a:t>
            </a:r>
          </a:p>
        </p:txBody>
      </p:sp>
      <p:sp>
        <p:nvSpPr>
          <p:cNvPr id="31" name="Picture Placeholder 8"/>
          <p:cNvSpPr>
            <a:spLocks noGrp="1"/>
          </p:cNvSpPr>
          <p:nvPr>
            <p:ph type="pic" sz="quarter" idx="29" hasCustomPrompt="1"/>
          </p:nvPr>
        </p:nvSpPr>
        <p:spPr>
          <a:xfrm>
            <a:off x="8901808" y="1185550"/>
            <a:ext cx="2337691" cy="2228937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19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952500" y="5510212"/>
            <a:ext cx="10286999" cy="661988"/>
          </a:xfrm>
          <a:solidFill>
            <a:schemeClr val="accent2"/>
          </a:solidFill>
          <a:ln w="19050"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lvl="0"/>
            <a:r>
              <a:rPr lang="en-US" dirty="0"/>
              <a:t>Click to add callout text</a:t>
            </a:r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30"/>
          </p:nvPr>
        </p:nvSpPr>
        <p:spPr/>
        <p:txBody>
          <a:bodyPr/>
          <a:lstStyle/>
          <a:p>
            <a:fld id="{56992C7B-DBF6-744D-ABE9-AD69D3B61F17}" type="datetime3">
              <a:rPr lang="en-US" smtClean="0"/>
              <a:t>23 May 2024</a:t>
            </a:fld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720065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-Column Feature,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>
            <a:spLocks noGrp="1"/>
          </p:cNvSpPr>
          <p:nvPr>
            <p:ph idx="1" hasCustomPrompt="1"/>
          </p:nvPr>
        </p:nvSpPr>
        <p:spPr>
          <a:xfrm>
            <a:off x="952544" y="4226903"/>
            <a:ext cx="2301354" cy="954697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spcAft>
                <a:spcPts val="0"/>
              </a:spcAft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6" hasCustomPrompt="1"/>
          </p:nvPr>
        </p:nvSpPr>
        <p:spPr>
          <a:xfrm>
            <a:off x="952501" y="3922103"/>
            <a:ext cx="2301386" cy="304800"/>
          </a:xfrm>
        </p:spPr>
        <p:txBody>
          <a:bodyPr anchor="t">
            <a:no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heading</a:t>
            </a:r>
          </a:p>
        </p:txBody>
      </p:sp>
      <p:sp>
        <p:nvSpPr>
          <p:cNvPr id="22" name="Content Placeholder 2"/>
          <p:cNvSpPr>
            <a:spLocks noGrp="1"/>
          </p:cNvSpPr>
          <p:nvPr>
            <p:ph idx="17" hasCustomPrompt="1"/>
          </p:nvPr>
        </p:nvSpPr>
        <p:spPr>
          <a:xfrm>
            <a:off x="3592038" y="4226903"/>
            <a:ext cx="2332240" cy="954697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8" hasCustomPrompt="1"/>
          </p:nvPr>
        </p:nvSpPr>
        <p:spPr>
          <a:xfrm>
            <a:off x="3591980" y="3922103"/>
            <a:ext cx="2332272" cy="304800"/>
          </a:xfrm>
        </p:spPr>
        <p:txBody>
          <a:bodyPr anchor="t">
            <a:no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heading</a:t>
            </a:r>
          </a:p>
        </p:txBody>
      </p:sp>
      <p:sp>
        <p:nvSpPr>
          <p:cNvPr id="24" name="Content Placeholder 2"/>
          <p:cNvSpPr>
            <a:spLocks noGrp="1"/>
          </p:cNvSpPr>
          <p:nvPr>
            <p:ph idx="19" hasCustomPrompt="1"/>
          </p:nvPr>
        </p:nvSpPr>
        <p:spPr>
          <a:xfrm>
            <a:off x="6259037" y="4226903"/>
            <a:ext cx="2304687" cy="954697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25" name="Text Placeholder 9"/>
          <p:cNvSpPr>
            <a:spLocks noGrp="1"/>
          </p:cNvSpPr>
          <p:nvPr>
            <p:ph type="body" sz="quarter" idx="20" hasCustomPrompt="1"/>
          </p:nvPr>
        </p:nvSpPr>
        <p:spPr>
          <a:xfrm>
            <a:off x="6260184" y="3922103"/>
            <a:ext cx="2303545" cy="304800"/>
          </a:xfrm>
        </p:spPr>
        <p:txBody>
          <a:bodyPr anchor="t">
            <a:no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heading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21" hasCustomPrompt="1"/>
          </p:nvPr>
        </p:nvSpPr>
        <p:spPr>
          <a:xfrm>
            <a:off x="952500" y="1485900"/>
            <a:ext cx="2301389" cy="2228937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27" name="Picture Placeholder 8"/>
          <p:cNvSpPr>
            <a:spLocks noGrp="1"/>
          </p:cNvSpPr>
          <p:nvPr>
            <p:ph type="pic" sz="quarter" idx="22" hasCustomPrompt="1"/>
          </p:nvPr>
        </p:nvSpPr>
        <p:spPr>
          <a:xfrm>
            <a:off x="3591975" y="1485900"/>
            <a:ext cx="2332275" cy="2228937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28" name="Picture Placeholder 8"/>
          <p:cNvSpPr>
            <a:spLocks noGrp="1"/>
          </p:cNvSpPr>
          <p:nvPr>
            <p:ph type="pic" sz="quarter" idx="23" hasCustomPrompt="1"/>
          </p:nvPr>
        </p:nvSpPr>
        <p:spPr>
          <a:xfrm>
            <a:off x="6262335" y="1485900"/>
            <a:ext cx="2301389" cy="2228937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29" name="Content Placeholder 2"/>
          <p:cNvSpPr>
            <a:spLocks noGrp="1"/>
          </p:cNvSpPr>
          <p:nvPr>
            <p:ph idx="27" hasCustomPrompt="1"/>
          </p:nvPr>
        </p:nvSpPr>
        <p:spPr>
          <a:xfrm>
            <a:off x="8898514" y="4226903"/>
            <a:ext cx="2339937" cy="954697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30" name="Text Placeholder 9"/>
          <p:cNvSpPr>
            <a:spLocks noGrp="1"/>
          </p:cNvSpPr>
          <p:nvPr>
            <p:ph type="body" sz="quarter" idx="28" hasCustomPrompt="1"/>
          </p:nvPr>
        </p:nvSpPr>
        <p:spPr>
          <a:xfrm>
            <a:off x="8901816" y="3922103"/>
            <a:ext cx="2337688" cy="304800"/>
          </a:xfrm>
        </p:spPr>
        <p:txBody>
          <a:bodyPr anchor="t">
            <a:no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heading</a:t>
            </a:r>
          </a:p>
        </p:txBody>
      </p:sp>
      <p:sp>
        <p:nvSpPr>
          <p:cNvPr id="31" name="Picture Placeholder 8"/>
          <p:cNvSpPr>
            <a:spLocks noGrp="1"/>
          </p:cNvSpPr>
          <p:nvPr>
            <p:ph type="pic" sz="quarter" idx="29" hasCustomPrompt="1"/>
          </p:nvPr>
        </p:nvSpPr>
        <p:spPr>
          <a:xfrm>
            <a:off x="8901808" y="1485900"/>
            <a:ext cx="2337691" cy="2228937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19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952500" y="5510050"/>
            <a:ext cx="10286999" cy="661988"/>
          </a:xfrm>
          <a:solidFill>
            <a:schemeClr val="accent2"/>
          </a:solidFill>
          <a:ln w="19050"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lvl="0"/>
            <a:r>
              <a:rPr lang="en-US" dirty="0"/>
              <a:t>Click to add callout text</a:t>
            </a:r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30"/>
          </p:nvPr>
        </p:nvSpPr>
        <p:spPr/>
        <p:txBody>
          <a:bodyPr/>
          <a:lstStyle/>
          <a:p>
            <a:fld id="{A3E529DA-21A5-C14F-BABC-49BE57657B45}" type="datetime3">
              <a:rPr lang="en-US" smtClean="0"/>
              <a:t>23 May 2024</a:t>
            </a:fld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19100"/>
            <a:ext cx="11277600" cy="338328"/>
          </a:xfrm>
        </p:spPr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1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798576"/>
            <a:ext cx="11277600" cy="382524"/>
          </a:xfrm>
        </p:spPr>
        <p:txBody>
          <a:bodyPr>
            <a:normAutofit/>
          </a:bodyPr>
          <a:lstStyle>
            <a:lvl1pPr marL="0" indent="0">
              <a:buNone/>
              <a:defRPr sz="2000" baseline="0">
                <a:solidFill>
                  <a:schemeClr val="accent2"/>
                </a:solidFill>
              </a:defRPr>
            </a:lvl1pPr>
          </a:lstStyle>
          <a:p>
            <a:r>
              <a:rPr lang="en-US" sz="2000" b="0" dirty="0"/>
              <a:t>Click to add subtitle</a:t>
            </a:r>
            <a:endParaRPr lang="en-US" sz="1600" b="0" dirty="0"/>
          </a:p>
        </p:txBody>
      </p:sp>
    </p:spTree>
    <p:extLst>
      <p:ext uri="{BB962C8B-B14F-4D97-AF65-F5344CB8AC3E}">
        <p14:creationId xmlns:p14="http://schemas.microsoft.com/office/powerpoint/2010/main" val="100823062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Gall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9"/>
          <p:cNvSpPr>
            <a:spLocks noGrp="1"/>
          </p:cNvSpPr>
          <p:nvPr>
            <p:ph type="body" sz="quarter" idx="16" hasCustomPrompt="1"/>
          </p:nvPr>
        </p:nvSpPr>
        <p:spPr>
          <a:xfrm>
            <a:off x="952501" y="2834690"/>
            <a:ext cx="2463800" cy="258345"/>
          </a:xfrm>
        </p:spPr>
        <p:txBody>
          <a:bodyPr anchor="t">
            <a:noAutofit/>
          </a:bodyPr>
          <a:lstStyle>
            <a:lvl1pPr marL="0" indent="0">
              <a:buNone/>
              <a:defRPr sz="12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image caption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21" hasCustomPrompt="1"/>
          </p:nvPr>
        </p:nvSpPr>
        <p:spPr>
          <a:xfrm>
            <a:off x="952501" y="1185863"/>
            <a:ext cx="2463800" cy="1513268"/>
          </a:xfrm>
          <a:solidFill>
            <a:schemeClr val="tx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19" name="Text Placeholder 9"/>
          <p:cNvSpPr>
            <a:spLocks noGrp="1"/>
          </p:cNvSpPr>
          <p:nvPr>
            <p:ph type="body" sz="quarter" idx="22" hasCustomPrompt="1"/>
          </p:nvPr>
        </p:nvSpPr>
        <p:spPr>
          <a:xfrm>
            <a:off x="3581400" y="2834690"/>
            <a:ext cx="2446337" cy="258345"/>
          </a:xfrm>
        </p:spPr>
        <p:txBody>
          <a:bodyPr anchor="t">
            <a:noAutofit/>
          </a:bodyPr>
          <a:lstStyle>
            <a:lvl1pPr marL="0" indent="0">
              <a:buNone/>
              <a:defRPr sz="12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image caption</a:t>
            </a:r>
          </a:p>
        </p:txBody>
      </p:sp>
      <p:sp>
        <p:nvSpPr>
          <p:cNvPr id="20" name="Picture Placeholder 8"/>
          <p:cNvSpPr>
            <a:spLocks noGrp="1"/>
          </p:cNvSpPr>
          <p:nvPr>
            <p:ph type="pic" sz="quarter" idx="23" hasCustomPrompt="1"/>
          </p:nvPr>
        </p:nvSpPr>
        <p:spPr>
          <a:xfrm>
            <a:off x="3577696" y="1185863"/>
            <a:ext cx="2446337" cy="1513268"/>
          </a:xfrm>
          <a:solidFill>
            <a:schemeClr val="tx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24" hasCustomPrompt="1"/>
          </p:nvPr>
        </p:nvSpPr>
        <p:spPr>
          <a:xfrm>
            <a:off x="6181726" y="2834690"/>
            <a:ext cx="2446337" cy="258345"/>
          </a:xfrm>
        </p:spPr>
        <p:txBody>
          <a:bodyPr anchor="t">
            <a:noAutofit/>
          </a:bodyPr>
          <a:lstStyle>
            <a:lvl1pPr marL="0" indent="0">
              <a:buNone/>
              <a:defRPr sz="12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image caption</a:t>
            </a:r>
          </a:p>
        </p:txBody>
      </p:sp>
      <p:sp>
        <p:nvSpPr>
          <p:cNvPr id="29" name="Picture Placeholder 8"/>
          <p:cNvSpPr>
            <a:spLocks noGrp="1"/>
          </p:cNvSpPr>
          <p:nvPr>
            <p:ph type="pic" sz="quarter" idx="25" hasCustomPrompt="1"/>
          </p:nvPr>
        </p:nvSpPr>
        <p:spPr>
          <a:xfrm>
            <a:off x="6185429" y="1185863"/>
            <a:ext cx="2446337" cy="1513268"/>
          </a:xfrm>
          <a:solidFill>
            <a:schemeClr val="tx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30" name="Text Placeholder 9"/>
          <p:cNvSpPr>
            <a:spLocks noGrp="1"/>
          </p:cNvSpPr>
          <p:nvPr>
            <p:ph type="body" sz="quarter" idx="26" hasCustomPrompt="1"/>
          </p:nvPr>
        </p:nvSpPr>
        <p:spPr>
          <a:xfrm>
            <a:off x="8793163" y="2834690"/>
            <a:ext cx="2446337" cy="258345"/>
          </a:xfrm>
        </p:spPr>
        <p:txBody>
          <a:bodyPr anchor="t">
            <a:noAutofit/>
          </a:bodyPr>
          <a:lstStyle>
            <a:lvl1pPr marL="0" indent="0">
              <a:buNone/>
              <a:defRPr sz="12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image caption</a:t>
            </a:r>
          </a:p>
        </p:txBody>
      </p:sp>
      <p:sp>
        <p:nvSpPr>
          <p:cNvPr id="31" name="Picture Placeholder 8"/>
          <p:cNvSpPr>
            <a:spLocks noGrp="1"/>
          </p:cNvSpPr>
          <p:nvPr>
            <p:ph type="pic" sz="quarter" idx="27" hasCustomPrompt="1"/>
          </p:nvPr>
        </p:nvSpPr>
        <p:spPr>
          <a:xfrm>
            <a:off x="8793163" y="1185863"/>
            <a:ext cx="2446337" cy="1513268"/>
          </a:xfrm>
          <a:solidFill>
            <a:schemeClr val="tx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32" name="Text Placeholder 9"/>
          <p:cNvSpPr>
            <a:spLocks noGrp="1"/>
          </p:cNvSpPr>
          <p:nvPr>
            <p:ph type="body" sz="quarter" idx="28" hasCustomPrompt="1"/>
          </p:nvPr>
        </p:nvSpPr>
        <p:spPr>
          <a:xfrm>
            <a:off x="952501" y="5188534"/>
            <a:ext cx="2463800" cy="258345"/>
          </a:xfrm>
        </p:spPr>
        <p:txBody>
          <a:bodyPr anchor="t">
            <a:noAutofit/>
          </a:bodyPr>
          <a:lstStyle>
            <a:lvl1pPr marL="0" indent="0">
              <a:buNone/>
              <a:defRPr sz="12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image caption</a:t>
            </a:r>
          </a:p>
        </p:txBody>
      </p:sp>
      <p:sp>
        <p:nvSpPr>
          <p:cNvPr id="33" name="Picture Placeholder 8"/>
          <p:cNvSpPr>
            <a:spLocks noGrp="1"/>
          </p:cNvSpPr>
          <p:nvPr>
            <p:ph type="pic" sz="quarter" idx="29" hasCustomPrompt="1"/>
          </p:nvPr>
        </p:nvSpPr>
        <p:spPr>
          <a:xfrm>
            <a:off x="952501" y="3548063"/>
            <a:ext cx="2463800" cy="1504912"/>
          </a:xfrm>
          <a:solidFill>
            <a:schemeClr val="tx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34" name="Text Placeholder 9"/>
          <p:cNvSpPr>
            <a:spLocks noGrp="1"/>
          </p:cNvSpPr>
          <p:nvPr>
            <p:ph type="body" sz="quarter" idx="30" hasCustomPrompt="1"/>
          </p:nvPr>
        </p:nvSpPr>
        <p:spPr>
          <a:xfrm>
            <a:off x="3581400" y="5188534"/>
            <a:ext cx="2446337" cy="258345"/>
          </a:xfrm>
        </p:spPr>
        <p:txBody>
          <a:bodyPr anchor="t">
            <a:noAutofit/>
          </a:bodyPr>
          <a:lstStyle>
            <a:lvl1pPr marL="0" indent="0">
              <a:buNone/>
              <a:defRPr sz="12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image caption</a:t>
            </a:r>
          </a:p>
        </p:txBody>
      </p:sp>
      <p:sp>
        <p:nvSpPr>
          <p:cNvPr id="35" name="Picture Placeholder 8"/>
          <p:cNvSpPr>
            <a:spLocks noGrp="1"/>
          </p:cNvSpPr>
          <p:nvPr>
            <p:ph type="pic" sz="quarter" idx="31" hasCustomPrompt="1"/>
          </p:nvPr>
        </p:nvSpPr>
        <p:spPr>
          <a:xfrm>
            <a:off x="3577696" y="3548063"/>
            <a:ext cx="2446337" cy="1504912"/>
          </a:xfrm>
          <a:solidFill>
            <a:schemeClr val="tx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36" name="Text Placeholder 9"/>
          <p:cNvSpPr>
            <a:spLocks noGrp="1"/>
          </p:cNvSpPr>
          <p:nvPr>
            <p:ph type="body" sz="quarter" idx="32" hasCustomPrompt="1"/>
          </p:nvPr>
        </p:nvSpPr>
        <p:spPr>
          <a:xfrm>
            <a:off x="6181726" y="5188534"/>
            <a:ext cx="2446337" cy="258345"/>
          </a:xfrm>
        </p:spPr>
        <p:txBody>
          <a:bodyPr anchor="t">
            <a:noAutofit/>
          </a:bodyPr>
          <a:lstStyle>
            <a:lvl1pPr marL="0" indent="0">
              <a:buNone/>
              <a:defRPr sz="12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image caption</a:t>
            </a:r>
          </a:p>
        </p:txBody>
      </p:sp>
      <p:sp>
        <p:nvSpPr>
          <p:cNvPr id="37" name="Picture Placeholder 8"/>
          <p:cNvSpPr>
            <a:spLocks noGrp="1"/>
          </p:cNvSpPr>
          <p:nvPr>
            <p:ph type="pic" sz="quarter" idx="33" hasCustomPrompt="1"/>
          </p:nvPr>
        </p:nvSpPr>
        <p:spPr>
          <a:xfrm>
            <a:off x="6185429" y="3548063"/>
            <a:ext cx="2446337" cy="1504912"/>
          </a:xfrm>
          <a:solidFill>
            <a:schemeClr val="tx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38" name="Text Placeholder 9"/>
          <p:cNvSpPr>
            <a:spLocks noGrp="1"/>
          </p:cNvSpPr>
          <p:nvPr>
            <p:ph type="body" sz="quarter" idx="34" hasCustomPrompt="1"/>
          </p:nvPr>
        </p:nvSpPr>
        <p:spPr>
          <a:xfrm>
            <a:off x="8793163" y="5188534"/>
            <a:ext cx="2446337" cy="258345"/>
          </a:xfrm>
        </p:spPr>
        <p:txBody>
          <a:bodyPr anchor="t">
            <a:noAutofit/>
          </a:bodyPr>
          <a:lstStyle>
            <a:lvl1pPr marL="0" indent="0">
              <a:buNone/>
              <a:defRPr sz="12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image caption</a:t>
            </a:r>
          </a:p>
        </p:txBody>
      </p:sp>
      <p:sp>
        <p:nvSpPr>
          <p:cNvPr id="39" name="Picture Placeholder 8"/>
          <p:cNvSpPr>
            <a:spLocks noGrp="1"/>
          </p:cNvSpPr>
          <p:nvPr>
            <p:ph type="pic" sz="quarter" idx="35" hasCustomPrompt="1"/>
          </p:nvPr>
        </p:nvSpPr>
        <p:spPr>
          <a:xfrm>
            <a:off x="8793163" y="3548063"/>
            <a:ext cx="2446337" cy="1504912"/>
          </a:xfrm>
          <a:solidFill>
            <a:schemeClr val="tx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23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19099"/>
            <a:ext cx="11277600" cy="766763"/>
          </a:xfrm>
        </p:spPr>
        <p:txBody>
          <a:bodyPr/>
          <a:lstStyle/>
          <a:p>
            <a:r>
              <a:rPr lang="en-US" dirty="0"/>
              <a:t>Click to add title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36"/>
          </p:nvPr>
        </p:nvSpPr>
        <p:spPr/>
        <p:txBody>
          <a:bodyPr/>
          <a:lstStyle/>
          <a:p>
            <a:fld id="{1EAA674B-C75F-3244-BF86-5527D153A4B7}" type="datetime3">
              <a:rPr lang="en-US" smtClean="0"/>
              <a:t>23 May 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7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38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549583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Gallery,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9"/>
          <p:cNvSpPr>
            <a:spLocks noGrp="1"/>
          </p:cNvSpPr>
          <p:nvPr>
            <p:ph type="body" sz="quarter" idx="16" hasCustomPrompt="1"/>
          </p:nvPr>
        </p:nvSpPr>
        <p:spPr>
          <a:xfrm>
            <a:off x="952501" y="3134727"/>
            <a:ext cx="2463800" cy="258345"/>
          </a:xfrm>
        </p:spPr>
        <p:txBody>
          <a:bodyPr anchor="t">
            <a:noAutofit/>
          </a:bodyPr>
          <a:lstStyle>
            <a:lvl1pPr marL="0" indent="0">
              <a:buNone/>
              <a:defRPr sz="12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image caption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21" hasCustomPrompt="1"/>
          </p:nvPr>
        </p:nvSpPr>
        <p:spPr>
          <a:xfrm>
            <a:off x="952501" y="1485900"/>
            <a:ext cx="2463800" cy="1513268"/>
          </a:xfrm>
          <a:solidFill>
            <a:schemeClr val="tx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19" name="Text Placeholder 9"/>
          <p:cNvSpPr>
            <a:spLocks noGrp="1"/>
          </p:cNvSpPr>
          <p:nvPr>
            <p:ph type="body" sz="quarter" idx="22" hasCustomPrompt="1"/>
          </p:nvPr>
        </p:nvSpPr>
        <p:spPr>
          <a:xfrm>
            <a:off x="3581400" y="3134727"/>
            <a:ext cx="2446337" cy="258345"/>
          </a:xfrm>
        </p:spPr>
        <p:txBody>
          <a:bodyPr anchor="t">
            <a:noAutofit/>
          </a:bodyPr>
          <a:lstStyle>
            <a:lvl1pPr marL="0" indent="0">
              <a:buNone/>
              <a:defRPr sz="12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image caption</a:t>
            </a:r>
          </a:p>
        </p:txBody>
      </p:sp>
      <p:sp>
        <p:nvSpPr>
          <p:cNvPr id="20" name="Picture Placeholder 8"/>
          <p:cNvSpPr>
            <a:spLocks noGrp="1"/>
          </p:cNvSpPr>
          <p:nvPr>
            <p:ph type="pic" sz="quarter" idx="23" hasCustomPrompt="1"/>
          </p:nvPr>
        </p:nvSpPr>
        <p:spPr>
          <a:xfrm>
            <a:off x="3577696" y="1485900"/>
            <a:ext cx="2446337" cy="1513268"/>
          </a:xfrm>
          <a:solidFill>
            <a:schemeClr val="tx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24" hasCustomPrompt="1"/>
          </p:nvPr>
        </p:nvSpPr>
        <p:spPr>
          <a:xfrm>
            <a:off x="6181726" y="3134727"/>
            <a:ext cx="2446337" cy="258345"/>
          </a:xfrm>
        </p:spPr>
        <p:txBody>
          <a:bodyPr anchor="t">
            <a:noAutofit/>
          </a:bodyPr>
          <a:lstStyle>
            <a:lvl1pPr marL="0" indent="0">
              <a:buNone/>
              <a:defRPr sz="12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image caption</a:t>
            </a:r>
          </a:p>
        </p:txBody>
      </p:sp>
      <p:sp>
        <p:nvSpPr>
          <p:cNvPr id="29" name="Picture Placeholder 8"/>
          <p:cNvSpPr>
            <a:spLocks noGrp="1"/>
          </p:cNvSpPr>
          <p:nvPr>
            <p:ph type="pic" sz="quarter" idx="25" hasCustomPrompt="1"/>
          </p:nvPr>
        </p:nvSpPr>
        <p:spPr>
          <a:xfrm>
            <a:off x="6185429" y="1485900"/>
            <a:ext cx="2446337" cy="1513268"/>
          </a:xfrm>
          <a:solidFill>
            <a:schemeClr val="tx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30" name="Text Placeholder 9"/>
          <p:cNvSpPr>
            <a:spLocks noGrp="1"/>
          </p:cNvSpPr>
          <p:nvPr>
            <p:ph type="body" sz="quarter" idx="26" hasCustomPrompt="1"/>
          </p:nvPr>
        </p:nvSpPr>
        <p:spPr>
          <a:xfrm>
            <a:off x="8793163" y="3134727"/>
            <a:ext cx="2446337" cy="258345"/>
          </a:xfrm>
        </p:spPr>
        <p:txBody>
          <a:bodyPr anchor="t">
            <a:noAutofit/>
          </a:bodyPr>
          <a:lstStyle>
            <a:lvl1pPr marL="0" indent="0">
              <a:buNone/>
              <a:defRPr sz="12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image caption</a:t>
            </a:r>
          </a:p>
        </p:txBody>
      </p:sp>
      <p:sp>
        <p:nvSpPr>
          <p:cNvPr id="31" name="Picture Placeholder 8"/>
          <p:cNvSpPr>
            <a:spLocks noGrp="1"/>
          </p:cNvSpPr>
          <p:nvPr>
            <p:ph type="pic" sz="quarter" idx="27" hasCustomPrompt="1"/>
          </p:nvPr>
        </p:nvSpPr>
        <p:spPr>
          <a:xfrm>
            <a:off x="8793163" y="1485900"/>
            <a:ext cx="2446337" cy="1513268"/>
          </a:xfrm>
          <a:solidFill>
            <a:schemeClr val="tx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32" name="Text Placeholder 9"/>
          <p:cNvSpPr>
            <a:spLocks noGrp="1"/>
          </p:cNvSpPr>
          <p:nvPr>
            <p:ph type="body" sz="quarter" idx="28" hasCustomPrompt="1"/>
          </p:nvPr>
        </p:nvSpPr>
        <p:spPr>
          <a:xfrm>
            <a:off x="952501" y="5488571"/>
            <a:ext cx="2463800" cy="258345"/>
          </a:xfrm>
        </p:spPr>
        <p:txBody>
          <a:bodyPr anchor="t">
            <a:noAutofit/>
          </a:bodyPr>
          <a:lstStyle>
            <a:lvl1pPr marL="0" indent="0">
              <a:buNone/>
              <a:defRPr sz="12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image caption</a:t>
            </a:r>
          </a:p>
        </p:txBody>
      </p:sp>
      <p:sp>
        <p:nvSpPr>
          <p:cNvPr id="33" name="Picture Placeholder 8"/>
          <p:cNvSpPr>
            <a:spLocks noGrp="1"/>
          </p:cNvSpPr>
          <p:nvPr>
            <p:ph type="pic" sz="quarter" idx="29" hasCustomPrompt="1"/>
          </p:nvPr>
        </p:nvSpPr>
        <p:spPr>
          <a:xfrm>
            <a:off x="952501" y="3848100"/>
            <a:ext cx="2463800" cy="1504912"/>
          </a:xfrm>
          <a:solidFill>
            <a:schemeClr val="tx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34" name="Text Placeholder 9"/>
          <p:cNvSpPr>
            <a:spLocks noGrp="1"/>
          </p:cNvSpPr>
          <p:nvPr>
            <p:ph type="body" sz="quarter" idx="30" hasCustomPrompt="1"/>
          </p:nvPr>
        </p:nvSpPr>
        <p:spPr>
          <a:xfrm>
            <a:off x="3581400" y="5488571"/>
            <a:ext cx="2446337" cy="258345"/>
          </a:xfrm>
        </p:spPr>
        <p:txBody>
          <a:bodyPr anchor="t">
            <a:noAutofit/>
          </a:bodyPr>
          <a:lstStyle>
            <a:lvl1pPr marL="0" indent="0">
              <a:buNone/>
              <a:defRPr sz="12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image caption</a:t>
            </a:r>
          </a:p>
        </p:txBody>
      </p:sp>
      <p:sp>
        <p:nvSpPr>
          <p:cNvPr id="35" name="Picture Placeholder 8"/>
          <p:cNvSpPr>
            <a:spLocks noGrp="1"/>
          </p:cNvSpPr>
          <p:nvPr>
            <p:ph type="pic" sz="quarter" idx="31" hasCustomPrompt="1"/>
          </p:nvPr>
        </p:nvSpPr>
        <p:spPr>
          <a:xfrm>
            <a:off x="3577696" y="3848100"/>
            <a:ext cx="2446337" cy="1504912"/>
          </a:xfrm>
          <a:solidFill>
            <a:schemeClr val="tx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36" name="Text Placeholder 9"/>
          <p:cNvSpPr>
            <a:spLocks noGrp="1"/>
          </p:cNvSpPr>
          <p:nvPr>
            <p:ph type="body" sz="quarter" idx="32" hasCustomPrompt="1"/>
          </p:nvPr>
        </p:nvSpPr>
        <p:spPr>
          <a:xfrm>
            <a:off x="6181726" y="5488571"/>
            <a:ext cx="2446337" cy="258345"/>
          </a:xfrm>
        </p:spPr>
        <p:txBody>
          <a:bodyPr anchor="t">
            <a:noAutofit/>
          </a:bodyPr>
          <a:lstStyle>
            <a:lvl1pPr marL="0" indent="0">
              <a:buNone/>
              <a:defRPr sz="12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image caption</a:t>
            </a:r>
          </a:p>
        </p:txBody>
      </p:sp>
      <p:sp>
        <p:nvSpPr>
          <p:cNvPr id="37" name="Picture Placeholder 8"/>
          <p:cNvSpPr>
            <a:spLocks noGrp="1"/>
          </p:cNvSpPr>
          <p:nvPr>
            <p:ph type="pic" sz="quarter" idx="33" hasCustomPrompt="1"/>
          </p:nvPr>
        </p:nvSpPr>
        <p:spPr>
          <a:xfrm>
            <a:off x="6185429" y="3848100"/>
            <a:ext cx="2446337" cy="1504912"/>
          </a:xfrm>
          <a:solidFill>
            <a:schemeClr val="tx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38" name="Text Placeholder 9"/>
          <p:cNvSpPr>
            <a:spLocks noGrp="1"/>
          </p:cNvSpPr>
          <p:nvPr>
            <p:ph type="body" sz="quarter" idx="34" hasCustomPrompt="1"/>
          </p:nvPr>
        </p:nvSpPr>
        <p:spPr>
          <a:xfrm>
            <a:off x="8793163" y="5488571"/>
            <a:ext cx="2446337" cy="258345"/>
          </a:xfrm>
        </p:spPr>
        <p:txBody>
          <a:bodyPr anchor="t">
            <a:noAutofit/>
          </a:bodyPr>
          <a:lstStyle>
            <a:lvl1pPr marL="0" indent="0">
              <a:buNone/>
              <a:defRPr sz="12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image caption</a:t>
            </a:r>
          </a:p>
        </p:txBody>
      </p:sp>
      <p:sp>
        <p:nvSpPr>
          <p:cNvPr id="39" name="Picture Placeholder 8"/>
          <p:cNvSpPr>
            <a:spLocks noGrp="1"/>
          </p:cNvSpPr>
          <p:nvPr>
            <p:ph type="pic" sz="quarter" idx="35" hasCustomPrompt="1"/>
          </p:nvPr>
        </p:nvSpPr>
        <p:spPr>
          <a:xfrm>
            <a:off x="8793163" y="3848100"/>
            <a:ext cx="2446337" cy="1504912"/>
          </a:xfrm>
          <a:solidFill>
            <a:schemeClr val="tx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36"/>
          </p:nvPr>
        </p:nvSpPr>
        <p:spPr/>
        <p:txBody>
          <a:bodyPr/>
          <a:lstStyle/>
          <a:p>
            <a:fld id="{8B89EE15-5D8D-D647-B949-DA21CFB890EC}" type="datetime3">
              <a:rPr lang="en-US" smtClean="0"/>
              <a:t>23 May 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7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38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19100"/>
            <a:ext cx="11277600" cy="338328"/>
          </a:xfrm>
        </p:spPr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4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798576"/>
            <a:ext cx="11277600" cy="382524"/>
          </a:xfrm>
        </p:spPr>
        <p:txBody>
          <a:bodyPr>
            <a:normAutofit/>
          </a:bodyPr>
          <a:lstStyle>
            <a:lvl1pPr marL="0" indent="0">
              <a:buNone/>
              <a:defRPr sz="2000" baseline="0">
                <a:solidFill>
                  <a:schemeClr val="accent2"/>
                </a:solidFill>
              </a:defRPr>
            </a:lvl1pPr>
          </a:lstStyle>
          <a:p>
            <a:r>
              <a:rPr lang="en-US" sz="2000" b="0" dirty="0"/>
              <a:t>Click to add subtitle</a:t>
            </a:r>
            <a:endParaRPr lang="en-US" sz="1600" b="0" dirty="0"/>
          </a:p>
        </p:txBody>
      </p:sp>
    </p:spTree>
    <p:extLst>
      <p:ext uri="{BB962C8B-B14F-4D97-AF65-F5344CB8AC3E}">
        <p14:creationId xmlns:p14="http://schemas.microsoft.com/office/powerpoint/2010/main" val="256526941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26756"/>
            <a:ext cx="12187257" cy="649832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 rot="10800000">
            <a:off x="0" y="4386808"/>
            <a:ext cx="12192000" cy="2113680"/>
          </a:xfrm>
          <a:prstGeom prst="rect">
            <a:avLst/>
          </a:prstGeom>
          <a:gradFill>
            <a:gsLst>
              <a:gs pos="0">
                <a:srgbClr val="000000">
                  <a:alpha val="40000"/>
                </a:srgbClr>
              </a:gs>
              <a:gs pos="100000">
                <a:srgbClr val="000000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1" y="1181100"/>
            <a:ext cx="10553700" cy="1143000"/>
          </a:xfrm>
        </p:spPr>
        <p:txBody>
          <a:bodyPr anchor="b">
            <a:noAutofit/>
          </a:bodyPr>
          <a:lstStyle>
            <a:lvl1pPr>
              <a:defRPr sz="40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85800" y="2437483"/>
            <a:ext cx="10553700" cy="501371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4A27A-71D7-D144-92D7-2DC26EE9771C}" type="datetime3">
              <a:rPr lang="en-US" smtClean="0"/>
              <a:t>23 May 2024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50921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32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29205F54-4BF1-3C49-88E8-5230A96B49D3}" type="datetime3">
              <a:rPr lang="en-US" smtClean="0"/>
              <a:t>23 May 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6291470"/>
            <a:ext cx="12192000" cy="5665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4" y="1332"/>
            <a:ext cx="12187256" cy="6855332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 rot="10800000">
            <a:off x="0" y="4358639"/>
            <a:ext cx="12192000" cy="2499359"/>
          </a:xfrm>
          <a:prstGeom prst="rect">
            <a:avLst/>
          </a:prstGeom>
          <a:gradFill>
            <a:gsLst>
              <a:gs pos="0">
                <a:srgbClr val="000000">
                  <a:alpha val="40000"/>
                </a:srgbClr>
              </a:gs>
              <a:gs pos="100000">
                <a:srgbClr val="000000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325600"/>
            <a:ext cx="5410200" cy="1570899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4038600"/>
            <a:ext cx="5410200" cy="838200"/>
          </a:xfrm>
        </p:spPr>
        <p:txBody>
          <a:bodyPr lIns="0" tIns="0" rIns="0" bIns="0"/>
          <a:lstStyle>
            <a:lvl1pPr marL="0" indent="0" algn="l">
              <a:buNone/>
              <a:defRPr sz="24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11" name="Picture Placeholder 7"/>
          <p:cNvSpPr>
            <a:spLocks noGrp="1"/>
          </p:cNvSpPr>
          <p:nvPr>
            <p:ph type="pic" sz="quarter" idx="14" hasCustomPrompt="1"/>
          </p:nvPr>
        </p:nvSpPr>
        <p:spPr>
          <a:xfrm>
            <a:off x="6858001" y="566530"/>
            <a:ext cx="5334000" cy="5734880"/>
          </a:xfrm>
          <a:solidFill>
            <a:schemeClr val="tx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009" y="95382"/>
            <a:ext cx="3178301" cy="1309907"/>
          </a:xfrm>
          <a:prstGeom prst="rect">
            <a:avLst/>
          </a:prstGeom>
        </p:spPr>
      </p:pic>
      <p:sp>
        <p:nvSpPr>
          <p:cNvPr id="13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685800" y="4876800"/>
            <a:ext cx="5410200" cy="1295400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accent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  <a:br>
              <a:rPr lang="en-US" dirty="0"/>
            </a:br>
            <a:r>
              <a:rPr lang="en-US" dirty="0"/>
              <a:t>Title</a:t>
            </a:r>
            <a:br>
              <a:rPr lang="en-US" dirty="0"/>
            </a:br>
            <a:r>
              <a:rPr lang="en-US" dirty="0"/>
              <a:t>Contact information</a:t>
            </a:r>
          </a:p>
        </p:txBody>
      </p:sp>
    </p:spTree>
    <p:extLst>
      <p:ext uri="{BB962C8B-B14F-4D97-AF65-F5344CB8AC3E}">
        <p14:creationId xmlns:p14="http://schemas.microsoft.com/office/powerpoint/2010/main" val="17541139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432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6" y="2167"/>
            <a:ext cx="12187257" cy="6498320"/>
          </a:xfrm>
          <a:prstGeom prst="rect">
            <a:avLst/>
          </a:prstGeom>
        </p:spPr>
      </p:pic>
      <p:sp>
        <p:nvSpPr>
          <p:cNvPr id="20" name="Rectangle 19"/>
          <p:cNvSpPr/>
          <p:nvPr userDrawn="1"/>
        </p:nvSpPr>
        <p:spPr>
          <a:xfrm rot="10800000">
            <a:off x="0" y="4389089"/>
            <a:ext cx="12192000" cy="2111399"/>
          </a:xfrm>
          <a:prstGeom prst="rect">
            <a:avLst/>
          </a:prstGeom>
          <a:gradFill>
            <a:gsLst>
              <a:gs pos="0">
                <a:srgbClr val="000000">
                  <a:alpha val="40000"/>
                </a:srgbClr>
              </a:gs>
              <a:gs pos="100000">
                <a:srgbClr val="000000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3825130"/>
            <a:ext cx="10553700" cy="590344"/>
          </a:xfrm>
        </p:spPr>
        <p:txBody>
          <a:bodyPr anchor="t">
            <a:noAutofit/>
          </a:bodyPr>
          <a:lstStyle>
            <a:lvl1pPr>
              <a:defRPr sz="40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85800" y="4415474"/>
            <a:ext cx="10553700" cy="501371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5" name="Picture Placeholder 8"/>
          <p:cNvSpPr>
            <a:spLocks noGrp="1"/>
          </p:cNvSpPr>
          <p:nvPr>
            <p:ph type="pic" sz="quarter" idx="21" hasCustomPrompt="1"/>
          </p:nvPr>
        </p:nvSpPr>
        <p:spPr>
          <a:xfrm>
            <a:off x="0" y="0"/>
            <a:ext cx="12191999" cy="3429000"/>
          </a:xfrm>
          <a:solidFill>
            <a:schemeClr val="tx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fld id="{6BCDC1A7-1727-0044-ADAF-FC89EAB7D439}" type="datetime3">
              <a:rPr lang="en-US" smtClean="0"/>
              <a:t>23 May 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76411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32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out with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/>
          <p:cNvSpPr>
            <a:spLocks noGrp="1"/>
          </p:cNvSpPr>
          <p:nvPr>
            <p:ph type="pic" sz="quarter" idx="21" hasCustomPrompt="1"/>
          </p:nvPr>
        </p:nvSpPr>
        <p:spPr>
          <a:xfrm>
            <a:off x="4229100" y="0"/>
            <a:ext cx="7962900" cy="6500488"/>
          </a:xfrm>
          <a:solidFill>
            <a:schemeClr val="tx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2" hasCustomPrompt="1"/>
          </p:nvPr>
        </p:nvSpPr>
        <p:spPr>
          <a:xfrm>
            <a:off x="457200" y="2705100"/>
            <a:ext cx="3225800" cy="2844800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paragraph text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3" hasCustomPrompt="1"/>
          </p:nvPr>
        </p:nvSpPr>
        <p:spPr>
          <a:xfrm>
            <a:off x="457200" y="419100"/>
            <a:ext cx="3225800" cy="1905000"/>
          </a:xfrm>
        </p:spPr>
        <p:txBody>
          <a:bodyPr anchor="b">
            <a:normAutofit/>
          </a:bodyPr>
          <a:lstStyle>
            <a:lvl1pPr marL="0" indent="0">
              <a:buNone/>
              <a:defRPr sz="3200" baseline="0">
                <a:solidFill>
                  <a:schemeClr val="accent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quote or interesting fact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fld id="{6BDA206A-DC71-DE41-8C2D-33C38F2A7E5D}" type="datetime3">
              <a:rPr lang="en-US" smtClean="0"/>
              <a:t>23 May 2024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353177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llout with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/>
          <p:cNvSpPr>
            <a:spLocks noGrp="1"/>
          </p:cNvSpPr>
          <p:nvPr>
            <p:ph type="pic" sz="quarter" idx="21" hasCustomPrompt="1"/>
          </p:nvPr>
        </p:nvSpPr>
        <p:spPr>
          <a:xfrm>
            <a:off x="4229100" y="-1"/>
            <a:ext cx="7962900" cy="6500489"/>
          </a:xfrm>
          <a:noFill/>
          <a:ln>
            <a:noFill/>
          </a:ln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2" hasCustomPrompt="1"/>
          </p:nvPr>
        </p:nvSpPr>
        <p:spPr>
          <a:xfrm>
            <a:off x="457200" y="2705100"/>
            <a:ext cx="3225800" cy="2844800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paragraph text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3" hasCustomPrompt="1"/>
          </p:nvPr>
        </p:nvSpPr>
        <p:spPr>
          <a:xfrm>
            <a:off x="457200" y="419100"/>
            <a:ext cx="3225800" cy="1905000"/>
          </a:xfrm>
        </p:spPr>
        <p:txBody>
          <a:bodyPr anchor="b">
            <a:normAutofit/>
          </a:bodyPr>
          <a:lstStyle>
            <a:lvl1pPr marL="0" indent="0">
              <a:buNone/>
              <a:defRPr sz="3200" baseline="0">
                <a:solidFill>
                  <a:schemeClr val="accent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quote or interesting fact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 flipV="1">
            <a:off x="4229100" y="1"/>
            <a:ext cx="0" cy="6500487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Date Placeholder 1"/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fld id="{2B4B586E-FB23-7343-A5F8-BF224083AB10}" type="datetime3">
              <a:rPr lang="en-US" smtClean="0"/>
              <a:t>23 May 2024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002927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-Bleed Imag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/>
          <p:cNvSpPr>
            <a:spLocks noGrp="1"/>
          </p:cNvSpPr>
          <p:nvPr>
            <p:ph type="pic" sz="quarter" idx="21" hasCustomPrompt="1"/>
          </p:nvPr>
        </p:nvSpPr>
        <p:spPr>
          <a:xfrm>
            <a:off x="0" y="0"/>
            <a:ext cx="12192000" cy="6500488"/>
          </a:xfrm>
          <a:solidFill>
            <a:schemeClr val="tx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22" hasCustomPrompt="1"/>
          </p:nvPr>
        </p:nvSpPr>
        <p:spPr>
          <a:xfrm>
            <a:off x="8089900" y="5424303"/>
            <a:ext cx="3644900" cy="747897"/>
          </a:xfrm>
          <a:solidFill>
            <a:schemeClr val="bg1"/>
          </a:solidFill>
        </p:spPr>
        <p:txBody>
          <a:bodyPr lIns="365760" tIns="274320" rIns="365760" bIns="274320" anchor="t" anchorCtr="0">
            <a:spAutoFit/>
          </a:bodyPr>
          <a:lstStyle>
            <a:lvl1pPr marL="0" indent="0">
              <a:buNone/>
              <a:defRPr sz="1200" baseline="0">
                <a:solidFill>
                  <a:schemeClr val="tx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image caption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fld id="{14D60BE6-C3EF-E248-B029-E7DCE29C4D6C}" type="datetime3">
              <a:rPr lang="en-US" smtClean="0"/>
              <a:t>23 May 2024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883961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15612-DC24-164A-87F5-39F5D56C6380}" type="datetime3">
              <a:rPr lang="en-US" smtClean="0"/>
              <a:t>23 May 2024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55155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4BB3F-4548-5848-869B-42FFD2F28F9C}" type="datetime3">
              <a:rPr lang="en-US" smtClean="0"/>
              <a:t>23 May 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15089"/>
            <a:ext cx="11277600" cy="338328"/>
          </a:xfrm>
        </p:spPr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794565"/>
            <a:ext cx="11277600" cy="386535"/>
          </a:xfrm>
        </p:spPr>
        <p:txBody>
          <a:bodyPr>
            <a:normAutofit/>
          </a:bodyPr>
          <a:lstStyle>
            <a:lvl1pPr marL="0" indent="0">
              <a:buNone/>
              <a:defRPr sz="2000" baseline="0">
                <a:solidFill>
                  <a:schemeClr val="accent2"/>
                </a:solidFill>
              </a:defRPr>
            </a:lvl1pPr>
          </a:lstStyle>
          <a:p>
            <a:r>
              <a:rPr lang="en-US" sz="2000" b="0" dirty="0"/>
              <a:t>Click to add subtitle</a:t>
            </a:r>
            <a:endParaRPr lang="en-US" sz="1600" b="0" dirty="0"/>
          </a:p>
        </p:txBody>
      </p:sp>
    </p:spTree>
    <p:extLst>
      <p:ext uri="{BB962C8B-B14F-4D97-AF65-F5344CB8AC3E}">
        <p14:creationId xmlns:p14="http://schemas.microsoft.com/office/powerpoint/2010/main" val="37816963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C6EB3A3A-AE41-004F-92C8-3A977DC82012}" type="datetime3">
              <a:rPr lang="en-US" smtClean="0"/>
              <a:t>23 May 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Media Placeholder 10"/>
          <p:cNvSpPr>
            <a:spLocks noGrp="1" noChangeAspect="1"/>
          </p:cNvSpPr>
          <p:nvPr>
            <p:ph type="media" sz="quarter" idx="13" hasCustomPrompt="1"/>
          </p:nvPr>
        </p:nvSpPr>
        <p:spPr>
          <a:xfrm>
            <a:off x="0" y="0"/>
            <a:ext cx="12192000" cy="6858000"/>
          </a:xfrm>
          <a:solidFill>
            <a:schemeClr val="tx1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video</a:t>
            </a:r>
          </a:p>
        </p:txBody>
      </p:sp>
    </p:spTree>
    <p:extLst>
      <p:ext uri="{BB962C8B-B14F-4D97-AF65-F5344CB8AC3E}">
        <p14:creationId xmlns:p14="http://schemas.microsoft.com/office/powerpoint/2010/main" val="116830225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12180-3E9D-A142-813E-5A768CF48DAD}" type="datetime3">
              <a:rPr lang="en-US" smtClean="0"/>
              <a:t>23 May 2024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441465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ad Chart with 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27"/>
          <p:cNvSpPr>
            <a:spLocks noGrp="1"/>
          </p:cNvSpPr>
          <p:nvPr userDrawn="1">
            <p:ph type="title" hasCustomPrompt="1"/>
          </p:nvPr>
        </p:nvSpPr>
        <p:spPr>
          <a:xfrm>
            <a:off x="457200" y="419100"/>
            <a:ext cx="11277600" cy="351608"/>
          </a:xfrm>
        </p:spPr>
        <p:txBody>
          <a:bodyPr>
            <a:noAutofit/>
          </a:bodyPr>
          <a:lstStyle>
            <a:lvl1pPr>
              <a:defRPr sz="2200"/>
            </a:lvl1pPr>
          </a:lstStyle>
          <a:p>
            <a:r>
              <a:rPr lang="en-US" dirty="0"/>
              <a:t>Click to add title</a:t>
            </a:r>
          </a:p>
        </p:txBody>
      </p:sp>
      <p:cxnSp>
        <p:nvCxnSpPr>
          <p:cNvPr id="49" name="Straight Connector 48"/>
          <p:cNvCxnSpPr/>
          <p:nvPr/>
        </p:nvCxnSpPr>
        <p:spPr>
          <a:xfrm>
            <a:off x="6096000" y="884420"/>
            <a:ext cx="12192" cy="5616068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-9939" y="3695999"/>
            <a:ext cx="12192000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 userDrawn="1"/>
        </p:nvCxnSpPr>
        <p:spPr>
          <a:xfrm>
            <a:off x="0" y="884420"/>
            <a:ext cx="12192000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 Placeholder 14"/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457200" y="1445785"/>
            <a:ext cx="5295900" cy="1136721"/>
          </a:xfrm>
        </p:spPr>
        <p:txBody>
          <a:bodyPr wrap="square" lIns="0" tIns="0" rIns="0" bIns="0">
            <a:normAutofit/>
          </a:bodyPr>
          <a:lstStyle>
            <a:lvl1pPr marL="137160" indent="-137160">
              <a:lnSpc>
                <a:spcPct val="100000"/>
              </a:lnSpc>
              <a:spcBef>
                <a:spcPts val="500"/>
              </a:spcBef>
              <a:defRPr sz="1400">
                <a:solidFill>
                  <a:schemeClr val="bg1"/>
                </a:solidFill>
              </a:defRPr>
            </a:lvl1pPr>
            <a:lvl2pPr marL="32004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2pPr>
            <a:lvl3pPr marL="59436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3pPr>
            <a:lvl4pPr marL="86868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4pPr>
            <a:lvl5pPr marL="114300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3" name="Text Placeholder 16"/>
          <p:cNvSpPr>
            <a:spLocks noGrp="1"/>
          </p:cNvSpPr>
          <p:nvPr userDrawn="1">
            <p:ph type="body" sz="quarter" idx="24" hasCustomPrompt="1"/>
          </p:nvPr>
        </p:nvSpPr>
        <p:spPr>
          <a:xfrm>
            <a:off x="457200" y="1152294"/>
            <a:ext cx="5296819" cy="221599"/>
          </a:xfrm>
        </p:spPr>
        <p:txBody>
          <a:bodyPr wrap="square" lIns="0" tIns="0" rIns="0" bIns="0">
            <a:norm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>
                <a:solidFill>
                  <a:schemeClr val="accent3"/>
                </a:solidFill>
              </a:defRPr>
            </a:lvl2pPr>
            <a:lvl3pPr marL="914400" indent="0">
              <a:buNone/>
              <a:defRPr>
                <a:solidFill>
                  <a:schemeClr val="accent3"/>
                </a:solidFill>
              </a:defRPr>
            </a:lvl3pPr>
            <a:lvl4pPr marL="1371600" indent="0">
              <a:buNone/>
              <a:defRPr>
                <a:solidFill>
                  <a:schemeClr val="accent3"/>
                </a:solidFill>
              </a:defRPr>
            </a:lvl4pPr>
            <a:lvl5pPr marL="1828800" indent="0">
              <a:buNone/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quad title</a:t>
            </a:r>
          </a:p>
        </p:txBody>
      </p:sp>
      <p:sp>
        <p:nvSpPr>
          <p:cNvPr id="55" name="Text Placeholder 14"/>
          <p:cNvSpPr>
            <a:spLocks noGrp="1"/>
          </p:cNvSpPr>
          <p:nvPr userDrawn="1">
            <p:ph type="body" sz="quarter" idx="27" hasCustomPrompt="1"/>
          </p:nvPr>
        </p:nvSpPr>
        <p:spPr>
          <a:xfrm>
            <a:off x="453482" y="4295396"/>
            <a:ext cx="5299617" cy="1136721"/>
          </a:xfrm>
        </p:spPr>
        <p:txBody>
          <a:bodyPr wrap="square" lIns="0" tIns="0" rIns="0" bIns="0">
            <a:normAutofit/>
          </a:bodyPr>
          <a:lstStyle>
            <a:lvl1pPr marL="137160" indent="-137160">
              <a:lnSpc>
                <a:spcPct val="100000"/>
              </a:lnSpc>
              <a:spcBef>
                <a:spcPts val="500"/>
              </a:spcBef>
              <a:defRPr sz="1400">
                <a:solidFill>
                  <a:schemeClr val="bg1"/>
                </a:solidFill>
              </a:defRPr>
            </a:lvl1pPr>
            <a:lvl2pPr marL="32004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2pPr>
            <a:lvl3pPr marL="59436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3pPr>
            <a:lvl4pPr marL="86868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4pPr>
            <a:lvl5pPr marL="114300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6" name="Text Placeholder 16"/>
          <p:cNvSpPr>
            <a:spLocks noGrp="1"/>
          </p:cNvSpPr>
          <p:nvPr userDrawn="1">
            <p:ph type="body" sz="quarter" idx="28" hasCustomPrompt="1"/>
          </p:nvPr>
        </p:nvSpPr>
        <p:spPr>
          <a:xfrm>
            <a:off x="453483" y="4001905"/>
            <a:ext cx="5299616" cy="221599"/>
          </a:xfrm>
        </p:spPr>
        <p:txBody>
          <a:bodyPr wrap="square" lIns="0" tIns="0" rIns="0" bIns="0">
            <a:norm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>
                <a:solidFill>
                  <a:schemeClr val="accent3"/>
                </a:solidFill>
              </a:defRPr>
            </a:lvl2pPr>
            <a:lvl3pPr marL="914400" indent="0">
              <a:buNone/>
              <a:defRPr>
                <a:solidFill>
                  <a:schemeClr val="accent3"/>
                </a:solidFill>
              </a:defRPr>
            </a:lvl3pPr>
            <a:lvl4pPr marL="1371600" indent="0">
              <a:buNone/>
              <a:defRPr>
                <a:solidFill>
                  <a:schemeClr val="accent3"/>
                </a:solidFill>
              </a:defRPr>
            </a:lvl4pPr>
            <a:lvl5pPr marL="1828800" indent="0">
              <a:buNone/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quad title</a:t>
            </a:r>
          </a:p>
        </p:txBody>
      </p:sp>
      <p:sp>
        <p:nvSpPr>
          <p:cNvPr id="59" name="Text Placeholder 14"/>
          <p:cNvSpPr>
            <a:spLocks noGrp="1"/>
          </p:cNvSpPr>
          <p:nvPr userDrawn="1">
            <p:ph type="body" sz="quarter" idx="31" hasCustomPrompt="1"/>
          </p:nvPr>
        </p:nvSpPr>
        <p:spPr>
          <a:xfrm>
            <a:off x="6442617" y="1442068"/>
            <a:ext cx="5292183" cy="1136721"/>
          </a:xfrm>
        </p:spPr>
        <p:txBody>
          <a:bodyPr wrap="square" lIns="0" tIns="0" rIns="0" bIns="0">
            <a:normAutofit/>
          </a:bodyPr>
          <a:lstStyle>
            <a:lvl1pPr marL="137160" indent="-137160">
              <a:lnSpc>
                <a:spcPct val="100000"/>
              </a:lnSpc>
              <a:spcBef>
                <a:spcPts val="500"/>
              </a:spcBef>
              <a:defRPr sz="1400">
                <a:solidFill>
                  <a:schemeClr val="bg1"/>
                </a:solidFill>
              </a:defRPr>
            </a:lvl1pPr>
            <a:lvl2pPr marL="32004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2pPr>
            <a:lvl3pPr marL="59436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3pPr>
            <a:lvl4pPr marL="86868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4pPr>
            <a:lvl5pPr marL="114300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0" name="Text Placeholder 16"/>
          <p:cNvSpPr>
            <a:spLocks noGrp="1"/>
          </p:cNvSpPr>
          <p:nvPr userDrawn="1">
            <p:ph type="body" sz="quarter" idx="32" hasCustomPrompt="1"/>
          </p:nvPr>
        </p:nvSpPr>
        <p:spPr>
          <a:xfrm>
            <a:off x="6442617" y="1148577"/>
            <a:ext cx="5289388" cy="221599"/>
          </a:xfrm>
        </p:spPr>
        <p:txBody>
          <a:bodyPr wrap="square" lIns="0" tIns="0" rIns="0" bIns="0">
            <a:norm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>
                <a:solidFill>
                  <a:schemeClr val="accent3"/>
                </a:solidFill>
              </a:defRPr>
            </a:lvl2pPr>
            <a:lvl3pPr marL="914400" indent="0">
              <a:buNone/>
              <a:defRPr>
                <a:solidFill>
                  <a:schemeClr val="accent3"/>
                </a:solidFill>
              </a:defRPr>
            </a:lvl3pPr>
            <a:lvl4pPr marL="1371600" indent="0">
              <a:buNone/>
              <a:defRPr>
                <a:solidFill>
                  <a:schemeClr val="accent3"/>
                </a:solidFill>
              </a:defRPr>
            </a:lvl4pPr>
            <a:lvl5pPr marL="1828800" indent="0">
              <a:buNone/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quad title</a:t>
            </a:r>
          </a:p>
        </p:txBody>
      </p:sp>
      <p:sp>
        <p:nvSpPr>
          <p:cNvPr id="62" name="Text Placeholder 14"/>
          <p:cNvSpPr>
            <a:spLocks noGrp="1"/>
          </p:cNvSpPr>
          <p:nvPr userDrawn="1">
            <p:ph type="body" sz="quarter" idx="35" hasCustomPrompt="1"/>
          </p:nvPr>
        </p:nvSpPr>
        <p:spPr>
          <a:xfrm>
            <a:off x="6438900" y="4291679"/>
            <a:ext cx="5293105" cy="1136721"/>
          </a:xfrm>
        </p:spPr>
        <p:txBody>
          <a:bodyPr wrap="square" lIns="0" tIns="0" rIns="0" bIns="0">
            <a:normAutofit/>
          </a:bodyPr>
          <a:lstStyle>
            <a:lvl1pPr marL="137160" indent="-137160">
              <a:lnSpc>
                <a:spcPct val="100000"/>
              </a:lnSpc>
              <a:spcBef>
                <a:spcPts val="500"/>
              </a:spcBef>
              <a:defRPr sz="1400">
                <a:solidFill>
                  <a:schemeClr val="bg1"/>
                </a:solidFill>
              </a:defRPr>
            </a:lvl1pPr>
            <a:lvl2pPr marL="32004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2pPr>
            <a:lvl3pPr marL="59436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3pPr>
            <a:lvl4pPr marL="86868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4pPr>
            <a:lvl5pPr marL="114300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3" name="Text Placeholder 16"/>
          <p:cNvSpPr>
            <a:spLocks noGrp="1"/>
          </p:cNvSpPr>
          <p:nvPr userDrawn="1">
            <p:ph type="body" sz="quarter" idx="36" hasCustomPrompt="1"/>
          </p:nvPr>
        </p:nvSpPr>
        <p:spPr>
          <a:xfrm>
            <a:off x="6438900" y="3998188"/>
            <a:ext cx="5295900" cy="221599"/>
          </a:xfrm>
        </p:spPr>
        <p:txBody>
          <a:bodyPr wrap="square" lIns="0" tIns="0" rIns="0" bIns="0">
            <a:norm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>
                <a:solidFill>
                  <a:schemeClr val="accent3"/>
                </a:solidFill>
              </a:defRPr>
            </a:lvl2pPr>
            <a:lvl3pPr marL="914400" indent="0">
              <a:buNone/>
              <a:defRPr>
                <a:solidFill>
                  <a:schemeClr val="accent3"/>
                </a:solidFill>
              </a:defRPr>
            </a:lvl3pPr>
            <a:lvl4pPr marL="1371600" indent="0">
              <a:buNone/>
              <a:defRPr>
                <a:solidFill>
                  <a:schemeClr val="accent3"/>
                </a:solidFill>
              </a:defRPr>
            </a:lvl4pPr>
            <a:lvl5pPr marL="1828800" indent="0">
              <a:buNone/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quad title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39"/>
          </p:nvPr>
        </p:nvSpPr>
        <p:spPr/>
        <p:txBody>
          <a:bodyPr/>
          <a:lstStyle/>
          <a:p>
            <a:fld id="{440C69AA-4028-2346-851C-598F8815DC41}" type="datetime3">
              <a:rPr lang="en-US" smtClean="0"/>
              <a:t>23 May 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1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14213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ad Ch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6096000" y="0"/>
            <a:ext cx="3048" cy="6500488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0" y="3255080"/>
            <a:ext cx="12192000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14"/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457200" y="712591"/>
            <a:ext cx="5295900" cy="1136721"/>
          </a:xfrm>
        </p:spPr>
        <p:txBody>
          <a:bodyPr wrap="square" lIns="0" tIns="0" rIns="0" bIns="0">
            <a:normAutofit/>
          </a:bodyPr>
          <a:lstStyle>
            <a:lvl1pPr marL="137160" indent="-137160">
              <a:lnSpc>
                <a:spcPct val="100000"/>
              </a:lnSpc>
              <a:spcBef>
                <a:spcPts val="500"/>
              </a:spcBef>
              <a:defRPr sz="1400">
                <a:solidFill>
                  <a:schemeClr val="bg1"/>
                </a:solidFill>
              </a:defRPr>
            </a:lvl1pPr>
            <a:lvl2pPr marL="32004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2pPr>
            <a:lvl3pPr marL="59436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3pPr>
            <a:lvl4pPr marL="86868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4pPr>
            <a:lvl5pPr marL="114300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16"/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457201" y="419100"/>
            <a:ext cx="5293104" cy="221599"/>
          </a:xfrm>
        </p:spPr>
        <p:txBody>
          <a:bodyPr wrap="square" lIns="0" tIns="0" rIns="0" bIns="0">
            <a:norm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>
                <a:solidFill>
                  <a:schemeClr val="accent3"/>
                </a:solidFill>
              </a:defRPr>
            </a:lvl2pPr>
            <a:lvl3pPr marL="914400" indent="0">
              <a:buNone/>
              <a:defRPr>
                <a:solidFill>
                  <a:schemeClr val="accent3"/>
                </a:solidFill>
              </a:defRPr>
            </a:lvl3pPr>
            <a:lvl4pPr marL="1371600" indent="0">
              <a:buNone/>
              <a:defRPr>
                <a:solidFill>
                  <a:schemeClr val="accent3"/>
                </a:solidFill>
              </a:defRPr>
            </a:lvl4pPr>
            <a:lvl5pPr marL="1828800" indent="0">
              <a:buNone/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quad title</a:t>
            </a:r>
          </a:p>
        </p:txBody>
      </p:sp>
      <p:sp>
        <p:nvSpPr>
          <p:cNvPr id="26" name="Text Placeholder 14"/>
          <p:cNvSpPr>
            <a:spLocks noGrp="1"/>
          </p:cNvSpPr>
          <p:nvPr>
            <p:ph type="body" sz="quarter" idx="27" hasCustomPrompt="1"/>
          </p:nvPr>
        </p:nvSpPr>
        <p:spPr>
          <a:xfrm>
            <a:off x="457201" y="3880422"/>
            <a:ext cx="5293104" cy="1136721"/>
          </a:xfrm>
        </p:spPr>
        <p:txBody>
          <a:bodyPr wrap="square" lIns="0" tIns="0" rIns="0" bIns="0">
            <a:normAutofit/>
          </a:bodyPr>
          <a:lstStyle>
            <a:lvl1pPr marL="137160" indent="-137160">
              <a:lnSpc>
                <a:spcPct val="100000"/>
              </a:lnSpc>
              <a:spcBef>
                <a:spcPts val="500"/>
              </a:spcBef>
              <a:defRPr sz="1400">
                <a:solidFill>
                  <a:schemeClr val="bg1"/>
                </a:solidFill>
              </a:defRPr>
            </a:lvl1pPr>
            <a:lvl2pPr marL="32004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2pPr>
            <a:lvl3pPr marL="59436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3pPr>
            <a:lvl4pPr marL="86868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4pPr>
            <a:lvl5pPr marL="114300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7" name="Text Placeholder 16"/>
          <p:cNvSpPr>
            <a:spLocks noGrp="1"/>
          </p:cNvSpPr>
          <p:nvPr>
            <p:ph type="body" sz="quarter" idx="28" hasCustomPrompt="1"/>
          </p:nvPr>
        </p:nvSpPr>
        <p:spPr>
          <a:xfrm>
            <a:off x="457203" y="3586931"/>
            <a:ext cx="5295896" cy="221599"/>
          </a:xfrm>
        </p:spPr>
        <p:txBody>
          <a:bodyPr wrap="square" lIns="0" tIns="0" rIns="0" bIns="0">
            <a:norm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>
                <a:solidFill>
                  <a:schemeClr val="accent3"/>
                </a:solidFill>
              </a:defRPr>
            </a:lvl2pPr>
            <a:lvl3pPr marL="914400" indent="0">
              <a:buNone/>
              <a:defRPr>
                <a:solidFill>
                  <a:schemeClr val="accent3"/>
                </a:solidFill>
              </a:defRPr>
            </a:lvl3pPr>
            <a:lvl4pPr marL="1371600" indent="0">
              <a:buNone/>
              <a:defRPr>
                <a:solidFill>
                  <a:schemeClr val="accent3"/>
                </a:solidFill>
              </a:defRPr>
            </a:lvl4pPr>
            <a:lvl5pPr marL="1828800" indent="0">
              <a:buNone/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quad title</a:t>
            </a:r>
          </a:p>
        </p:txBody>
      </p:sp>
      <p:sp>
        <p:nvSpPr>
          <p:cNvPr id="30" name="Text Placeholder 14"/>
          <p:cNvSpPr>
            <a:spLocks noGrp="1"/>
          </p:cNvSpPr>
          <p:nvPr>
            <p:ph type="body" sz="quarter" idx="31" hasCustomPrompt="1"/>
          </p:nvPr>
        </p:nvSpPr>
        <p:spPr>
          <a:xfrm>
            <a:off x="6438900" y="712591"/>
            <a:ext cx="5295900" cy="1136721"/>
          </a:xfrm>
        </p:spPr>
        <p:txBody>
          <a:bodyPr wrap="square" lIns="0" tIns="0" rIns="0" bIns="0">
            <a:normAutofit/>
          </a:bodyPr>
          <a:lstStyle>
            <a:lvl1pPr marL="137160" indent="-137160">
              <a:lnSpc>
                <a:spcPct val="100000"/>
              </a:lnSpc>
              <a:spcBef>
                <a:spcPts val="500"/>
              </a:spcBef>
              <a:defRPr sz="1400">
                <a:solidFill>
                  <a:schemeClr val="bg1"/>
                </a:solidFill>
              </a:defRPr>
            </a:lvl1pPr>
            <a:lvl2pPr marL="32004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2pPr>
            <a:lvl3pPr marL="59436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3pPr>
            <a:lvl4pPr marL="86868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4pPr>
            <a:lvl5pPr marL="114300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1" name="Text Placeholder 16"/>
          <p:cNvSpPr>
            <a:spLocks noGrp="1"/>
          </p:cNvSpPr>
          <p:nvPr>
            <p:ph type="body" sz="quarter" idx="32" hasCustomPrompt="1"/>
          </p:nvPr>
        </p:nvSpPr>
        <p:spPr>
          <a:xfrm>
            <a:off x="6438901" y="419100"/>
            <a:ext cx="5295900" cy="221599"/>
          </a:xfrm>
        </p:spPr>
        <p:txBody>
          <a:bodyPr wrap="square" lIns="0" tIns="0" rIns="0" bIns="0">
            <a:norm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>
                <a:solidFill>
                  <a:schemeClr val="accent3"/>
                </a:solidFill>
              </a:defRPr>
            </a:lvl2pPr>
            <a:lvl3pPr marL="914400" indent="0">
              <a:buNone/>
              <a:defRPr>
                <a:solidFill>
                  <a:schemeClr val="accent3"/>
                </a:solidFill>
              </a:defRPr>
            </a:lvl3pPr>
            <a:lvl4pPr marL="1371600" indent="0">
              <a:buNone/>
              <a:defRPr>
                <a:solidFill>
                  <a:schemeClr val="accent3"/>
                </a:solidFill>
              </a:defRPr>
            </a:lvl4pPr>
            <a:lvl5pPr marL="1828800" indent="0">
              <a:buNone/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quad title</a:t>
            </a:r>
          </a:p>
        </p:txBody>
      </p:sp>
      <p:sp>
        <p:nvSpPr>
          <p:cNvPr id="34" name="Text Placeholder 14"/>
          <p:cNvSpPr>
            <a:spLocks noGrp="1"/>
          </p:cNvSpPr>
          <p:nvPr>
            <p:ph type="body" sz="quarter" idx="35" hasCustomPrompt="1"/>
          </p:nvPr>
        </p:nvSpPr>
        <p:spPr>
          <a:xfrm>
            <a:off x="6438900" y="3876705"/>
            <a:ext cx="5295900" cy="1136721"/>
          </a:xfrm>
        </p:spPr>
        <p:txBody>
          <a:bodyPr wrap="square" lIns="0" tIns="0" rIns="0" bIns="0">
            <a:normAutofit/>
          </a:bodyPr>
          <a:lstStyle>
            <a:lvl1pPr marL="137160" indent="-137160">
              <a:lnSpc>
                <a:spcPct val="100000"/>
              </a:lnSpc>
              <a:spcBef>
                <a:spcPts val="500"/>
              </a:spcBef>
              <a:defRPr sz="1400">
                <a:solidFill>
                  <a:schemeClr val="bg1"/>
                </a:solidFill>
              </a:defRPr>
            </a:lvl1pPr>
            <a:lvl2pPr marL="32004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2pPr>
            <a:lvl3pPr marL="59436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3pPr>
            <a:lvl4pPr marL="86868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4pPr>
            <a:lvl5pPr marL="1143000" indent="-137160">
              <a:spcBef>
                <a:spcPts val="500"/>
              </a:spcBef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text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5" name="Text Placeholder 16"/>
          <p:cNvSpPr>
            <a:spLocks noGrp="1"/>
          </p:cNvSpPr>
          <p:nvPr>
            <p:ph type="body" sz="quarter" idx="36" hasCustomPrompt="1"/>
          </p:nvPr>
        </p:nvSpPr>
        <p:spPr>
          <a:xfrm>
            <a:off x="6438900" y="3583214"/>
            <a:ext cx="5295900" cy="221599"/>
          </a:xfrm>
        </p:spPr>
        <p:txBody>
          <a:bodyPr wrap="square" lIns="0" tIns="0" rIns="0" bIns="0">
            <a:norm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>
                <a:solidFill>
                  <a:schemeClr val="accent3"/>
                </a:solidFill>
              </a:defRPr>
            </a:lvl2pPr>
            <a:lvl3pPr marL="914400" indent="0">
              <a:buNone/>
              <a:defRPr>
                <a:solidFill>
                  <a:schemeClr val="accent3"/>
                </a:solidFill>
              </a:defRPr>
            </a:lvl3pPr>
            <a:lvl4pPr marL="1371600" indent="0">
              <a:buNone/>
              <a:defRPr>
                <a:solidFill>
                  <a:schemeClr val="accent3"/>
                </a:solidFill>
              </a:defRPr>
            </a:lvl4pPr>
            <a:lvl5pPr marL="1828800" indent="0">
              <a:buNone/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quad title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37"/>
          </p:nvPr>
        </p:nvSpPr>
        <p:spPr/>
        <p:txBody>
          <a:bodyPr/>
          <a:lstStyle/>
          <a:p>
            <a:fld id="{EAD40597-9D3C-4B4A-A3D8-7DD42E93C242}" type="datetime3">
              <a:rPr lang="en-US" smtClean="0"/>
              <a:t>23 May 2024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8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39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12511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3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598E691F-70E6-D64F-8D4F-FAA34A0DE440}" type="datetime3">
              <a:rPr lang="en-US" smtClean="0"/>
              <a:t>23 May 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6291470"/>
            <a:ext cx="12192000" cy="5665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1332"/>
            <a:ext cx="12187256" cy="68553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267200" y="3886201"/>
            <a:ext cx="6972300" cy="609600"/>
          </a:xfrm>
        </p:spPr>
        <p:txBody>
          <a:bodyPr anchor="t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267200" y="4495800"/>
            <a:ext cx="6972300" cy="570163"/>
          </a:xfrm>
        </p:spPr>
        <p:txBody>
          <a:bodyPr lIns="0" tIns="0" rIns="0" bIns="0"/>
          <a:lstStyle>
            <a:lvl1pPr marL="0" indent="0" algn="l">
              <a:buNone/>
              <a:defRPr sz="24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4267200" y="5067300"/>
            <a:ext cx="4010128" cy="1104900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accent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  <a:br>
              <a:rPr lang="en-US" dirty="0"/>
            </a:br>
            <a:r>
              <a:rPr lang="en-US" dirty="0"/>
              <a:t>Title</a:t>
            </a:r>
            <a:br>
              <a:rPr lang="en-US" dirty="0"/>
            </a:br>
            <a:r>
              <a:rPr lang="en-US" dirty="0"/>
              <a:t>Contact information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 hasCustomPrompt="1"/>
          </p:nvPr>
        </p:nvSpPr>
        <p:spPr>
          <a:xfrm>
            <a:off x="-2372" y="0"/>
            <a:ext cx="12194372" cy="3429000"/>
          </a:xfrm>
          <a:solidFill>
            <a:schemeClr val="tx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3778686" y="3886200"/>
            <a:ext cx="0" cy="2286000"/>
          </a:xfrm>
          <a:prstGeom prst="line">
            <a:avLst/>
          </a:prstGeom>
          <a:ln w="63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475" y="3411128"/>
            <a:ext cx="3030109" cy="1982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7675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d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A451E-F603-1047-B03A-D9117F2AE499}" type="datetime3">
              <a:rPr lang="en-US" smtClean="0"/>
              <a:t>23 May 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6291470"/>
            <a:ext cx="12192000" cy="5665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0" y="4358640"/>
            <a:ext cx="12192000" cy="2499360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6163" y="1371600"/>
            <a:ext cx="5479673" cy="3584448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6291470"/>
            <a:ext cx="12192000" cy="5665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0" y="-1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7" y="1332"/>
            <a:ext cx="12187256" cy="6855332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 rot="10800000">
            <a:off x="0" y="4358639"/>
            <a:ext cx="12192000" cy="2499359"/>
          </a:xfrm>
          <a:prstGeom prst="rect">
            <a:avLst/>
          </a:prstGeom>
          <a:gradFill>
            <a:gsLst>
              <a:gs pos="0">
                <a:srgbClr val="000000">
                  <a:alpha val="40000"/>
                </a:srgbClr>
              </a:gs>
              <a:gs pos="100000">
                <a:srgbClr val="000000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6163" y="1371600"/>
            <a:ext cx="5479673" cy="3584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77917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3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B827ABBC-B63F-9843-9679-6EEE1C17D1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Date Placeholder 4">
            <a:extLst>
              <a:ext uri="{FF2B5EF4-FFF2-40B4-BE49-F238E27FC236}">
                <a16:creationId xmlns:a16="http://schemas.microsoft.com/office/drawing/2014/main" id="{BB8CF099-B6A0-084B-878B-FE449839F60D}"/>
              </a:ext>
            </a:extLst>
          </p:cNvPr>
          <p:cNvSpPr txBox="1">
            <a:spLocks/>
          </p:cNvSpPr>
          <p:nvPr userDrawn="1"/>
        </p:nvSpPr>
        <p:spPr>
          <a:xfrm>
            <a:off x="10046334" y="6500488"/>
            <a:ext cx="1373855" cy="357511"/>
          </a:xfrm>
          <a:prstGeom prst="rect">
            <a:avLst/>
          </a:prstGeom>
        </p:spPr>
        <p:txBody>
          <a:bodyPr vert="horz" lIns="91440" tIns="0" rIns="9144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F943C6B0-833C-AE40-A1F3-E718526892D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727" y="1765620"/>
            <a:ext cx="5136773" cy="3360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89881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2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5"/>
          </p:nvPr>
        </p:nvSpPr>
        <p:spPr>
          <a:xfrm>
            <a:off x="10046334" y="6500488"/>
            <a:ext cx="1373855" cy="357511"/>
          </a:xfrm>
          <a:prstGeom prst="rect">
            <a:avLst/>
          </a:prstGeom>
        </p:spPr>
        <p:txBody>
          <a:bodyPr/>
          <a:lstStyle/>
          <a:p>
            <a:fld id="{871E74CD-29BE-4B77-94EE-C02F47109B98}" type="datetime3">
              <a:rPr lang="en-US" smtClean="0"/>
              <a:t>23 May 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6291470"/>
            <a:ext cx="12192000" cy="5665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Date Placeholder 3">
            <a:extLst>
              <a:ext uri="{FF2B5EF4-FFF2-40B4-BE49-F238E27FC236}">
                <a16:creationId xmlns:a16="http://schemas.microsoft.com/office/drawing/2014/main" id="{987027CD-BED2-364A-9A69-47887601DD66}"/>
              </a:ext>
            </a:extLst>
          </p:cNvPr>
          <p:cNvSpPr txBox="1">
            <a:spLocks/>
          </p:cNvSpPr>
          <p:nvPr userDrawn="1"/>
        </p:nvSpPr>
        <p:spPr>
          <a:xfrm>
            <a:off x="10036810" y="6500814"/>
            <a:ext cx="1371600" cy="357186"/>
          </a:xfrm>
          <a:prstGeom prst="rect">
            <a:avLst/>
          </a:prstGeom>
        </p:spPr>
        <p:txBody>
          <a:bodyPr vert="horz" lIns="91440" tIns="0" rIns="9144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accent1"/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6C392A5-4836-2A47-91BF-E5C36305BC75}"/>
              </a:ext>
            </a:extLst>
          </p:cNvPr>
          <p:cNvCxnSpPr/>
          <p:nvPr userDrawn="1"/>
        </p:nvCxnSpPr>
        <p:spPr>
          <a:xfrm>
            <a:off x="11434997" y="6604000"/>
            <a:ext cx="0" cy="155141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CD2C5DD6-ACFA-A44E-9CFC-1F45F988BBDE}"/>
              </a:ext>
            </a:extLst>
          </p:cNvPr>
          <p:cNvSpPr txBox="1">
            <a:spLocks/>
          </p:cNvSpPr>
          <p:nvPr userDrawn="1"/>
        </p:nvSpPr>
        <p:spPr>
          <a:xfrm>
            <a:off x="10046334" y="6500488"/>
            <a:ext cx="1373855" cy="357511"/>
          </a:xfrm>
          <a:prstGeom prst="rect">
            <a:avLst/>
          </a:prstGeom>
        </p:spPr>
        <p:txBody>
          <a:bodyPr vert="horz" lIns="91440" tIns="0" rIns="9144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FDF38D8-02AF-45BB-8278-6DC4E005D754}" type="datetime3">
              <a:rPr lang="en-US" smtClean="0"/>
              <a:pPr/>
              <a:t>23 May 2024</a:t>
            </a:fld>
            <a:endParaRPr lang="en-US" dirty="0"/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412FADF5-8A16-2042-9499-53CA45919C4E}"/>
              </a:ext>
            </a:extLst>
          </p:cNvPr>
          <p:cNvSpPr txBox="1">
            <a:spLocks/>
          </p:cNvSpPr>
          <p:nvPr userDrawn="1"/>
        </p:nvSpPr>
        <p:spPr>
          <a:xfrm>
            <a:off x="11444710" y="6500488"/>
            <a:ext cx="369465" cy="357511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EBCDCBD-78E1-0D41-A999-31B5EBF8E02C}" type="slidenum">
              <a:rPr lang="en-US" smtClean="0">
                <a:solidFill>
                  <a:srgbClr val="00B0F0"/>
                </a:solidFill>
              </a:rPr>
              <a:pPr/>
              <a:t>‹#›</a:t>
            </a:fld>
            <a:endParaRPr lang="en-US" dirty="0">
              <a:solidFill>
                <a:srgbClr val="00B0F0"/>
              </a:solidFill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6E92598-C582-3E4E-9F30-E7298555C26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703" y="6565216"/>
            <a:ext cx="212200" cy="228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9981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432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D75C0-81EB-2441-B8D3-C075216334C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5/23/2024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512595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0B08D-9E6A-DB4B-95E0-061747D3EAE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5/23/2024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070574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1A4CF-BE6C-2C46-8A3D-CB9B3A4CC40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5/23/2024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035311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277F4-ED6F-8F41-96F2-8EBEB1C1C4A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5/23/2024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D3ACB731-6DA0-EE40-98EB-7A0EB0ADA2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551082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CE0EF-B1C7-7D4A-8FFD-3FC4D65A077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5/23/2024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D3ACB731-6DA0-EE40-98EB-7A0EB0ADA2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004945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DD0C6-EB43-3C4F-A72C-52656CA76AE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5/23/2024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D3ACB731-6DA0-EE40-98EB-7A0EB0ADA2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117916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7952B-248C-9443-A8AF-87AB2E9C188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5/23/2024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D3ACB731-6DA0-EE40-98EB-7A0EB0ADA2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32997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4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0898A248-D4E4-514D-9AFD-666C05AB2873}" type="datetime3">
              <a:rPr lang="en-US" smtClean="0"/>
              <a:t>23 May 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0" y="6291470"/>
            <a:ext cx="12192000" cy="56653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7" y="1332"/>
            <a:ext cx="12187256" cy="68553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267200" y="3886201"/>
            <a:ext cx="6972300" cy="609600"/>
          </a:xfrm>
        </p:spPr>
        <p:txBody>
          <a:bodyPr anchor="t">
            <a:normAutofit/>
          </a:bodyPr>
          <a:lstStyle>
            <a:lvl1pPr algn="l">
              <a:defRPr sz="40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267200" y="4495800"/>
            <a:ext cx="6972300" cy="570163"/>
          </a:xfrm>
        </p:spPr>
        <p:txBody>
          <a:bodyPr lIns="0" tIns="0" rIns="0" bIns="0"/>
          <a:lstStyle>
            <a:lvl1pPr marL="0" indent="0" algn="l">
              <a:buNone/>
              <a:defRPr sz="24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4267200" y="5067300"/>
            <a:ext cx="4010128" cy="1104900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accent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  <a:br>
              <a:rPr lang="en-US" dirty="0"/>
            </a:br>
            <a:r>
              <a:rPr lang="en-US" dirty="0"/>
              <a:t>Title</a:t>
            </a:r>
            <a:br>
              <a:rPr lang="en-US" dirty="0"/>
            </a:br>
            <a:r>
              <a:rPr lang="en-US" dirty="0"/>
              <a:t>Contact information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475" y="3411128"/>
            <a:ext cx="3030109" cy="1982102"/>
          </a:xfrm>
          <a:prstGeom prst="rect">
            <a:avLst/>
          </a:prstGeom>
        </p:spPr>
      </p:pic>
      <p:cxnSp>
        <p:nvCxnSpPr>
          <p:cNvPr id="18" name="Straight Connector 17"/>
          <p:cNvCxnSpPr/>
          <p:nvPr/>
        </p:nvCxnSpPr>
        <p:spPr>
          <a:xfrm>
            <a:off x="3778686" y="3886200"/>
            <a:ext cx="0" cy="2286000"/>
          </a:xfrm>
          <a:prstGeom prst="line">
            <a:avLst/>
          </a:prstGeom>
          <a:ln w="63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Picture Placeholder 7"/>
          <p:cNvSpPr>
            <a:spLocks noGrp="1"/>
          </p:cNvSpPr>
          <p:nvPr>
            <p:ph type="pic" sz="quarter" idx="15" hasCustomPrompt="1"/>
          </p:nvPr>
        </p:nvSpPr>
        <p:spPr>
          <a:xfrm>
            <a:off x="-2370" y="0"/>
            <a:ext cx="4063997" cy="3440287"/>
          </a:xfrm>
          <a:solidFill>
            <a:schemeClr val="tx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25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4061628" y="0"/>
            <a:ext cx="4063996" cy="3440287"/>
          </a:xfrm>
          <a:solidFill>
            <a:schemeClr val="tx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26" name="Picture Placeholder 7"/>
          <p:cNvSpPr>
            <a:spLocks noGrp="1"/>
          </p:cNvSpPr>
          <p:nvPr>
            <p:ph type="pic" sz="quarter" idx="17" hasCustomPrompt="1"/>
          </p:nvPr>
        </p:nvSpPr>
        <p:spPr>
          <a:xfrm>
            <a:off x="8125625" y="0"/>
            <a:ext cx="4066376" cy="3440287"/>
          </a:xfrm>
          <a:solidFill>
            <a:schemeClr val="tx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</p:spTree>
    <p:extLst>
      <p:ext uri="{BB962C8B-B14F-4D97-AF65-F5344CB8AC3E}">
        <p14:creationId xmlns:p14="http://schemas.microsoft.com/office/powerpoint/2010/main" val="40272766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1DFB6-2ABF-C14D-942F-D8D9834AC77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5/23/2024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D3ACB731-6DA0-EE40-98EB-7A0EB0ADA2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02400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51CCF-5226-D14F-B0C7-AB31D2E1C6B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5/23/2024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D3ACB731-6DA0-EE40-98EB-7A0EB0ADA2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496460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94539-12C5-B149-ADA1-5C6AA68A4E4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5/23/2024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D3ACB731-6DA0-EE40-98EB-7A0EB0ADA2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103039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D64EE-8008-CF40-9B9B-00A1B4ED554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5/23/2024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D3ACB731-6DA0-EE40-98EB-7A0EB0ADA2C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348221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bg>
      <p:bgPr>
        <a:gradFill>
          <a:gsLst>
            <a:gs pos="0">
              <a:schemeClr val="tx1"/>
            </a:gs>
            <a:gs pos="54000">
              <a:schemeClr val="tx1">
                <a:lumMod val="95000"/>
                <a:lumOff val="5000"/>
              </a:schemeClr>
            </a:gs>
            <a:gs pos="100000">
              <a:schemeClr val="tx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235200" y="76200"/>
            <a:ext cx="8737600" cy="914400"/>
          </a:xfrm>
          <a:prstGeom prst="rect">
            <a:avLst/>
          </a:prstGeom>
        </p:spPr>
        <p:txBody>
          <a:bodyPr lIns="91429" tIns="45714" rIns="91429" bIns="45714" anchor="ctr"/>
          <a:lstStyle>
            <a:lvl1pPr>
              <a:defRPr sz="32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06400" y="1295400"/>
            <a:ext cx="11480800" cy="4953000"/>
          </a:xfrm>
          <a:prstGeom prst="rect">
            <a:avLst/>
          </a:prstGeom>
        </p:spPr>
        <p:txBody>
          <a:bodyPr lIns="91429" tIns="45714" rIns="91429" bIns="45714"/>
          <a:lstStyle>
            <a:lvl1pPr>
              <a:defRPr sz="2400" b="1">
                <a:latin typeface="Arial" pitchFamily="34" charset="0"/>
                <a:cs typeface="Arial" pitchFamily="34" charset="0"/>
              </a:defRPr>
            </a:lvl1pPr>
            <a:lvl2pPr marL="742863" indent="-285717">
              <a:buFont typeface="Wingdings" pitchFamily="2" charset="2"/>
              <a:buChar char="§"/>
              <a:defRPr sz="2000">
                <a:latin typeface="Arial" pitchFamily="34" charset="0"/>
                <a:cs typeface="Arial" pitchFamily="34" charset="0"/>
              </a:defRPr>
            </a:lvl2pPr>
            <a:lvl3pPr marL="1142867" indent="-228573">
              <a:buFont typeface="Wingdings" pitchFamily="2" charset="2"/>
              <a:buChar char="Ø"/>
              <a:defRPr sz="1800">
                <a:latin typeface="Arial" pitchFamily="34" charset="0"/>
                <a:cs typeface="Arial" pitchFamily="34" charset="0"/>
              </a:defRPr>
            </a:lvl3pPr>
            <a:lvl4pPr marL="1600013" indent="-228573">
              <a:buFont typeface="Wingdings" pitchFamily="2" charset="2"/>
              <a:buChar char="v"/>
              <a:defRPr sz="1600"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06400" y="6356350"/>
            <a:ext cx="2844800" cy="365125"/>
          </a:xfrm>
          <a:prstGeom prst="rect">
            <a:avLst/>
          </a:prstGeom>
        </p:spPr>
        <p:txBody>
          <a:bodyPr vert="horz" wrap="square" lIns="91429" tIns="45714" rIns="91429" bIns="45714" numCol="1" anchor="ctr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fld id="{61D003BD-4F5E-8D48-98F6-744D19083E45}" type="datetime1">
              <a:rPr lang="en-US" smtClean="0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</a:rPr>
              <a:t>5/23/2024</a:t>
            </a:fld>
            <a:endParaRPr lang="en-US" dirty="0">
              <a:solidFill>
                <a:prstClr val="black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222573" y="6356351"/>
            <a:ext cx="3860800" cy="365125"/>
          </a:xfrm>
          <a:prstGeom prst="rect">
            <a:avLst/>
          </a:prstGeom>
        </p:spPr>
        <p:txBody>
          <a:bodyPr lIns="91429" tIns="45714" rIns="91429" bIns="45714" anchor="ctr"/>
          <a:lstStyle>
            <a:lvl1pPr algn="ctr">
              <a:defRPr sz="10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771915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6124" y="319367"/>
            <a:ext cx="8451273" cy="508130"/>
          </a:xfrm>
          <a:prstGeom prst="rect">
            <a:avLst/>
          </a:prstGeom>
        </p:spPr>
        <p:txBody>
          <a:bodyPr lIns="0">
            <a:noAutofit/>
          </a:bodyPr>
          <a:lstStyle>
            <a:lvl1pPr algn="l">
              <a:defRPr sz="20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1269069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 userDrawn="1"/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bg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-128"/>
              </a:defRPr>
            </a:lvl9pPr>
          </a:lstStyle>
          <a:p>
            <a:endParaRPr lang="en-US" sz="3200" dirty="0">
              <a:solidFill>
                <a:srgbClr val="FFFFFF"/>
              </a:solidFill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219200" y="1"/>
            <a:ext cx="9855200" cy="1054385"/>
          </a:xfrm>
          <a:prstGeom prst="rect">
            <a:avLst/>
          </a:prstGeom>
        </p:spPr>
        <p:txBody>
          <a:bodyPr anchor="ctr"/>
          <a:lstStyle>
            <a:lvl1pPr>
              <a:defRPr sz="3200" b="1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endParaRPr lang="en-US"/>
          </a:p>
        </p:txBody>
      </p:sp>
      <p:sp>
        <p:nvSpPr>
          <p:cNvPr id="10" name="Rectangle 5"/>
          <p:cNvSpPr>
            <a:spLocks noGrp="1" noChangeArrowheads="1"/>
          </p:cNvSpPr>
          <p:nvPr>
            <p:ph type="dt" sz="half" idx="11"/>
          </p:nvPr>
        </p:nvSpPr>
        <p:spPr>
          <a:xfrm>
            <a:off x="0" y="6719888"/>
            <a:ext cx="1930400" cy="138112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/>
                <a:cs typeface="Calibri"/>
              </a:defRPr>
            </a:lvl1pPr>
          </a:lstStyle>
          <a:p>
            <a:pPr>
              <a:defRPr/>
            </a:pPr>
            <a:fld id="{F19A18F2-2E94-4E45-929F-F1201662DFFA}" type="datetime1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t>5/23/2024</a:t>
            </a:fld>
            <a:endParaRPr lang="en-US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1" name="Rectangle 7"/>
          <p:cNvSpPr>
            <a:spLocks noGrp="1" noChangeArrowheads="1"/>
          </p:cNvSpPr>
          <p:nvPr>
            <p:ph type="ftr" sz="quarter" idx="12"/>
          </p:nvPr>
        </p:nvSpPr>
        <p:spPr>
          <a:xfrm>
            <a:off x="3111500" y="6719888"/>
            <a:ext cx="5985933" cy="138112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/>
                <a:cs typeface="Calibri"/>
              </a:defRPr>
            </a:lvl1pPr>
          </a:lstStyle>
          <a:p>
            <a:pPr>
              <a:defRPr/>
            </a:pPr>
            <a:endParaRPr lang="en-US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521956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2700"/>
            <a:ext cx="10972800" cy="11049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628243"/>
            <a:ext cx="2844800" cy="210205"/>
          </a:xfrm>
          <a:prstGeom prst="rect">
            <a:avLst/>
          </a:prstGeom>
        </p:spPr>
        <p:txBody>
          <a:bodyPr/>
          <a:lstStyle/>
          <a:p>
            <a:fld id="{6CD54775-52AD-444C-BBFD-4BDD2BBC311B}" type="datetime1">
              <a:rPr lang="en-US" smtClean="0">
                <a:solidFill>
                  <a:prstClr val="black">
                    <a:tint val="75000"/>
                  </a:prstClr>
                </a:solidFill>
                <a:ea typeface="ＭＳ Ｐゴシック" pitchFamily="-112" charset="-128"/>
              </a:rPr>
              <a:t>5/23/2024</a:t>
            </a:fld>
            <a:endParaRPr lang="en-US" dirty="0">
              <a:solidFill>
                <a:prstClr val="black">
                  <a:tint val="75000"/>
                </a:prstClr>
              </a:solidFill>
              <a:ea typeface="ＭＳ Ｐゴシック" pitchFamily="-112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628243"/>
            <a:ext cx="3860800" cy="21020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ea typeface="ＭＳ Ｐゴシック" pitchFamily="-112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628243"/>
            <a:ext cx="2844800" cy="210205"/>
          </a:xfrm>
          <a:prstGeom prst="rect">
            <a:avLst/>
          </a:prstGeom>
        </p:spPr>
        <p:txBody>
          <a:bodyPr/>
          <a:lstStyle/>
          <a:p>
            <a:fld id="{87B28F38-D049-5F43-A036-3D1F4DDC4C63}" type="slidenum">
              <a:rPr lang="en-US">
                <a:solidFill>
                  <a:prstClr val="black">
                    <a:tint val="75000"/>
                  </a:prstClr>
                </a:solidFill>
                <a:ea typeface="ＭＳ Ｐゴシック" pitchFamily="-112" charset="-128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ea typeface="ＭＳ Ｐゴシック" pitchFamily="-112" charset="-128"/>
            </a:endParaRPr>
          </a:p>
        </p:txBody>
      </p:sp>
      <p:sp>
        <p:nvSpPr>
          <p:cNvPr id="7" name="Text Placeholder 2"/>
          <p:cNvSpPr>
            <a:spLocks noGrp="1"/>
          </p:cNvSpPr>
          <p:nvPr>
            <p:ph idx="1"/>
          </p:nvPr>
        </p:nvSpPr>
        <p:spPr>
          <a:xfrm>
            <a:off x="609600" y="1206500"/>
            <a:ext cx="10972800" cy="5416550"/>
          </a:xfrm>
          <a:prstGeom prst="rect">
            <a:avLst/>
          </a:prstGeom>
        </p:spPr>
        <p:txBody>
          <a:bodyPr vert="horz" lIns="91418" tIns="45709" rIns="91418" bIns="4570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1248330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2700"/>
            <a:ext cx="10972800" cy="11049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628243"/>
            <a:ext cx="2844800" cy="210205"/>
          </a:xfrm>
          <a:prstGeom prst="rect">
            <a:avLst/>
          </a:prstGeom>
        </p:spPr>
        <p:txBody>
          <a:bodyPr/>
          <a:lstStyle/>
          <a:p>
            <a:fld id="{F187FAA4-54DB-B443-A672-E4800828FF7E}" type="datetime1">
              <a:rPr lang="en-US" smtClean="0">
                <a:solidFill>
                  <a:prstClr val="black">
                    <a:tint val="75000"/>
                  </a:prstClr>
                </a:solidFill>
                <a:ea typeface="ＭＳ Ｐゴシック" pitchFamily="-112" charset="-128"/>
              </a:rPr>
              <a:t>5/23/2024</a:t>
            </a:fld>
            <a:endParaRPr lang="en-US" dirty="0">
              <a:solidFill>
                <a:prstClr val="black">
                  <a:tint val="75000"/>
                </a:prstClr>
              </a:solidFill>
              <a:ea typeface="ＭＳ Ｐゴシック" pitchFamily="-112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628243"/>
            <a:ext cx="3860800" cy="21020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ea typeface="ＭＳ Ｐゴシック" pitchFamily="-112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47200" y="6638273"/>
            <a:ext cx="2844800" cy="210205"/>
          </a:xfrm>
          <a:prstGeom prst="rect">
            <a:avLst/>
          </a:prstGeom>
        </p:spPr>
        <p:txBody>
          <a:bodyPr/>
          <a:lstStyle/>
          <a:p>
            <a:fld id="{87B28F38-D049-5F43-A036-3D1F4DDC4C63}" type="slidenum">
              <a:rPr lang="en-US">
                <a:solidFill>
                  <a:prstClr val="black">
                    <a:tint val="75000"/>
                  </a:prstClr>
                </a:solidFill>
                <a:ea typeface="ＭＳ Ｐゴシック" pitchFamily="-112" charset="-128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ea typeface="ＭＳ Ｐゴシック" pitchFamily="-112" charset="-128"/>
            </a:endParaRPr>
          </a:p>
        </p:txBody>
      </p:sp>
      <p:sp>
        <p:nvSpPr>
          <p:cNvPr id="7" name="Text Placeholder 2"/>
          <p:cNvSpPr>
            <a:spLocks noGrp="1"/>
          </p:cNvSpPr>
          <p:nvPr>
            <p:ph idx="1"/>
          </p:nvPr>
        </p:nvSpPr>
        <p:spPr>
          <a:xfrm>
            <a:off x="609600" y="1206500"/>
            <a:ext cx="10972800" cy="5416550"/>
          </a:xfrm>
          <a:prstGeom prst="rect">
            <a:avLst/>
          </a:prstGeom>
        </p:spPr>
        <p:txBody>
          <a:bodyPr vert="horz" lIns="91418" tIns="45709" rIns="91418" bIns="4570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4317353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2700"/>
            <a:ext cx="10972800" cy="11049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628243"/>
            <a:ext cx="2844800" cy="210205"/>
          </a:xfrm>
          <a:prstGeom prst="rect">
            <a:avLst/>
          </a:prstGeom>
        </p:spPr>
        <p:txBody>
          <a:bodyPr/>
          <a:lstStyle/>
          <a:p>
            <a:fld id="{00960036-F500-EF49-997E-64DDDF1D121F}" type="datetime1">
              <a:rPr lang="en-US" smtClean="0">
                <a:solidFill>
                  <a:prstClr val="black">
                    <a:tint val="75000"/>
                  </a:prstClr>
                </a:solidFill>
                <a:ea typeface="ＭＳ Ｐゴシック" pitchFamily="-112" charset="-128"/>
              </a:rPr>
              <a:t>5/23/2024</a:t>
            </a:fld>
            <a:endParaRPr lang="en-US" dirty="0">
              <a:solidFill>
                <a:prstClr val="black">
                  <a:tint val="75000"/>
                </a:prstClr>
              </a:solidFill>
              <a:ea typeface="ＭＳ Ｐゴシック" pitchFamily="-112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628243"/>
            <a:ext cx="3860800" cy="21020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ea typeface="ＭＳ Ｐゴシック" pitchFamily="-112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628243"/>
            <a:ext cx="2844800" cy="210205"/>
          </a:xfrm>
          <a:prstGeom prst="rect">
            <a:avLst/>
          </a:prstGeom>
        </p:spPr>
        <p:txBody>
          <a:bodyPr/>
          <a:lstStyle/>
          <a:p>
            <a:fld id="{87B28F38-D049-5F43-A036-3D1F4DDC4C63}" type="slidenum">
              <a:rPr lang="en-US">
                <a:solidFill>
                  <a:prstClr val="black">
                    <a:tint val="75000"/>
                  </a:prstClr>
                </a:solidFill>
                <a:ea typeface="ＭＳ Ｐゴシック" pitchFamily="-112" charset="-128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ea typeface="ＭＳ Ｐゴシック" pitchFamily="-112" charset="-128"/>
            </a:endParaRPr>
          </a:p>
        </p:txBody>
      </p:sp>
      <p:sp>
        <p:nvSpPr>
          <p:cNvPr id="7" name="Text Placeholder 2"/>
          <p:cNvSpPr>
            <a:spLocks noGrp="1"/>
          </p:cNvSpPr>
          <p:nvPr>
            <p:ph idx="1"/>
          </p:nvPr>
        </p:nvSpPr>
        <p:spPr>
          <a:xfrm>
            <a:off x="609600" y="1206500"/>
            <a:ext cx="10972800" cy="54165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070685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5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87EA7780-5DFD-AE4F-B1E0-892BD90D08BB}" type="datetime3">
              <a:rPr lang="en-US" smtClean="0"/>
              <a:t>23 May 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6291470"/>
            <a:ext cx="12192000" cy="56653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7" y="1332"/>
            <a:ext cx="12187256" cy="6855332"/>
          </a:xfrm>
          <a:prstGeom prst="rect">
            <a:avLst/>
          </a:prstGeom>
          <a:effectLst/>
        </p:spPr>
      </p:pic>
      <p:sp>
        <p:nvSpPr>
          <p:cNvPr id="13" name="Rectangle 12"/>
          <p:cNvSpPr/>
          <p:nvPr userDrawn="1"/>
        </p:nvSpPr>
        <p:spPr>
          <a:xfrm rot="10800000">
            <a:off x="0" y="4358639"/>
            <a:ext cx="12192000" cy="2499359"/>
          </a:xfrm>
          <a:prstGeom prst="rect">
            <a:avLst/>
          </a:prstGeom>
          <a:gradFill>
            <a:gsLst>
              <a:gs pos="0">
                <a:srgbClr val="000000">
                  <a:alpha val="40000"/>
                </a:srgbClr>
              </a:gs>
              <a:gs pos="100000">
                <a:srgbClr val="000000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191000" y="1028700"/>
            <a:ext cx="6819900" cy="1485900"/>
          </a:xfrm>
        </p:spPr>
        <p:txBody>
          <a:bodyPr anchor="t">
            <a:norm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 </a:t>
            </a:r>
            <a:br>
              <a:rPr lang="en-US" dirty="0"/>
            </a:br>
            <a:r>
              <a:rPr lang="en-US" dirty="0"/>
              <a:t>(recommended for titles that </a:t>
            </a:r>
            <a:br>
              <a:rPr lang="en-US" dirty="0"/>
            </a:br>
            <a:r>
              <a:rPr lang="en-US" dirty="0"/>
              <a:t>are 2-3 lines long)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191001" y="2514600"/>
            <a:ext cx="6819900" cy="341566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16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4191000" y="2857501"/>
            <a:ext cx="6819900" cy="775386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accent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  <a:br>
              <a:rPr lang="en-US" dirty="0"/>
            </a:br>
            <a:r>
              <a:rPr lang="en-US" dirty="0"/>
              <a:t>Title</a:t>
            </a:r>
            <a:br>
              <a:rPr lang="en-US" dirty="0"/>
            </a:br>
            <a:r>
              <a:rPr lang="en-US" dirty="0"/>
              <a:t>Contact information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338" y="532082"/>
            <a:ext cx="3271029" cy="2139696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4191000" y="3855309"/>
            <a:ext cx="6819900" cy="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4191000" y="3976707"/>
            <a:ext cx="6819900" cy="2195494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200"/>
              </a:spcBef>
              <a:buNone/>
              <a:defRPr sz="1000" baseline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r>
              <a:rPr lang="en-US" dirty="0">
                <a:effectLst/>
                <a:latin typeface="Helvetica" charset="0"/>
              </a:rPr>
              <a:t>Click to add classification text</a:t>
            </a:r>
          </a:p>
        </p:txBody>
      </p:sp>
      <p:cxnSp>
        <p:nvCxnSpPr>
          <p:cNvPr id="20" name="Straight Connector 19"/>
          <p:cNvCxnSpPr/>
          <p:nvPr/>
        </p:nvCxnSpPr>
        <p:spPr>
          <a:xfrm>
            <a:off x="4191000" y="3855309"/>
            <a:ext cx="6819900" cy="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 userDrawn="1"/>
        </p:nvCxnSpPr>
        <p:spPr>
          <a:xfrm>
            <a:off x="4191000" y="3855309"/>
            <a:ext cx="68199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 userDrawn="1"/>
        </p:nvSpPr>
        <p:spPr>
          <a:xfrm>
            <a:off x="1082518" y="2541694"/>
            <a:ext cx="2210142" cy="497572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bg1"/>
                </a:solidFill>
                <a:latin typeface="+mn-lt"/>
                <a:ea typeface="Myriad Pro" charset="0"/>
                <a:cs typeface="Myriad Pro" charset="0"/>
              </a:rPr>
              <a:t>11100 Johns Hopkins Road </a:t>
            </a:r>
            <a:br>
              <a:rPr lang="en-US" sz="1200" dirty="0">
                <a:solidFill>
                  <a:schemeClr val="bg1"/>
                </a:solidFill>
                <a:latin typeface="+mn-lt"/>
                <a:ea typeface="Myriad Pro" charset="0"/>
                <a:cs typeface="Myriad Pro" charset="0"/>
              </a:rPr>
            </a:br>
            <a:r>
              <a:rPr lang="en-US" sz="1200" dirty="0">
                <a:solidFill>
                  <a:schemeClr val="bg1"/>
                </a:solidFill>
                <a:latin typeface="+mn-lt"/>
                <a:ea typeface="Myriad Pro" charset="0"/>
                <a:cs typeface="Myriad Pro" charset="0"/>
              </a:rPr>
              <a:t>Laurel, MD 20723-6099</a:t>
            </a:r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1082518" y="2387995"/>
            <a:ext cx="2210142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77822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pos="6936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2700"/>
            <a:ext cx="10972800" cy="11049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1" y="6628247"/>
            <a:ext cx="2844800" cy="210205"/>
          </a:xfrm>
          <a:prstGeom prst="rect">
            <a:avLst/>
          </a:prstGeom>
        </p:spPr>
        <p:txBody>
          <a:bodyPr/>
          <a:lstStyle/>
          <a:p>
            <a:fld id="{7AB1EC7F-9180-FE43-8749-F5F462EFBFE7}" type="datetime1">
              <a:rPr lang="en-US" smtClean="0">
                <a:solidFill>
                  <a:prstClr val="black">
                    <a:tint val="75000"/>
                  </a:prstClr>
                </a:solidFill>
                <a:ea typeface="ＭＳ Ｐゴシック" pitchFamily="-112" charset="-128"/>
              </a:rPr>
              <a:t>5/23/2024</a:t>
            </a:fld>
            <a:endParaRPr lang="en-US" dirty="0">
              <a:solidFill>
                <a:prstClr val="black">
                  <a:tint val="75000"/>
                </a:prstClr>
              </a:solidFill>
              <a:ea typeface="ＭＳ Ｐゴシック" pitchFamily="-112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628247"/>
            <a:ext cx="3860800" cy="21020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ea typeface="ＭＳ Ｐゴシック" pitchFamily="-112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628247"/>
            <a:ext cx="2844800" cy="210205"/>
          </a:xfrm>
          <a:prstGeom prst="rect">
            <a:avLst/>
          </a:prstGeom>
        </p:spPr>
        <p:txBody>
          <a:bodyPr/>
          <a:lstStyle/>
          <a:p>
            <a:fld id="{87B28F38-D049-5F43-A036-3D1F4DDC4C63}" type="slidenum">
              <a:rPr lang="en-US">
                <a:solidFill>
                  <a:prstClr val="black">
                    <a:tint val="75000"/>
                  </a:prstClr>
                </a:solidFill>
                <a:ea typeface="ＭＳ Ｐゴシック" pitchFamily="-112" charset="-128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ea typeface="ＭＳ Ｐゴシック" pitchFamily="-112" charset="-128"/>
            </a:endParaRPr>
          </a:p>
        </p:txBody>
      </p:sp>
      <p:sp>
        <p:nvSpPr>
          <p:cNvPr id="7" name="Text Placeholder 2"/>
          <p:cNvSpPr>
            <a:spLocks noGrp="1"/>
          </p:cNvSpPr>
          <p:nvPr>
            <p:ph idx="1"/>
          </p:nvPr>
        </p:nvSpPr>
        <p:spPr>
          <a:xfrm>
            <a:off x="609600" y="1206500"/>
            <a:ext cx="10972800" cy="5416550"/>
          </a:xfrm>
          <a:prstGeom prst="rect">
            <a:avLst/>
          </a:prstGeom>
        </p:spPr>
        <p:txBody>
          <a:bodyPr vert="horz" lIns="91388" tIns="45694" rIns="91388" bIns="4569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0409219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3132667"/>
            <a:ext cx="12192000" cy="250613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rgbClr val="000090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3FC3EDA-968D-6247-9F35-F1F62C83A0D1}" type="datetime1">
              <a:rPr lang="en-US" smtClean="0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</a:rPr>
              <a:t>5/23/2024</a:t>
            </a:fld>
            <a:endParaRPr lang="en-US" dirty="0">
              <a:solidFill>
                <a:prstClr val="black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492878"/>
            <a:ext cx="3860800" cy="365125"/>
          </a:xfrm>
          <a:prstGeom prst="rect">
            <a:avLst/>
          </a:prstGeom>
        </p:spPr>
        <p:txBody>
          <a:bodyPr anchor="b"/>
          <a:lstStyle>
            <a:lvl1pPr algn="ctr">
              <a:defRPr sz="900" b="1">
                <a:solidFill>
                  <a:srgbClr val="FF000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50652" y="6637338"/>
            <a:ext cx="641349" cy="220662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8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77792911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00D5BF5-5B39-AA40-8630-FA705A02330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234D75E-54F5-AE47-BEAF-9D7AB55B7CB5}"/>
              </a:ext>
            </a:extLst>
          </p:cNvPr>
          <p:cNvSpPr/>
          <p:nvPr userDrawn="1"/>
        </p:nvSpPr>
        <p:spPr>
          <a:xfrm>
            <a:off x="0" y="-121591"/>
            <a:ext cx="12192000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E3C496-991D-144E-BC9C-4793C231E64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53800" y="-20626"/>
            <a:ext cx="838200" cy="712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9018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AF145354-13C8-B341-8631-CC4F1B1E7B5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47958" y="1003412"/>
            <a:ext cx="11612070" cy="51735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39725" indent="-339725">
              <a:buFont typeface="Wingdings" panose="05000000000000000000" pitchFamily="2" charset="2"/>
              <a:buChar char="Ø"/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buFont typeface="Wingdings" panose="05000000000000000000" pitchFamily="2" charset="2"/>
              <a:buChar char="§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buFont typeface="Arial" panose="020B0604020202020204" pitchFamily="34" charset="0"/>
              <a:buChar char="•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57350" indent="-285750">
              <a:buFont typeface="Courier New" panose="02070309020205020404" pitchFamily="49" charset="0"/>
              <a:buChar char="o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</a:lstStyle>
          <a:p>
            <a:pPr lvl="0"/>
            <a:r>
              <a:rPr lang="en-US"/>
              <a:t>Edit Master text style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11789664" y="6629400"/>
            <a:ext cx="402336" cy="228600"/>
          </a:xfrm>
          <a:prstGeom prst="rect">
            <a:avLst/>
          </a:prstGeom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lang="en-US" sz="800" baseline="0" smtClean="0">
                <a:solidFill>
                  <a:schemeClr val="tx1"/>
                </a:solidFill>
                <a:latin typeface="Arial" charset="0"/>
                <a:ea typeface=""/>
              </a:defRPr>
            </a:lvl1pPr>
          </a:lstStyle>
          <a:p>
            <a:pPr>
              <a:defRPr/>
            </a:pPr>
            <a:fld id="{75D13D49-2B6F-174C-9E1E-1013A06E5C50}" type="slidenum">
              <a:rPr lang="uk-UA" smtClean="0"/>
              <a:pPr>
                <a:defRPr/>
              </a:pPr>
              <a:t>‹#›</a:t>
            </a:fld>
            <a:endParaRPr lang="uk-UA" dirty="0"/>
          </a:p>
        </p:txBody>
      </p:sp>
      <p:sp>
        <p:nvSpPr>
          <p:cNvPr id="5" name="Title 1"/>
          <p:cNvSpPr txBox="1">
            <a:spLocks/>
          </p:cNvSpPr>
          <p:nvPr userDrawn="1"/>
        </p:nvSpPr>
        <p:spPr>
          <a:xfrm>
            <a:off x="4543425" y="1104900"/>
            <a:ext cx="6858000" cy="106680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solidFill>
                  <a:schemeClr val="bg1">
                    <a:lumMod val="85000"/>
                  </a:schemeClr>
                </a:solidFill>
                <a:latin typeface="Arial Bold" charset="0"/>
                <a:ea typeface="ＭＳ Ｐゴシック" charset="-128"/>
                <a:cs typeface="ＭＳ Ｐゴシック" charset="-128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8531991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/>
            </a:lvl1pPr>
          </a:lstStyle>
          <a:p>
            <a:pPr>
              <a:defRPr/>
            </a:pPr>
            <a:fld id="{E727549F-637E-442E-8389-6D56CFFE61A1}" type="datetime1">
              <a:rPr lang="en-US">
                <a:solidFill>
                  <a:prstClr val="black"/>
                </a:solidFill>
              </a:rPr>
              <a:pPr>
                <a:defRPr/>
              </a:pPr>
              <a:t>5/23/2024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/>
            </a:lvl1pPr>
          </a:lstStyle>
          <a:p>
            <a:pPr>
              <a:defRPr/>
            </a:pPr>
            <a:fld id="{15CEFF4A-9B7C-2E47-9269-886DBC6A7EF9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659953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/>
            </a:lvl1pPr>
          </a:lstStyle>
          <a:p>
            <a:pPr>
              <a:defRPr/>
            </a:pPr>
            <a:fld id="{95BD575C-622A-4207-841B-8F794EFE5B94}" type="datetime1">
              <a:rPr lang="en-US">
                <a:solidFill>
                  <a:prstClr val="black"/>
                </a:solidFill>
              </a:rPr>
              <a:pPr>
                <a:defRPr/>
              </a:pPr>
              <a:t>5/23/2024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/>
            </a:lvl1pPr>
          </a:lstStyle>
          <a:p>
            <a:pPr>
              <a:defRPr/>
            </a:pPr>
            <a:fld id="{D810410D-3055-BC45-960A-FF8F0D1C08B6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128660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929787E3-803E-486B-A3B8-E0444E3F83B3}"/>
              </a:ext>
            </a:extLst>
          </p:cNvPr>
          <p:cNvSpPr txBox="1">
            <a:spLocks/>
          </p:cNvSpPr>
          <p:nvPr userDrawn="1"/>
        </p:nvSpPr>
        <p:spPr>
          <a:xfrm>
            <a:off x="340360" y="4422099"/>
            <a:ext cx="10515600" cy="584775"/>
          </a:xfrm>
          <a:prstGeom prst="rect">
            <a:avLst/>
          </a:prstGeom>
        </p:spPr>
        <p:txBody>
          <a:bodyPr>
            <a:sp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777777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777777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777777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777777"/>
                </a:solidFill>
                <a:latin typeface="Verdana" pitchFamily="34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777777"/>
                </a:solidFill>
                <a:latin typeface="Verdana" pitchFamily="34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777777"/>
                </a:solidFill>
                <a:latin typeface="Verdana" pitchFamily="34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777777"/>
                </a:solidFill>
                <a:latin typeface="Verdana" pitchFamily="34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777777"/>
                </a:solidFill>
                <a:latin typeface="Verdana" pitchFamily="34" charset="0"/>
              </a:defRPr>
            </a:lvl9pPr>
          </a:lstStyle>
          <a:p>
            <a:endParaRPr lang="en-US" sz="3200" kern="0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163FD63-0560-400C-8175-CB58AFD98B4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1919" y="3966231"/>
            <a:ext cx="6888481" cy="492443"/>
          </a:xfrm>
          <a:prstGeom prst="rect">
            <a:avLst/>
          </a:prstGeom>
        </p:spPr>
        <p:txBody>
          <a:bodyPr wrap="square" tIns="0" bIns="0">
            <a:spAutoFit/>
          </a:bodyPr>
          <a:lstStyle>
            <a:lvl1pPr marL="0" indent="0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188" indent="0">
              <a:buNone/>
              <a:defRPr sz="3200">
                <a:solidFill>
                  <a:schemeClr val="bg1"/>
                </a:solidFill>
                <a:latin typeface="+mj-lt"/>
              </a:defRPr>
            </a:lvl2pPr>
            <a:lvl3pPr marL="914377" indent="0">
              <a:buNone/>
              <a:defRPr sz="3200">
                <a:solidFill>
                  <a:schemeClr val="bg1"/>
                </a:solidFill>
                <a:latin typeface="+mj-lt"/>
              </a:defRPr>
            </a:lvl3pPr>
            <a:lvl4pPr marL="1371566" indent="0">
              <a:buNone/>
              <a:defRPr sz="3200">
                <a:solidFill>
                  <a:schemeClr val="bg1"/>
                </a:solidFill>
                <a:latin typeface="+mj-lt"/>
              </a:defRPr>
            </a:lvl4pPr>
            <a:lvl5pPr marL="1828755" indent="0">
              <a:buNone/>
              <a:defRPr sz="32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43E929EF-D1D7-4778-8325-82A2A7EB635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1919" y="4458674"/>
            <a:ext cx="6888481" cy="538609"/>
          </a:xfrm>
          <a:prstGeom prst="rect">
            <a:avLst/>
          </a:prstGeom>
        </p:spPr>
        <p:txBody>
          <a:bodyPr wrap="square" tIns="0" bIns="45720">
            <a:spAutoFit/>
          </a:bodyPr>
          <a:lstStyle>
            <a:lvl1pPr marL="0" indent="0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188" indent="0">
              <a:buNone/>
              <a:defRPr sz="3200">
                <a:solidFill>
                  <a:schemeClr val="bg1"/>
                </a:solidFill>
                <a:latin typeface="+mj-lt"/>
              </a:defRPr>
            </a:lvl2pPr>
            <a:lvl3pPr marL="914377" indent="0">
              <a:buNone/>
              <a:defRPr sz="3200">
                <a:solidFill>
                  <a:schemeClr val="bg1"/>
                </a:solidFill>
                <a:latin typeface="+mj-lt"/>
              </a:defRPr>
            </a:lvl3pPr>
            <a:lvl4pPr marL="1371566" indent="0">
              <a:buNone/>
              <a:defRPr sz="3200">
                <a:solidFill>
                  <a:schemeClr val="bg1"/>
                </a:solidFill>
                <a:latin typeface="+mj-lt"/>
              </a:defRPr>
            </a:lvl4pPr>
            <a:lvl5pPr marL="1828755" indent="0">
              <a:buNone/>
              <a:defRPr sz="32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07286AE4-19F8-4DD1-8C7C-C1E4A1C4235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21919" y="4997283"/>
            <a:ext cx="6888481" cy="276999"/>
          </a:xfrm>
          <a:prstGeom prst="rect">
            <a:avLst/>
          </a:prstGeom>
        </p:spPr>
        <p:txBody>
          <a:bodyPr wrap="square" tIns="0" bIns="0">
            <a:sp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+mj-lt"/>
              </a:defRPr>
            </a:lvl1pPr>
            <a:lvl2pPr marL="457188" indent="0">
              <a:buNone/>
              <a:defRPr sz="3200">
                <a:solidFill>
                  <a:schemeClr val="bg1"/>
                </a:solidFill>
                <a:latin typeface="+mj-lt"/>
              </a:defRPr>
            </a:lvl2pPr>
            <a:lvl3pPr marL="914377" indent="0">
              <a:buNone/>
              <a:defRPr sz="3200">
                <a:solidFill>
                  <a:schemeClr val="bg1"/>
                </a:solidFill>
                <a:latin typeface="+mj-lt"/>
              </a:defRPr>
            </a:lvl3pPr>
            <a:lvl4pPr marL="1371566" indent="0">
              <a:buNone/>
              <a:defRPr sz="3200">
                <a:solidFill>
                  <a:schemeClr val="bg1"/>
                </a:solidFill>
                <a:latin typeface="+mj-lt"/>
              </a:defRPr>
            </a:lvl4pPr>
            <a:lvl5pPr marL="1828755" indent="0">
              <a:buNone/>
              <a:defRPr sz="32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806584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C18C9-973C-4959-A003-1E50F26568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248BDB-4ED3-43EA-AE6E-F3301AB6EA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8C1907-9A8E-47B7-9D3A-8209247430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5693FB-3590-4799-9695-B1B3AB6F2BF0}" type="datetimeFigureOut">
              <a:rPr lang="en-US" smtClean="0"/>
              <a:t>5/23/2024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AC9155-EBF3-4509-9A13-6248DD3A8B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D8F4E4-6148-40CE-8E3F-F46C32AA2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E4D1A-A052-44C8-AA35-473A293E36A0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62F0791-E91A-01DD-E4C6-7F2067A3D6A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4593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37113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Barlow Condensed" panose="00000506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6400" y="1066800"/>
            <a:ext cx="5588000" cy="5181600"/>
          </a:xfrm>
        </p:spPr>
        <p:txBody>
          <a:bodyPr/>
          <a:lstStyle>
            <a:lvl1pPr>
              <a:defRPr sz="1800">
                <a:latin typeface="Acumin Pro" panose="020B0504020202020204" pitchFamily="34" charset="0"/>
              </a:defRPr>
            </a:lvl1pPr>
            <a:lvl2pPr>
              <a:defRPr sz="1600">
                <a:latin typeface="Acumin Pro" panose="020B0504020202020204" pitchFamily="34" charset="0"/>
              </a:defRPr>
            </a:lvl2pPr>
            <a:lvl3pPr>
              <a:defRPr sz="1600">
                <a:latin typeface="Acumin Pro" panose="020B0504020202020204" pitchFamily="34" charset="0"/>
              </a:defRPr>
            </a:lvl3pPr>
            <a:lvl4pPr>
              <a:defRPr sz="1600">
                <a:latin typeface="Acumin Pro" panose="020B0504020202020204" pitchFamily="34" charset="0"/>
              </a:defRPr>
            </a:lvl4pPr>
            <a:lvl5pPr>
              <a:defRPr sz="1600">
                <a:latin typeface="Acumin Pro" panose="020B05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066800"/>
            <a:ext cx="5588000" cy="5181600"/>
          </a:xfrm>
        </p:spPr>
        <p:txBody>
          <a:bodyPr/>
          <a:lstStyle>
            <a:lvl1pPr>
              <a:defRPr sz="1800">
                <a:latin typeface="Acumin Pro" panose="020B0504020202020204" pitchFamily="34" charset="0"/>
              </a:defRPr>
            </a:lvl1pPr>
            <a:lvl2pPr>
              <a:defRPr sz="1600">
                <a:latin typeface="Acumin Pro" panose="020B0504020202020204" pitchFamily="34" charset="0"/>
              </a:defRPr>
            </a:lvl2pPr>
            <a:lvl3pPr>
              <a:defRPr sz="1600">
                <a:latin typeface="Acumin Pro" panose="020B0504020202020204" pitchFamily="34" charset="0"/>
              </a:defRPr>
            </a:lvl3pPr>
            <a:lvl4pPr>
              <a:defRPr sz="1600">
                <a:latin typeface="Acumin Pro" panose="020B0504020202020204" pitchFamily="34" charset="0"/>
              </a:defRPr>
            </a:lvl4pPr>
            <a:lvl5pPr>
              <a:defRPr sz="1600">
                <a:latin typeface="Acumin Pro" panose="020B05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Honeybee Robotics Proprietary - Do Not Distribute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DE69E0-AB4E-4B5C-9269-18F57A6CA50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874409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28A78A2-68A8-442E-9A15-65AD755059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046870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952500" y="1185863"/>
            <a:ext cx="10287000" cy="4986338"/>
          </a:xfrm>
        </p:spPr>
        <p:txBody>
          <a:bodyPr lIns="0" tIns="0" rIns="0"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93144-C76E-764F-93FB-58C67DB58A80}" type="datetime3">
              <a:rPr lang="en-US" smtClean="0"/>
              <a:t>23 May 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145552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1800"/>
            </a:lvl1pPr>
            <a:lvl2pPr marL="742938" indent="-285750">
              <a:buFont typeface="Arial" panose="020B0604020202020204" pitchFamily="34" charset="0"/>
              <a:buChar char="•"/>
              <a:defRPr sz="1800"/>
            </a:lvl2pPr>
            <a:lvl3pPr marL="1200127" indent="-285750">
              <a:buFont typeface="Arial" panose="020B0604020202020204" pitchFamily="34" charset="0"/>
              <a:buChar char="•"/>
              <a:defRPr sz="1800"/>
            </a:lvl3pPr>
            <a:lvl4pPr marL="1657316" indent="-285750">
              <a:buFont typeface="Arial" panose="020B0604020202020204" pitchFamily="34" charset="0"/>
              <a:buChar char="•"/>
              <a:defRPr sz="1800"/>
            </a:lvl4pPr>
            <a:lvl5pPr marL="2114505" indent="-285750">
              <a:buFont typeface="Arial" panose="020B0604020202020204" pitchFamily="34" charset="0"/>
              <a:buChar char="•"/>
              <a:defRPr sz="18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8358013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2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3E07991-8532-4DF0-9064-F38783263F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4802" y="914399"/>
            <a:ext cx="5730239" cy="54864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21B0ABB-FE06-4631-9A18-00DD0F1DFD3E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163019" y="914399"/>
            <a:ext cx="5730239" cy="54864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1476494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4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0A69E27-8565-4016-A59C-9B6A30E773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4802" y="914399"/>
            <a:ext cx="5730239" cy="2697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646A6FB-FEC4-4EC3-A9C5-9E8AEB947024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163019" y="914399"/>
            <a:ext cx="5730239" cy="2697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0DC1BBA-022F-4AF8-A460-CFEF728B5C55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6163019" y="3703320"/>
            <a:ext cx="5730239" cy="2697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32AF5D-F9ED-4057-BC4C-18DBB5858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BE5DD495-ED6E-425E-9ED2-AF0FDBD89A2E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304801" y="3703320"/>
            <a:ext cx="5730239" cy="2697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6583720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D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886A028-ABBA-4C83-9B34-58818B73A6CC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6154945" y="914402"/>
            <a:ext cx="5730239" cy="5486401"/>
          </a:xfrm>
        </p:spPr>
        <p:txBody>
          <a:bodyPr/>
          <a:lstStyle>
            <a:lvl1pPr marL="0" indent="0">
              <a:buNone/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CC96810-01D5-4A1E-BB86-45547D4DB7D1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04802" y="914402"/>
            <a:ext cx="5730239" cy="5486401"/>
          </a:xfrm>
        </p:spPr>
        <p:txBody>
          <a:bodyPr/>
          <a:lstStyle>
            <a:lvl1pPr marL="0" indent="0">
              <a:buNone/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32AF5D-F9ED-4057-BC4C-18DBB5858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99FD244-27BD-4BD4-94FD-7273ED3DC624}"/>
              </a:ext>
            </a:extLst>
          </p:cNvPr>
          <p:cNvSpPr/>
          <p:nvPr userDrawn="1"/>
        </p:nvSpPr>
        <p:spPr bwMode="auto">
          <a:xfrm>
            <a:off x="304800" y="914402"/>
            <a:ext cx="5730240" cy="5486401"/>
          </a:xfrm>
          <a:prstGeom prst="rect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E4E1DD5-7202-4ED6-B956-3F2616852489}"/>
              </a:ext>
            </a:extLst>
          </p:cNvPr>
          <p:cNvSpPr/>
          <p:nvPr userDrawn="1"/>
        </p:nvSpPr>
        <p:spPr bwMode="auto">
          <a:xfrm>
            <a:off x="6156963" y="914402"/>
            <a:ext cx="5730240" cy="5486401"/>
          </a:xfrm>
          <a:prstGeom prst="rect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981536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Qu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2AF5D-F9ED-4057-BC4C-18DBB5858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99FD244-27BD-4BD4-94FD-7273ED3DC624}"/>
              </a:ext>
            </a:extLst>
          </p:cNvPr>
          <p:cNvSpPr/>
          <p:nvPr userDrawn="1"/>
        </p:nvSpPr>
        <p:spPr bwMode="auto">
          <a:xfrm>
            <a:off x="304800" y="914399"/>
            <a:ext cx="5730240" cy="2697480"/>
          </a:xfrm>
          <a:prstGeom prst="rect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82E0D81-8D98-4AF4-AAFE-EEBB18196C7B}"/>
              </a:ext>
            </a:extLst>
          </p:cNvPr>
          <p:cNvSpPr/>
          <p:nvPr userDrawn="1"/>
        </p:nvSpPr>
        <p:spPr bwMode="auto">
          <a:xfrm>
            <a:off x="304800" y="3703320"/>
            <a:ext cx="5730240" cy="2697480"/>
          </a:xfrm>
          <a:prstGeom prst="rect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E4E1DD5-7202-4ED6-B956-3F2616852489}"/>
              </a:ext>
            </a:extLst>
          </p:cNvPr>
          <p:cNvSpPr/>
          <p:nvPr userDrawn="1"/>
        </p:nvSpPr>
        <p:spPr bwMode="auto">
          <a:xfrm>
            <a:off x="6156963" y="914399"/>
            <a:ext cx="5730240" cy="2697480"/>
          </a:xfrm>
          <a:prstGeom prst="rect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83737DE-7434-4844-B19D-83336FA3D72D}"/>
              </a:ext>
            </a:extLst>
          </p:cNvPr>
          <p:cNvSpPr/>
          <p:nvPr userDrawn="1"/>
        </p:nvSpPr>
        <p:spPr bwMode="auto">
          <a:xfrm>
            <a:off x="6156963" y="3703320"/>
            <a:ext cx="5730240" cy="2697480"/>
          </a:xfrm>
          <a:prstGeom prst="rect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CC96810-01D5-4A1E-BB86-45547D4DB7D1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04802" y="914399"/>
            <a:ext cx="5730239" cy="2697480"/>
          </a:xfrm>
        </p:spPr>
        <p:txBody>
          <a:bodyPr/>
          <a:lstStyle>
            <a:lvl1pPr marL="0" indent="0">
              <a:buNone/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886A028-ABBA-4C83-9B34-58818B73A6CC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6154945" y="914399"/>
            <a:ext cx="5730239" cy="2697480"/>
          </a:xfrm>
        </p:spPr>
        <p:txBody>
          <a:bodyPr/>
          <a:lstStyle>
            <a:lvl1pPr marL="0" indent="0">
              <a:buNone/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DFB2CE3-C2DA-46AF-99F0-A71BD7923A59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6154945" y="3703320"/>
            <a:ext cx="5730239" cy="2697480"/>
          </a:xfrm>
        </p:spPr>
        <p:txBody>
          <a:bodyPr/>
          <a:lstStyle>
            <a:lvl1pPr marL="0" indent="0">
              <a:buNone/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6C520D8-FF89-44FF-9CBC-94AF803BF79A}"/>
              </a:ext>
            </a:extLst>
          </p:cNvPr>
          <p:cNvSpPr>
            <a:spLocks noGrp="1"/>
          </p:cNvSpPr>
          <p:nvPr>
            <p:ph sz="half" idx="12" hasCustomPrompt="1"/>
          </p:nvPr>
        </p:nvSpPr>
        <p:spPr>
          <a:xfrm>
            <a:off x="304803" y="3703320"/>
            <a:ext cx="5730239" cy="2697480"/>
          </a:xfrm>
        </p:spPr>
        <p:txBody>
          <a:bodyPr/>
          <a:lstStyle>
            <a:lvl1pPr marL="0" indent="0">
              <a:buNone/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5276044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929787E3-803E-486B-A3B8-E0444E3F83B3}"/>
              </a:ext>
            </a:extLst>
          </p:cNvPr>
          <p:cNvSpPr txBox="1">
            <a:spLocks/>
          </p:cNvSpPr>
          <p:nvPr userDrawn="1"/>
        </p:nvSpPr>
        <p:spPr>
          <a:xfrm>
            <a:off x="340360" y="4422099"/>
            <a:ext cx="10515600" cy="584775"/>
          </a:xfrm>
          <a:prstGeom prst="rect">
            <a:avLst/>
          </a:prstGeom>
        </p:spPr>
        <p:txBody>
          <a:bodyPr>
            <a:sp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777777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777777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777777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777777"/>
                </a:solidFill>
                <a:latin typeface="Verdana" pitchFamily="34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777777"/>
                </a:solidFill>
                <a:latin typeface="Verdana" pitchFamily="34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777777"/>
                </a:solidFill>
                <a:latin typeface="Verdana" pitchFamily="34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777777"/>
                </a:solidFill>
                <a:latin typeface="Verdana" pitchFamily="34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777777"/>
                </a:solidFill>
                <a:latin typeface="Verdana" pitchFamily="34" charset="0"/>
              </a:defRPr>
            </a:lvl9pPr>
          </a:lstStyle>
          <a:p>
            <a:endParaRPr lang="en-US" sz="3200" kern="0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163FD63-0560-400C-8175-CB58AFD98B4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1919" y="3966231"/>
            <a:ext cx="6888481" cy="492443"/>
          </a:xfrm>
          <a:prstGeom prst="rect">
            <a:avLst/>
          </a:prstGeom>
        </p:spPr>
        <p:txBody>
          <a:bodyPr wrap="square" tIns="0" bIns="0">
            <a:spAutoFit/>
          </a:bodyPr>
          <a:lstStyle>
            <a:lvl1pPr marL="0" indent="0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188" indent="0">
              <a:buNone/>
              <a:defRPr sz="3200">
                <a:solidFill>
                  <a:schemeClr val="bg1"/>
                </a:solidFill>
                <a:latin typeface="+mj-lt"/>
              </a:defRPr>
            </a:lvl2pPr>
            <a:lvl3pPr marL="914377" indent="0">
              <a:buNone/>
              <a:defRPr sz="3200">
                <a:solidFill>
                  <a:schemeClr val="bg1"/>
                </a:solidFill>
                <a:latin typeface="+mj-lt"/>
              </a:defRPr>
            </a:lvl3pPr>
            <a:lvl4pPr marL="1371566" indent="0">
              <a:buNone/>
              <a:defRPr sz="3200">
                <a:solidFill>
                  <a:schemeClr val="bg1"/>
                </a:solidFill>
                <a:latin typeface="+mj-lt"/>
              </a:defRPr>
            </a:lvl4pPr>
            <a:lvl5pPr marL="1828755" indent="0">
              <a:buNone/>
              <a:defRPr sz="32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43E929EF-D1D7-4778-8325-82A2A7EB635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1919" y="4458674"/>
            <a:ext cx="6888481" cy="538609"/>
          </a:xfrm>
          <a:prstGeom prst="rect">
            <a:avLst/>
          </a:prstGeom>
        </p:spPr>
        <p:txBody>
          <a:bodyPr wrap="square" tIns="0" bIns="45720">
            <a:spAutoFit/>
          </a:bodyPr>
          <a:lstStyle>
            <a:lvl1pPr marL="0" indent="0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188" indent="0">
              <a:buNone/>
              <a:defRPr sz="3200">
                <a:solidFill>
                  <a:schemeClr val="bg1"/>
                </a:solidFill>
                <a:latin typeface="+mj-lt"/>
              </a:defRPr>
            </a:lvl2pPr>
            <a:lvl3pPr marL="914377" indent="0">
              <a:buNone/>
              <a:defRPr sz="3200">
                <a:solidFill>
                  <a:schemeClr val="bg1"/>
                </a:solidFill>
                <a:latin typeface="+mj-lt"/>
              </a:defRPr>
            </a:lvl3pPr>
            <a:lvl4pPr marL="1371566" indent="0">
              <a:buNone/>
              <a:defRPr sz="3200">
                <a:solidFill>
                  <a:schemeClr val="bg1"/>
                </a:solidFill>
                <a:latin typeface="+mj-lt"/>
              </a:defRPr>
            </a:lvl4pPr>
            <a:lvl5pPr marL="1828755" indent="0">
              <a:buNone/>
              <a:defRPr sz="32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07286AE4-19F8-4DD1-8C7C-C1E4A1C4235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21919" y="4997283"/>
            <a:ext cx="6888481" cy="276999"/>
          </a:xfrm>
          <a:prstGeom prst="rect">
            <a:avLst/>
          </a:prstGeom>
        </p:spPr>
        <p:txBody>
          <a:bodyPr wrap="square" tIns="0" bIns="0">
            <a:sp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+mj-lt"/>
              </a:defRPr>
            </a:lvl1pPr>
            <a:lvl2pPr marL="457188" indent="0">
              <a:buNone/>
              <a:defRPr sz="3200">
                <a:solidFill>
                  <a:schemeClr val="bg1"/>
                </a:solidFill>
                <a:latin typeface="+mj-lt"/>
              </a:defRPr>
            </a:lvl2pPr>
            <a:lvl3pPr marL="914377" indent="0">
              <a:buNone/>
              <a:defRPr sz="3200">
                <a:solidFill>
                  <a:schemeClr val="bg1"/>
                </a:solidFill>
                <a:latin typeface="+mj-lt"/>
              </a:defRPr>
            </a:lvl3pPr>
            <a:lvl4pPr marL="1371566" indent="0">
              <a:buNone/>
              <a:defRPr sz="3200">
                <a:solidFill>
                  <a:schemeClr val="bg1"/>
                </a:solidFill>
                <a:latin typeface="+mj-lt"/>
              </a:defRPr>
            </a:lvl4pPr>
            <a:lvl5pPr marL="1828755" indent="0">
              <a:buNone/>
              <a:defRPr sz="32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37286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>
            <a:lvl1pPr>
              <a:defRPr sz="3200" b="1" i="0" baseline="0">
                <a:solidFill>
                  <a:schemeClr val="bg1"/>
                </a:solidFill>
                <a:latin typeface="Arial Bold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aseline="0">
                <a:solidFill>
                  <a:schemeClr val="bg1"/>
                </a:solidFill>
                <a:latin typeface="Arial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789664" y="6629400"/>
            <a:ext cx="402336" cy="228600"/>
          </a:xfrm>
          <a:prstGeom prst="rect">
            <a:avLst/>
          </a:prstGeom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1" fontAlgn="auto" hangingPunct="1">
              <a:spcBef>
                <a:spcPts val="0"/>
              </a:spcBef>
              <a:spcAft>
                <a:spcPts val="0"/>
              </a:spcAft>
              <a:defRPr lang="en-US" sz="1200" kern="1200" baseline="0" smtClean="0">
                <a:solidFill>
                  <a:schemeClr val="bg1"/>
                </a:solidFill>
                <a:latin typeface="Calibri"/>
                <a:ea typeface="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9pPr>
          </a:lstStyle>
          <a:p>
            <a:pPr>
              <a:defRPr/>
            </a:pPr>
            <a:fld id="{E8CC769F-ADCB-2641-BD2F-4076D1C41918}" type="slidenum">
              <a:rPr lang="uk-UA" sz="800" smtClean="0">
                <a:solidFill>
                  <a:schemeClr val="bg1">
                    <a:lumMod val="95000"/>
                    <a:lumOff val="5000"/>
                  </a:schemeClr>
                </a:solidFill>
                <a:latin typeface="Arial" charset="0"/>
              </a:rPr>
              <a:pPr>
                <a:defRPr/>
              </a:pPr>
              <a:t>‹#›</a:t>
            </a:fld>
            <a:endParaRPr lang="uk-UA" sz="1200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" name="TextBox 3"/>
          <p:cNvSpPr txBox="1"/>
          <p:nvPr userDrawn="1"/>
        </p:nvSpPr>
        <p:spPr>
          <a:xfrm>
            <a:off x="1" y="6629400"/>
            <a:ext cx="283410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GCD PPBE</a:t>
            </a:r>
            <a:r>
              <a:rPr lang="en-US" sz="800" baseline="0" dirty="0">
                <a:solidFill>
                  <a:schemeClr val="bg1"/>
                </a:solidFill>
              </a:rPr>
              <a:t> 22 Existing Project – New Content  </a:t>
            </a:r>
            <a:endParaRPr lang="en-US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068156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4067" y="0"/>
            <a:ext cx="9144000" cy="1066800"/>
          </a:xfrm>
          <a:prstGeom prst="rect">
            <a:avLst/>
          </a:prstGeom>
        </p:spPr>
        <p:txBody>
          <a:bodyPr anchor="ctr"/>
          <a:lstStyle>
            <a:lvl1pPr>
              <a:defRPr sz="2400" baseline="0">
                <a:solidFill>
                  <a:schemeClr val="bg1"/>
                </a:solidFill>
                <a:latin typeface="Arial Bold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166455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95000"/>
              </a:lnSpc>
              <a:spcBef>
                <a:spcPts val="1000"/>
              </a:spcBef>
              <a:buFontTx/>
              <a:buNone/>
              <a:tabLst/>
              <a:defRPr sz="1800" b="1" i="0" baseline="0">
                <a:solidFill>
                  <a:schemeClr val="bg1"/>
                </a:solidFill>
                <a:latin typeface="arial" charset="0"/>
              </a:defRPr>
            </a:lvl1pPr>
            <a:lvl2pPr marL="279400" indent="-165100">
              <a:lnSpc>
                <a:spcPct val="95000"/>
              </a:lnSpc>
              <a:spcBef>
                <a:spcPts val="500"/>
              </a:spcBef>
              <a:buFont typeface="Arial" charset="0"/>
              <a:buChar char="•"/>
              <a:tabLst/>
              <a:defRPr sz="1800" baseline="0">
                <a:solidFill>
                  <a:schemeClr val="bg1"/>
                </a:solidFill>
                <a:latin typeface="arial" charset="0"/>
              </a:defRPr>
            </a:lvl2pPr>
            <a:lvl3pPr marL="571500" indent="-228600">
              <a:lnSpc>
                <a:spcPct val="95000"/>
              </a:lnSpc>
              <a:spcBef>
                <a:spcPts val="500"/>
              </a:spcBef>
              <a:buFont typeface=".AppleSystemUIFont" charset="-120"/>
              <a:buChar char="‒"/>
              <a:tabLst/>
              <a:defRPr sz="1800" baseline="0">
                <a:solidFill>
                  <a:schemeClr val="bg1"/>
                </a:solidFill>
                <a:latin typeface="arial" charset="0"/>
              </a:defRPr>
            </a:lvl3pPr>
            <a:lvl4pPr>
              <a:lnSpc>
                <a:spcPct val="95000"/>
              </a:lnSpc>
              <a:spcBef>
                <a:spcPts val="500"/>
              </a:spcBef>
              <a:defRPr sz="1800" baseline="0">
                <a:solidFill>
                  <a:schemeClr val="bg1"/>
                </a:solidFill>
                <a:latin typeface="arial" charset="0"/>
              </a:defRPr>
            </a:lvl4pPr>
            <a:lvl5pPr>
              <a:lnSpc>
                <a:spcPct val="95000"/>
              </a:lnSpc>
              <a:spcBef>
                <a:spcPts val="500"/>
              </a:spcBef>
              <a:defRPr sz="1800" baseline="0">
                <a:solidFill>
                  <a:schemeClr val="bg1"/>
                </a:solidFill>
                <a:latin typeface="arial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11789664" y="6629400"/>
            <a:ext cx="402336" cy="228600"/>
          </a:xfrm>
          <a:prstGeom prst="rect">
            <a:avLst/>
          </a:prstGeom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lang="en-US" sz="1200" baseline="0" smtClean="0">
                <a:solidFill>
                  <a:schemeClr val="bg1"/>
                </a:solidFill>
                <a:latin typeface="Calibri"/>
                <a:ea typeface=""/>
              </a:defRPr>
            </a:lvl1pPr>
          </a:lstStyle>
          <a:p>
            <a:pPr>
              <a:defRPr/>
            </a:pPr>
            <a:fld id="{E8CC769F-ADCB-2641-BD2F-4076D1C41918}" type="slidenum">
              <a:rPr lang="uk-UA" sz="800" smtClean="0">
                <a:latin typeface="Arial" charset="0"/>
              </a:rPr>
              <a:pPr>
                <a:defRPr/>
              </a:pPr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7947937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16">
          <p15:clr>
            <a:srgbClr val="FBAE40"/>
          </p15:clr>
        </p15:guide>
        <p15:guide id="2" pos="3840">
          <p15:clr>
            <a:srgbClr val="FBAE40"/>
          </p15:clr>
        </p15:guide>
        <p15:guide id="3" pos="6784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173788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/>
                <a:ea typeface="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64000" y="6161924"/>
            <a:ext cx="3860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11789664" y="6629400"/>
            <a:ext cx="402336" cy="228600"/>
          </a:xfrm>
          <a:prstGeom prst="rect">
            <a:avLst/>
          </a:prstGeom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1" fontAlgn="auto" hangingPunct="1">
              <a:spcBef>
                <a:spcPts val="0"/>
              </a:spcBef>
              <a:spcAft>
                <a:spcPts val="0"/>
              </a:spcAft>
              <a:defRPr lang="en-US" sz="1200" kern="1200" baseline="0" smtClean="0">
                <a:solidFill>
                  <a:schemeClr val="bg1"/>
                </a:solidFill>
                <a:latin typeface="Calibri"/>
                <a:ea typeface="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9pPr>
          </a:lstStyle>
          <a:p>
            <a:pPr>
              <a:defRPr/>
            </a:pPr>
            <a:fld id="{E8CC769F-ADCB-2641-BD2F-4076D1C41918}" type="slidenum">
              <a:rPr lang="uk-UA" sz="800" smtClean="0">
                <a:latin typeface="Arial" charset="0"/>
              </a:rPr>
              <a:pPr>
                <a:defRPr/>
              </a:pPr>
              <a:t>‹#›</a:t>
            </a:fld>
            <a:endParaRPr lang="uk-UA" sz="1200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1" y="6629400"/>
            <a:ext cx="283410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GCD PPBE</a:t>
            </a:r>
            <a:r>
              <a:rPr lang="en-US" sz="800" baseline="0" dirty="0">
                <a:solidFill>
                  <a:schemeClr val="bg1"/>
                </a:solidFill>
              </a:rPr>
              <a:t> 22 Existing Project – New Content  </a:t>
            </a:r>
            <a:endParaRPr lang="en-US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022474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126164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/>
                <a:ea typeface="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126164"/>
            <a:ext cx="3860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11789664" y="6629400"/>
            <a:ext cx="402336" cy="228600"/>
          </a:xfrm>
          <a:prstGeom prst="rect">
            <a:avLst/>
          </a:prstGeom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1" fontAlgn="auto" hangingPunct="1">
              <a:spcBef>
                <a:spcPts val="0"/>
              </a:spcBef>
              <a:spcAft>
                <a:spcPts val="0"/>
              </a:spcAft>
              <a:defRPr lang="en-US" sz="1200" kern="1200" baseline="0" smtClean="0">
                <a:solidFill>
                  <a:schemeClr val="bg1"/>
                </a:solidFill>
                <a:latin typeface="Calibri"/>
                <a:ea typeface="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9pPr>
          </a:lstStyle>
          <a:p>
            <a:pPr>
              <a:defRPr/>
            </a:pPr>
            <a:fld id="{E8CC769F-ADCB-2641-BD2F-4076D1C41918}" type="slidenum">
              <a:rPr lang="uk-UA" sz="800" smtClean="0">
                <a:latin typeface="Arial" charset="0"/>
              </a:rPr>
              <a:pPr>
                <a:defRPr/>
              </a:pPr>
              <a:t>‹#›</a:t>
            </a:fld>
            <a:endParaRPr lang="uk-UA" sz="1200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1" y="6629400"/>
            <a:ext cx="283410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GCD PPBE</a:t>
            </a:r>
            <a:r>
              <a:rPr lang="en-US" sz="800" baseline="0" dirty="0">
                <a:solidFill>
                  <a:schemeClr val="bg1"/>
                </a:solidFill>
              </a:rPr>
              <a:t> 22 Existing Project – New Content  </a:t>
            </a:r>
            <a:endParaRPr lang="en-US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18534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for_Miss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D4951540-E53C-E74E-9A92-C692D230033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687967" y="1307364"/>
            <a:ext cx="5055650" cy="5078321"/>
          </a:xfrm>
        </p:spPr>
        <p:txBody>
          <a:bodyPr lIns="0" tIns="0" rIns="0"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6B4E2-F6A1-AB41-B966-6EB53929315C}" type="datetime3">
              <a:rPr lang="en-US" smtClean="0"/>
              <a:t>23 May 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8B22182-A2A4-CB46-9920-A744C95DAC6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703" y="6565216"/>
            <a:ext cx="212200" cy="228116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493A17E-A766-8A4A-85E7-BE709339B9D1}"/>
              </a:ext>
            </a:extLst>
          </p:cNvPr>
          <p:cNvCxnSpPr/>
          <p:nvPr userDrawn="1"/>
        </p:nvCxnSpPr>
        <p:spPr>
          <a:xfrm>
            <a:off x="0" y="6500488"/>
            <a:ext cx="12192000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066935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5600" y="0"/>
            <a:ext cx="9144000" cy="1066800"/>
          </a:xfrm>
          <a:prstGeom prst="rect">
            <a:avLst/>
          </a:prstGeom>
        </p:spPr>
        <p:txBody>
          <a:bodyPr anchor="ctr"/>
          <a:lstStyle>
            <a:lvl1pPr>
              <a:defRPr lang="en-US" sz="2400" baseline="0">
                <a:solidFill>
                  <a:schemeClr val="bg1"/>
                </a:solidFill>
                <a:latin typeface="Arial Bold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1" y="6629400"/>
            <a:ext cx="283410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GCD FY18</a:t>
            </a:r>
            <a:r>
              <a:rPr lang="en-US" sz="800" baseline="0" dirty="0">
                <a:solidFill>
                  <a:schemeClr val="bg1"/>
                </a:solidFill>
              </a:rPr>
              <a:t> Mid Year Review</a:t>
            </a:r>
            <a:endParaRPr lang="en-US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95758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816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11789664" y="6629400"/>
            <a:ext cx="402336" cy="228600"/>
          </a:xfrm>
          <a:prstGeom prst="rect">
            <a:avLst/>
          </a:prstGeom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1" fontAlgn="auto" hangingPunct="1">
              <a:spcBef>
                <a:spcPts val="0"/>
              </a:spcBef>
              <a:spcAft>
                <a:spcPts val="0"/>
              </a:spcAft>
              <a:defRPr lang="en-US" sz="1200" kern="1200" baseline="0" smtClean="0">
                <a:solidFill>
                  <a:schemeClr val="bg1"/>
                </a:solidFill>
                <a:latin typeface="Calibri"/>
                <a:ea typeface="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9pPr>
          </a:lstStyle>
          <a:p>
            <a:pPr>
              <a:defRPr/>
            </a:pPr>
            <a:fld id="{E8CC769F-ADCB-2641-BD2F-4076D1C41918}" type="slidenum">
              <a:rPr lang="uk-UA" sz="800" smtClean="0">
                <a:latin typeface="Arial" charset="0"/>
              </a:rPr>
              <a:pPr>
                <a:defRPr/>
              </a:pPr>
              <a:t>‹#›</a:t>
            </a:fld>
            <a:endParaRPr lang="uk-UA" sz="1200" dirty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1" y="6629400"/>
            <a:ext cx="283410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GCD PPBE</a:t>
            </a:r>
            <a:r>
              <a:rPr lang="en-US" sz="800" baseline="0" dirty="0">
                <a:solidFill>
                  <a:schemeClr val="bg1"/>
                </a:solidFill>
              </a:rPr>
              <a:t> 22 Existing Project – New Content  </a:t>
            </a:r>
            <a:endParaRPr lang="en-US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331522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1445127"/>
            <a:ext cx="4011084" cy="872288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1445127"/>
            <a:ext cx="6815667" cy="4393616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  <a:lvl2pPr>
              <a:defRPr sz="28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500560"/>
            <a:ext cx="4011084" cy="35213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89664" y="6629400"/>
            <a:ext cx="402336" cy="228600"/>
          </a:xfrm>
          <a:prstGeom prst="rect">
            <a:avLst/>
          </a:prstGeom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lang="en-US" sz="1200" baseline="0" smtClean="0">
                <a:solidFill>
                  <a:schemeClr val="bg1"/>
                </a:solidFill>
                <a:latin typeface="Calibri"/>
                <a:ea typeface=""/>
              </a:defRPr>
            </a:lvl1pPr>
          </a:lstStyle>
          <a:p>
            <a:pPr>
              <a:defRPr/>
            </a:pPr>
            <a:fld id="{E8CC769F-ADCB-2641-BD2F-4076D1C41918}" type="slidenum">
              <a:rPr lang="uk-UA" sz="800" smtClean="0">
                <a:latin typeface="Arial" charset="0"/>
              </a:rPr>
              <a:pPr>
                <a:defRPr/>
              </a:pPr>
              <a:t>‹#›</a:t>
            </a:fld>
            <a:endParaRPr lang="uk-UA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1" y="6629400"/>
            <a:ext cx="283410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GCD PPBE</a:t>
            </a:r>
            <a:r>
              <a:rPr lang="en-US" sz="800" baseline="0" dirty="0">
                <a:solidFill>
                  <a:schemeClr val="bg1"/>
                </a:solidFill>
              </a:rPr>
              <a:t> 22 Existing Project – New Content  </a:t>
            </a:r>
            <a:endParaRPr lang="en-US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50952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  <a:solidFill>
            <a:schemeClr val="tx1"/>
          </a:solidFill>
        </p:spPr>
        <p:txBody>
          <a:bodyPr anchor="b"/>
          <a:lstStyle>
            <a:lvl1pPr algn="l"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1548063"/>
            <a:ext cx="7315200" cy="3179512"/>
          </a:xfrm>
          <a:prstGeom prst="rect">
            <a:avLst/>
          </a:prstGeom>
          <a:solidFill>
            <a:schemeClr val="tx1"/>
          </a:solidFill>
        </p:spPr>
        <p:txBody>
          <a:bodyPr rtlCol="0"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11789664" y="6629400"/>
            <a:ext cx="402336" cy="228600"/>
          </a:xfrm>
          <a:prstGeom prst="rect">
            <a:avLst/>
          </a:prstGeom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1" fontAlgn="auto" hangingPunct="1">
              <a:spcBef>
                <a:spcPts val="0"/>
              </a:spcBef>
              <a:spcAft>
                <a:spcPts val="0"/>
              </a:spcAft>
              <a:defRPr lang="en-US" sz="1200" kern="1200" baseline="0" smtClean="0">
                <a:solidFill>
                  <a:schemeClr val="bg1"/>
                </a:solidFill>
                <a:latin typeface="Calibri"/>
                <a:ea typeface="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9pPr>
          </a:lstStyle>
          <a:p>
            <a:pPr>
              <a:defRPr/>
            </a:pPr>
            <a:fld id="{E8CC769F-ADCB-2641-BD2F-4076D1C41918}" type="slidenum">
              <a:rPr lang="uk-UA" sz="800" smtClean="0">
                <a:latin typeface="Arial" charset="0"/>
              </a:rPr>
              <a:pPr>
                <a:defRPr/>
              </a:pPr>
              <a:t>‹#›</a:t>
            </a:fld>
            <a:endParaRPr lang="uk-UA" sz="1200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1" y="6629400"/>
            <a:ext cx="283410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GCD PPBE</a:t>
            </a:r>
            <a:r>
              <a:rPr lang="en-US" sz="800" baseline="0" dirty="0">
                <a:solidFill>
                  <a:schemeClr val="bg1"/>
                </a:solidFill>
              </a:rPr>
              <a:t> 22 Existing Project – New Content  </a:t>
            </a:r>
            <a:endParaRPr lang="en-US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269722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11789664" y="6629400"/>
            <a:ext cx="402336" cy="228600"/>
          </a:xfrm>
          <a:prstGeom prst="rect">
            <a:avLst/>
          </a:prstGeom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1" fontAlgn="auto" hangingPunct="1">
              <a:spcBef>
                <a:spcPts val="0"/>
              </a:spcBef>
              <a:spcAft>
                <a:spcPts val="0"/>
              </a:spcAft>
              <a:defRPr lang="en-US" sz="1200" kern="1200" baseline="0" smtClean="0">
                <a:solidFill>
                  <a:schemeClr val="bg1"/>
                </a:solidFill>
                <a:latin typeface="Calibri"/>
                <a:ea typeface="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MS PGothic" charset="-128"/>
                <a:cs typeface="+mn-cs"/>
              </a:defRPr>
            </a:lvl9pPr>
          </a:lstStyle>
          <a:p>
            <a:pPr>
              <a:defRPr/>
            </a:pPr>
            <a:fld id="{E8CC769F-ADCB-2641-BD2F-4076D1C41918}" type="slidenum">
              <a:rPr lang="uk-UA" sz="800" smtClean="0">
                <a:latin typeface="Arial" charset="0"/>
              </a:rPr>
              <a:pPr>
                <a:defRPr/>
              </a:pPr>
              <a:t>‹#›</a:t>
            </a:fld>
            <a:endParaRPr lang="uk-UA" sz="1200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1" y="6629400"/>
            <a:ext cx="283410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GCD PPBE</a:t>
            </a:r>
            <a:r>
              <a:rPr lang="en-US" sz="800" baseline="0" dirty="0">
                <a:solidFill>
                  <a:schemeClr val="bg1"/>
                </a:solidFill>
              </a:rPr>
              <a:t> 22 Existing Project – New Content  </a:t>
            </a:r>
            <a:endParaRPr lang="en-US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600544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ue 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891FA71E-0212-4DBE-A395-9FE7E0C98054}"/>
              </a:ext>
            </a:extLst>
          </p:cNvPr>
          <p:cNvSpPr/>
          <p:nvPr userDrawn="1"/>
        </p:nvSpPr>
        <p:spPr>
          <a:xfrm>
            <a:off x="-1" y="-54243"/>
            <a:ext cx="12192001" cy="4803982"/>
          </a:xfrm>
          <a:prstGeom prst="rect">
            <a:avLst/>
          </a:prstGeom>
          <a:solidFill>
            <a:srgbClr val="0034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 Placeholder 22">
            <a:extLst>
              <a:ext uri="{FF2B5EF4-FFF2-40B4-BE49-F238E27FC236}">
                <a16:creationId xmlns:a16="http://schemas.microsoft.com/office/drawing/2014/main" id="{399F38E9-0B99-4D1D-B88F-6FAB4BE2860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9968" y="4990191"/>
            <a:ext cx="5803900" cy="439737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en-US" sz="2800" b="1" kern="1200" dirty="0" smtClean="0">
                <a:solidFill>
                  <a:srgbClr val="003478"/>
                </a:solidFill>
                <a:latin typeface="+mn-lt"/>
                <a:ea typeface="+mj-ea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5" name="Text Placeholder 22">
            <a:extLst>
              <a:ext uri="{FF2B5EF4-FFF2-40B4-BE49-F238E27FC236}">
                <a16:creationId xmlns:a16="http://schemas.microsoft.com/office/drawing/2014/main" id="{B18D4118-BF90-462F-9D5A-CEE417B46C3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9968" y="5493495"/>
            <a:ext cx="5803900" cy="439737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en-US" sz="18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Presentation Subtitle (Optional)</a:t>
            </a:r>
          </a:p>
        </p:txBody>
      </p:sp>
      <p:sp>
        <p:nvSpPr>
          <p:cNvPr id="28" name="Text Placeholder 22">
            <a:extLst>
              <a:ext uri="{FF2B5EF4-FFF2-40B4-BE49-F238E27FC236}">
                <a16:creationId xmlns:a16="http://schemas.microsoft.com/office/drawing/2014/main" id="{F0D77D0A-1632-4CDC-A4D3-915F3444BD6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9968" y="6068095"/>
            <a:ext cx="3104322" cy="28673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en-US" sz="1200" b="1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Presenter Name, Full Title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20CDAB2-5F36-8183-F2EC-12976822FF2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883805" y="5353162"/>
            <a:ext cx="2762560" cy="416509"/>
          </a:xfrm>
          <a:prstGeom prst="rect">
            <a:avLst/>
          </a:prstGeom>
        </p:spPr>
      </p:pic>
      <p:sp>
        <p:nvSpPr>
          <p:cNvPr id="6" name="Text Placeholder 22">
            <a:extLst>
              <a:ext uri="{FF2B5EF4-FFF2-40B4-BE49-F238E27FC236}">
                <a16:creationId xmlns:a16="http://schemas.microsoft.com/office/drawing/2014/main" id="{EC51FD09-7A7E-68BC-55B2-2AA99FDC3AB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40079" y="2743200"/>
            <a:ext cx="8937553" cy="881137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en-US" sz="4000" b="1" kern="1200" dirty="0" smtClean="0">
                <a:solidFill>
                  <a:schemeClr val="bg1"/>
                </a:solidFill>
                <a:latin typeface="+mn-lt"/>
                <a:ea typeface="+mj-ea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Title Slide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7DA36B9-6BD4-6617-B660-083E6AEF8EBD}"/>
              </a:ext>
            </a:extLst>
          </p:cNvPr>
          <p:cNvSpPr txBox="1"/>
          <p:nvPr userDrawn="1"/>
        </p:nvSpPr>
        <p:spPr>
          <a:xfrm>
            <a:off x="71253" y="6547104"/>
            <a:ext cx="3998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E5264778-C0F2-4A1D-870D-8751F1230773}" type="slidenum">
              <a:rPr lang="en-US" sz="800" smtClean="0">
                <a:solidFill>
                  <a:srgbClr val="003478"/>
                </a:solidFill>
              </a:rPr>
              <a:pPr algn="ctr"/>
              <a:t>‹#›</a:t>
            </a:fld>
            <a:endParaRPr lang="en-US" sz="800" dirty="0">
              <a:solidFill>
                <a:srgbClr val="00347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45428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384">
          <p15:clr>
            <a:srgbClr val="FBAE40"/>
          </p15:clr>
        </p15:guide>
        <p15:guide id="2" pos="3840">
          <p15:clr>
            <a:srgbClr val="FBAE40"/>
          </p15:clr>
        </p15:guide>
        <p15:guide id="3" pos="2568">
          <p15:clr>
            <a:srgbClr val="FBAE40"/>
          </p15:clr>
        </p15:guide>
        <p15:guide id="4" pos="5112">
          <p15:clr>
            <a:srgbClr val="FBAE40"/>
          </p15:clr>
        </p15:guide>
        <p15:guide id="5" orient="horz" pos="2160">
          <p15:clr>
            <a:srgbClr val="FBAE40"/>
          </p15:clr>
        </p15:guide>
        <p15:guide id="6" orient="horz" pos="3456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lt Title Slide Three Image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C6617D5-B90F-45FD-B3DA-A0A816BE6062}"/>
              </a:ext>
            </a:extLst>
          </p:cNvPr>
          <p:cNvSpPr/>
          <p:nvPr userDrawn="1"/>
        </p:nvSpPr>
        <p:spPr>
          <a:xfrm>
            <a:off x="0" y="4661453"/>
            <a:ext cx="12191999" cy="21965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DDB7EFD5-F946-484D-A6C2-5B2D6182EA91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0" y="-28"/>
            <a:ext cx="4052888" cy="466148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12" name="Picture Placeholder 3">
            <a:extLst>
              <a:ext uri="{FF2B5EF4-FFF2-40B4-BE49-F238E27FC236}">
                <a16:creationId xmlns:a16="http://schemas.microsoft.com/office/drawing/2014/main" id="{2E7EBE47-C42F-463E-A18D-5FA034BA22CD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4069556" y="-28"/>
            <a:ext cx="4052888" cy="466148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>
            <a:extLst>
              <a:ext uri="{FF2B5EF4-FFF2-40B4-BE49-F238E27FC236}">
                <a16:creationId xmlns:a16="http://schemas.microsoft.com/office/drawing/2014/main" id="{8328F9AF-62EA-4F6E-BF8B-65716F02AC8D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8139112" y="-28"/>
            <a:ext cx="4052888" cy="466148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24" name="Text Placeholder 22">
            <a:extLst>
              <a:ext uri="{FF2B5EF4-FFF2-40B4-BE49-F238E27FC236}">
                <a16:creationId xmlns:a16="http://schemas.microsoft.com/office/drawing/2014/main" id="{399F38E9-0B99-4D1D-B88F-6FAB4BE2860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9968" y="4990191"/>
            <a:ext cx="5803900" cy="439737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en-US" sz="2800" b="1" kern="1200" dirty="0" smtClean="0">
                <a:solidFill>
                  <a:srgbClr val="003478"/>
                </a:solidFill>
                <a:latin typeface="+mn-lt"/>
                <a:ea typeface="+mj-ea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5" name="Text Placeholder 22">
            <a:extLst>
              <a:ext uri="{FF2B5EF4-FFF2-40B4-BE49-F238E27FC236}">
                <a16:creationId xmlns:a16="http://schemas.microsoft.com/office/drawing/2014/main" id="{B18D4118-BF90-462F-9D5A-CEE417B46C3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9968" y="5493495"/>
            <a:ext cx="5803900" cy="439737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en-US" sz="18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Presentation Subtitle (Optional)</a:t>
            </a:r>
          </a:p>
        </p:txBody>
      </p:sp>
      <p:sp>
        <p:nvSpPr>
          <p:cNvPr id="28" name="Text Placeholder 22">
            <a:extLst>
              <a:ext uri="{FF2B5EF4-FFF2-40B4-BE49-F238E27FC236}">
                <a16:creationId xmlns:a16="http://schemas.microsoft.com/office/drawing/2014/main" id="{F0D77D0A-1632-4CDC-A4D3-915F3444BD6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9968" y="6068095"/>
            <a:ext cx="3104322" cy="28673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en-US" sz="1200" b="1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Presenter Name, Full Title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91FA71E-0212-4DBE-A395-9FE7E0C98054}"/>
              </a:ext>
            </a:extLst>
          </p:cNvPr>
          <p:cNvSpPr/>
          <p:nvPr userDrawn="1"/>
        </p:nvSpPr>
        <p:spPr>
          <a:xfrm>
            <a:off x="-1" y="4654799"/>
            <a:ext cx="12196259" cy="94939"/>
          </a:xfrm>
          <a:prstGeom prst="rect">
            <a:avLst/>
          </a:prstGeom>
          <a:solidFill>
            <a:srgbClr val="0034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25B4DB-32BA-141F-6C53-30AD5148279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883805" y="5353162"/>
            <a:ext cx="2762560" cy="41650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9E41EB6-F1C9-A0CF-B224-27D5D15A5016}"/>
              </a:ext>
            </a:extLst>
          </p:cNvPr>
          <p:cNvSpPr txBox="1"/>
          <p:nvPr userDrawn="1"/>
        </p:nvSpPr>
        <p:spPr>
          <a:xfrm>
            <a:off x="71253" y="6547104"/>
            <a:ext cx="3998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E5264778-C0F2-4A1D-870D-8751F1230773}" type="slidenum">
              <a:rPr lang="en-US" sz="800" smtClean="0">
                <a:solidFill>
                  <a:srgbClr val="003478"/>
                </a:solidFill>
              </a:rPr>
              <a:pPr algn="ctr"/>
              <a:t>‹#›</a:t>
            </a:fld>
            <a:endParaRPr lang="en-US" sz="800" dirty="0">
              <a:solidFill>
                <a:srgbClr val="00347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24880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384">
          <p15:clr>
            <a:srgbClr val="FBAE40"/>
          </p15:clr>
        </p15:guide>
        <p15:guide id="2" pos="3840">
          <p15:clr>
            <a:srgbClr val="FBAE40"/>
          </p15:clr>
        </p15:guide>
        <p15:guide id="3" pos="2568">
          <p15:clr>
            <a:srgbClr val="FBAE40"/>
          </p15:clr>
        </p15:guide>
        <p15:guide id="4" pos="5112">
          <p15:clr>
            <a:srgbClr val="FBAE40"/>
          </p15:clr>
        </p15:guide>
        <p15:guide id="5" orient="horz" pos="2160">
          <p15:clr>
            <a:srgbClr val="FBAE40"/>
          </p15:clr>
        </p15:guide>
        <p15:guide id="6" orient="horz" pos="3456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tl Title Slide One Ima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C6617D5-B90F-45FD-B3DA-A0A816BE6062}"/>
              </a:ext>
            </a:extLst>
          </p:cNvPr>
          <p:cNvSpPr/>
          <p:nvPr userDrawn="1"/>
        </p:nvSpPr>
        <p:spPr>
          <a:xfrm>
            <a:off x="0" y="4661453"/>
            <a:ext cx="12191999" cy="21965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DDB7EFD5-F946-484D-A6C2-5B2D6182EA91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0" y="-28"/>
            <a:ext cx="12191998" cy="466148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24" name="Text Placeholder 22">
            <a:extLst>
              <a:ext uri="{FF2B5EF4-FFF2-40B4-BE49-F238E27FC236}">
                <a16:creationId xmlns:a16="http://schemas.microsoft.com/office/drawing/2014/main" id="{399F38E9-0B99-4D1D-B88F-6FAB4BE2860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9968" y="4990191"/>
            <a:ext cx="5803900" cy="439737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en-US" sz="2800" b="1" kern="1200" dirty="0" smtClean="0">
                <a:solidFill>
                  <a:srgbClr val="003478"/>
                </a:solidFill>
                <a:latin typeface="+mn-lt"/>
                <a:ea typeface="+mj-ea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5" name="Text Placeholder 22">
            <a:extLst>
              <a:ext uri="{FF2B5EF4-FFF2-40B4-BE49-F238E27FC236}">
                <a16:creationId xmlns:a16="http://schemas.microsoft.com/office/drawing/2014/main" id="{B18D4118-BF90-462F-9D5A-CEE417B46C3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9968" y="5493495"/>
            <a:ext cx="5803900" cy="439737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en-US" sz="18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Presentation Subtitle (Optional)</a:t>
            </a:r>
          </a:p>
        </p:txBody>
      </p:sp>
      <p:sp>
        <p:nvSpPr>
          <p:cNvPr id="28" name="Text Placeholder 22">
            <a:extLst>
              <a:ext uri="{FF2B5EF4-FFF2-40B4-BE49-F238E27FC236}">
                <a16:creationId xmlns:a16="http://schemas.microsoft.com/office/drawing/2014/main" id="{F0D77D0A-1632-4CDC-A4D3-915F3444BD6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9968" y="6068095"/>
            <a:ext cx="3104322" cy="28673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en-US" sz="1200" b="1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Presenter Name, Full Title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91FA71E-0212-4DBE-A395-9FE7E0C98054}"/>
              </a:ext>
            </a:extLst>
          </p:cNvPr>
          <p:cNvSpPr/>
          <p:nvPr userDrawn="1"/>
        </p:nvSpPr>
        <p:spPr>
          <a:xfrm>
            <a:off x="-1" y="4654799"/>
            <a:ext cx="12196259" cy="94939"/>
          </a:xfrm>
          <a:prstGeom prst="rect">
            <a:avLst/>
          </a:prstGeom>
          <a:solidFill>
            <a:srgbClr val="0034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20CDAB2-5F36-8183-F2EC-12976822FF2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883805" y="5353162"/>
            <a:ext cx="2762560" cy="41650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9A5D0AF-7C6D-4D37-7A0A-14E2F96C14FA}"/>
              </a:ext>
            </a:extLst>
          </p:cNvPr>
          <p:cNvSpPr txBox="1"/>
          <p:nvPr userDrawn="1"/>
        </p:nvSpPr>
        <p:spPr>
          <a:xfrm>
            <a:off x="71253" y="6547104"/>
            <a:ext cx="3998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E5264778-C0F2-4A1D-870D-8751F1230773}" type="slidenum">
              <a:rPr lang="en-US" sz="800" smtClean="0">
                <a:solidFill>
                  <a:srgbClr val="003478"/>
                </a:solidFill>
              </a:rPr>
              <a:pPr algn="ctr"/>
              <a:t>‹#›</a:t>
            </a:fld>
            <a:endParaRPr lang="en-US" sz="800" dirty="0">
              <a:solidFill>
                <a:srgbClr val="00347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34781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384">
          <p15:clr>
            <a:srgbClr val="FBAE40"/>
          </p15:clr>
        </p15:guide>
        <p15:guide id="2" pos="3840">
          <p15:clr>
            <a:srgbClr val="FBAE40"/>
          </p15:clr>
        </p15:guide>
        <p15:guide id="3" pos="2568">
          <p15:clr>
            <a:srgbClr val="FBAE40"/>
          </p15:clr>
        </p15:guide>
        <p15:guide id="4" pos="5112">
          <p15:clr>
            <a:srgbClr val="FBAE40"/>
          </p15:clr>
        </p15:guide>
        <p15:guide id="5" orient="horz" pos="2160">
          <p15:clr>
            <a:srgbClr val="FBAE40"/>
          </p15:clr>
        </p15:guide>
        <p15:guide id="6" orient="horz" pos="3456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ca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4570CFE-0D40-4114-88B7-2BA43DB1FF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459252" y="0"/>
            <a:ext cx="3732748" cy="685800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F41C60BF-CFA2-410A-B843-9CEAFCB519F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09600" y="1335024"/>
            <a:ext cx="7505700" cy="420528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  <a:defRPr sz="1800"/>
            </a:lvl1pPr>
            <a:lvl2pPr marL="45720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None/>
              <a:defRPr sz="1800"/>
            </a:lvl2pPr>
            <a:lvl3pPr marL="91440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  <a:defRPr sz="1600"/>
            </a:lvl3pPr>
            <a:lvl4pPr marL="137160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None/>
              <a:defRPr sz="1400"/>
            </a:lvl4pPr>
            <a:lvl5pPr marL="182880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  <a:defRPr sz="1400"/>
            </a:lvl5pPr>
            <a:lvl6pPr marL="228600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None/>
              <a:defRPr sz="1400"/>
            </a:lvl6pPr>
          </a:lstStyle>
          <a:p>
            <a:pPr lvl="0"/>
            <a:r>
              <a:rPr lang="en-US" dirty="0"/>
              <a:t>Click to edit text</a:t>
            </a:r>
          </a:p>
          <a:p>
            <a:pPr lvl="0"/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AF92B20-A5A6-4909-A73A-C6C85E980E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504671"/>
            <a:ext cx="6629400" cy="684362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rgbClr val="003478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9" name="Text Placeholder 18">
            <a:extLst>
              <a:ext uri="{FF2B5EF4-FFF2-40B4-BE49-F238E27FC236}">
                <a16:creationId xmlns:a16="http://schemas.microsoft.com/office/drawing/2014/main" id="{2262C48F-4708-42DE-8E80-44A3B0CD34B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817055" y="2216427"/>
            <a:ext cx="2998301" cy="159026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" name="Text Placeholder 12">
            <a:extLst>
              <a:ext uri="{FF2B5EF4-FFF2-40B4-BE49-F238E27FC236}">
                <a16:creationId xmlns:a16="http://schemas.microsoft.com/office/drawing/2014/main" id="{10A8ED32-609D-7C19-DC91-94205136831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09599" y="5719303"/>
            <a:ext cx="7524308" cy="472518"/>
          </a:xfrm>
          <a:prstGeom prst="rect">
            <a:avLst/>
          </a:prstGeom>
          <a:solidFill>
            <a:srgbClr val="003478">
              <a:alpha val="10000"/>
            </a:srgbClr>
          </a:solidFill>
          <a:ln>
            <a:noFill/>
          </a:ln>
          <a:effectLst/>
          <a:scene3d>
            <a:camera prst="orthographicFront"/>
            <a:lightRig rig="brightRoom" dir="t">
              <a:rot lat="0" lon="0" rev="600000"/>
            </a:lightRig>
          </a:scene3d>
          <a:sp3d prstMaterial="metal"/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lang="en-US" sz="2000" b="0" kern="1200" cap="none" spc="-10" baseline="0" dirty="0">
                <a:solidFill>
                  <a:srgbClr val="00347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message here.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0C7BB89-2C21-8E87-69D4-8F4D16BAA2D3}"/>
              </a:ext>
            </a:extLst>
          </p:cNvPr>
          <p:cNvGrpSpPr/>
          <p:nvPr userDrawn="1"/>
        </p:nvGrpSpPr>
        <p:grpSpPr>
          <a:xfrm>
            <a:off x="9133049" y="6372686"/>
            <a:ext cx="3058950" cy="485314"/>
            <a:chOff x="9133049" y="6372686"/>
            <a:chExt cx="3058950" cy="48531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97F3881-0CD4-BBC4-DE0D-7670831C26E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33049" y="6372686"/>
              <a:ext cx="3058950" cy="485314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A172E3C-0D0D-BA0A-267E-6CB79B537EA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937940" y="6443009"/>
              <a:ext cx="2036513" cy="307044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D80EC690-6145-8029-9086-E6C77A2BE867}"/>
              </a:ext>
            </a:extLst>
          </p:cNvPr>
          <p:cNvSpPr txBox="1"/>
          <p:nvPr userDrawn="1"/>
        </p:nvSpPr>
        <p:spPr>
          <a:xfrm>
            <a:off x="71253" y="6547104"/>
            <a:ext cx="3998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E5264778-C0F2-4A1D-870D-8751F1230773}" type="slidenum">
              <a:rPr lang="en-US" sz="800" smtClean="0">
                <a:solidFill>
                  <a:srgbClr val="003478"/>
                </a:solidFill>
              </a:rPr>
              <a:pPr algn="ctr"/>
              <a:t>‹#›</a:t>
            </a:fld>
            <a:endParaRPr lang="en-US" sz="800" dirty="0">
              <a:solidFill>
                <a:srgbClr val="00347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079411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9469F77-D9CE-43A9-9C6F-5AAA6A3F0E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459252" y="0"/>
            <a:ext cx="3732748" cy="685800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4720C3-3808-4215-B0DC-3782872EA28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09600" y="1335024"/>
            <a:ext cx="7505700" cy="4205287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1800"/>
            </a:lvl1pPr>
            <a:lvl2pPr marL="685800" indent="-2286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600"/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1400"/>
            </a:lvl3pPr>
            <a:lvl4pPr marL="1600200" indent="-2286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200"/>
            </a:lvl4pPr>
            <a:lvl5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 sz="1200"/>
            </a:lvl5pPr>
            <a:lvl6pPr marL="2514600" indent="-2286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200"/>
            </a:lvl6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C1A0D84-BBEA-4099-9778-A9363A2BAD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504671"/>
            <a:ext cx="6629400" cy="684362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rgbClr val="002F6C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3210C54A-DD08-4364-8254-1321A8844AB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815825" y="2216427"/>
            <a:ext cx="2998301" cy="159026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3D48B3-C899-488E-8ADA-A4B90B205F83}"/>
              </a:ext>
            </a:extLst>
          </p:cNvPr>
          <p:cNvSpPr/>
          <p:nvPr userDrawn="1"/>
        </p:nvSpPr>
        <p:spPr>
          <a:xfrm>
            <a:off x="8815359" y="3970165"/>
            <a:ext cx="2999232" cy="94939"/>
          </a:xfrm>
          <a:prstGeom prst="rect">
            <a:avLst/>
          </a:prstGeom>
          <a:solidFill>
            <a:srgbClr val="0034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572F4A05-4C17-6B0C-4237-3C99BA56493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09599" y="5719303"/>
            <a:ext cx="7524308" cy="472518"/>
          </a:xfrm>
          <a:prstGeom prst="rect">
            <a:avLst/>
          </a:prstGeom>
          <a:solidFill>
            <a:srgbClr val="003478">
              <a:alpha val="10000"/>
            </a:srgbClr>
          </a:solidFill>
          <a:ln>
            <a:noFill/>
          </a:ln>
          <a:effectLst/>
          <a:scene3d>
            <a:camera prst="orthographicFront"/>
            <a:lightRig rig="brightRoom" dir="t">
              <a:rot lat="0" lon="0" rev="600000"/>
            </a:lightRig>
          </a:scene3d>
          <a:sp3d prstMaterial="metal"/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lang="en-US" sz="2000" b="0" kern="1200" cap="none" spc="-10" baseline="0" dirty="0">
                <a:solidFill>
                  <a:srgbClr val="00347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message here.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99D6F48-80D0-1D20-DF5F-2BF55579277A}"/>
              </a:ext>
            </a:extLst>
          </p:cNvPr>
          <p:cNvGrpSpPr/>
          <p:nvPr userDrawn="1"/>
        </p:nvGrpSpPr>
        <p:grpSpPr>
          <a:xfrm>
            <a:off x="9133049" y="6372686"/>
            <a:ext cx="3058950" cy="485314"/>
            <a:chOff x="9133049" y="6372686"/>
            <a:chExt cx="3058950" cy="48531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1B043C9-B1C8-6359-98EF-D9679647348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33049" y="6372686"/>
              <a:ext cx="3058950" cy="485314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8D19A5E-E778-56A9-2062-A5ED4675B1F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937940" y="6443009"/>
              <a:ext cx="2036513" cy="307044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8BFD7036-DFAC-C0D0-2B4F-9F5AB7319F21}"/>
              </a:ext>
            </a:extLst>
          </p:cNvPr>
          <p:cNvSpPr txBox="1"/>
          <p:nvPr userDrawn="1"/>
        </p:nvSpPr>
        <p:spPr>
          <a:xfrm>
            <a:off x="71253" y="6547104"/>
            <a:ext cx="3998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E5264778-C0F2-4A1D-870D-8751F1230773}" type="slidenum">
              <a:rPr lang="en-US" sz="800" smtClean="0">
                <a:solidFill>
                  <a:srgbClr val="003478"/>
                </a:solidFill>
              </a:rPr>
              <a:pPr algn="ctr"/>
              <a:t>‹#›</a:t>
            </a:fld>
            <a:endParaRPr lang="en-US" sz="800" dirty="0">
              <a:solidFill>
                <a:srgbClr val="00347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22225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Subtitle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19100"/>
            <a:ext cx="11277600" cy="338328"/>
          </a:xfrm>
        </p:spPr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952500" y="1485900"/>
            <a:ext cx="10287000" cy="4686301"/>
          </a:xfrm>
        </p:spPr>
        <p:txBody>
          <a:bodyPr/>
          <a:lstStyle/>
          <a:p>
            <a:pPr lvl="0"/>
            <a:r>
              <a:rPr lang="en-US" dirty="0"/>
              <a:t>Click to add text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798576"/>
            <a:ext cx="11277600" cy="382524"/>
          </a:xfrm>
        </p:spPr>
        <p:txBody>
          <a:bodyPr>
            <a:normAutofit/>
          </a:bodyPr>
          <a:lstStyle>
            <a:lvl1pPr marL="0" indent="0">
              <a:buNone/>
              <a:defRPr sz="2000" baseline="0">
                <a:solidFill>
                  <a:schemeClr val="accent2"/>
                </a:solidFill>
              </a:defRPr>
            </a:lvl1pPr>
          </a:lstStyle>
          <a:p>
            <a:r>
              <a:rPr lang="en-US" sz="2000" b="0" dirty="0"/>
              <a:t>Click to add subtitle</a:t>
            </a:r>
            <a:endParaRPr lang="en-US" sz="1600" b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12B8C9E-6C25-9D45-BD6C-30504F0142BB}" type="datetime3">
              <a:rPr lang="en-US" smtClean="0"/>
              <a:t>23 May 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478030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with Support Image or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9162D26B-0852-410F-A36B-EAD531A8E2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504671"/>
            <a:ext cx="10983686" cy="684362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rgbClr val="003478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1D68753-5D2F-461F-AF48-50A66CC7DD8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599" y="5719303"/>
            <a:ext cx="10972800" cy="472518"/>
          </a:xfrm>
          <a:prstGeom prst="rect">
            <a:avLst/>
          </a:prstGeom>
          <a:solidFill>
            <a:srgbClr val="003478">
              <a:alpha val="10000"/>
            </a:srgbClr>
          </a:solidFill>
          <a:ln>
            <a:noFill/>
          </a:ln>
          <a:effectLst/>
          <a:scene3d>
            <a:camera prst="orthographicFront"/>
            <a:lightRig rig="brightRoom" dir="t">
              <a:rot lat="0" lon="0" rev="600000"/>
            </a:lightRig>
          </a:scene3d>
          <a:sp3d prstMaterial="metal"/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lang="en-US" sz="2000" b="0" kern="1200" cap="none" spc="-10" baseline="0" dirty="0">
                <a:solidFill>
                  <a:srgbClr val="00347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message here.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3AC75BF9-3914-4E65-81BD-B09D23C768A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09600" y="1341438"/>
            <a:ext cx="5324061" cy="3970097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defRPr sz="1600"/>
            </a:lvl1pPr>
            <a:lvl2pPr marL="685800" indent="-228600">
              <a:lnSpc>
                <a:spcPct val="100000"/>
              </a:lnSpc>
              <a:spcBef>
                <a:spcPts val="600"/>
              </a:spcBef>
              <a:buFont typeface="Symbol" panose="05050102010706020507" pitchFamily="18" charset="2"/>
              <a:buChar char="-"/>
              <a:defRPr sz="1400"/>
            </a:lvl2pPr>
            <a:lvl3pPr>
              <a:lnSpc>
                <a:spcPct val="100000"/>
              </a:lnSpc>
              <a:spcBef>
                <a:spcPts val="600"/>
              </a:spcBef>
              <a:defRPr sz="1200"/>
            </a:lvl3pPr>
            <a:lvl4pPr marL="1600200" indent="-228600">
              <a:lnSpc>
                <a:spcPct val="100000"/>
              </a:lnSpc>
              <a:spcBef>
                <a:spcPts val="600"/>
              </a:spcBef>
              <a:buFont typeface="Symbol" panose="05050102010706020507" pitchFamily="18" charset="2"/>
              <a:buChar char="-"/>
              <a:defRPr sz="1100"/>
            </a:lvl4pPr>
            <a:lvl5pPr>
              <a:lnSpc>
                <a:spcPct val="100000"/>
              </a:lnSpc>
              <a:spcBef>
                <a:spcPts val="600"/>
              </a:spcBef>
              <a:defRPr sz="1100"/>
            </a:lvl5pPr>
            <a:lvl6pPr marL="2514600" indent="-228600">
              <a:lnSpc>
                <a:spcPct val="100000"/>
              </a:lnSpc>
              <a:spcBef>
                <a:spcPts val="600"/>
              </a:spcBef>
              <a:buFont typeface="Symbol" panose="05050102010706020507" pitchFamily="18" charset="2"/>
              <a:buChar char="-"/>
              <a:defRPr sz="1100"/>
            </a:lvl6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34D7AB-5058-4107-958E-EF7D6E1E8288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6096000" y="1189033"/>
            <a:ext cx="5486399" cy="4366941"/>
          </a:xfrm>
          <a:prstGeom prst="rect">
            <a:avLst/>
          </a:prstGeom>
          <a:noFill/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text styles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693AC55-DBC3-68C8-CB23-C4B45BFE20A7}"/>
              </a:ext>
            </a:extLst>
          </p:cNvPr>
          <p:cNvGrpSpPr/>
          <p:nvPr userDrawn="1"/>
        </p:nvGrpSpPr>
        <p:grpSpPr>
          <a:xfrm>
            <a:off x="9133049" y="6372686"/>
            <a:ext cx="3058950" cy="485314"/>
            <a:chOff x="9133049" y="6372686"/>
            <a:chExt cx="3058950" cy="48531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5C05A12-1E20-0215-A526-E2A843BDF91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33049" y="6372686"/>
              <a:ext cx="3058950" cy="485314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2009574-7F14-3FAA-EEF1-8386789320D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937940" y="6443009"/>
              <a:ext cx="2036513" cy="307044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6D73B6B8-C436-FC94-8BB3-4696F9F37AC1}"/>
              </a:ext>
            </a:extLst>
          </p:cNvPr>
          <p:cNvSpPr txBox="1"/>
          <p:nvPr userDrawn="1"/>
        </p:nvSpPr>
        <p:spPr>
          <a:xfrm>
            <a:off x="71253" y="6547104"/>
            <a:ext cx="3998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E5264778-C0F2-4A1D-870D-8751F1230773}" type="slidenum">
              <a:rPr lang="en-US" sz="800" smtClean="0">
                <a:solidFill>
                  <a:srgbClr val="003478"/>
                </a:solidFill>
              </a:rPr>
              <a:pPr algn="ctr"/>
              <a:t>‹#›</a:t>
            </a:fld>
            <a:endParaRPr lang="en-US" sz="800" dirty="0">
              <a:solidFill>
                <a:srgbClr val="00347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126042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s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9469F77-D9CE-43A9-9C6F-5AAA6A3F0E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459252" y="0"/>
            <a:ext cx="3732748" cy="685800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C1A0D84-BBEA-4099-9778-A9363A2BAD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2648" y="504671"/>
            <a:ext cx="6629400" cy="684362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rgbClr val="003478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18" name="Text Placeholder 18">
            <a:extLst>
              <a:ext uri="{FF2B5EF4-FFF2-40B4-BE49-F238E27FC236}">
                <a16:creationId xmlns:a16="http://schemas.microsoft.com/office/drawing/2014/main" id="{B956E94C-9969-4AB2-8117-F619D597A2EC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09599" y="4798258"/>
            <a:ext cx="3610734" cy="58875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318F9C99-6215-4A1B-BF56-662E2AB3DC97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03961" y="4798258"/>
            <a:ext cx="3610734" cy="58875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3210C54A-DD08-4364-8254-1321A8844AB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817055" y="2216427"/>
            <a:ext cx="2998301" cy="159026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3D48B3-C899-488E-8ADA-A4B90B205F83}"/>
              </a:ext>
            </a:extLst>
          </p:cNvPr>
          <p:cNvSpPr/>
          <p:nvPr userDrawn="1"/>
        </p:nvSpPr>
        <p:spPr>
          <a:xfrm>
            <a:off x="8797177" y="3970165"/>
            <a:ext cx="3050266" cy="94939"/>
          </a:xfrm>
          <a:prstGeom prst="rect">
            <a:avLst/>
          </a:prstGeom>
          <a:solidFill>
            <a:srgbClr val="0034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hart Placeholder 4">
            <a:extLst>
              <a:ext uri="{FF2B5EF4-FFF2-40B4-BE49-F238E27FC236}">
                <a16:creationId xmlns:a16="http://schemas.microsoft.com/office/drawing/2014/main" id="{42C592AB-64AC-4BED-9399-369D4231D92E}"/>
              </a:ext>
            </a:extLst>
          </p:cNvPr>
          <p:cNvSpPr>
            <a:spLocks noGrp="1"/>
          </p:cNvSpPr>
          <p:nvPr>
            <p:ph type="chart" sz="quarter" idx="26"/>
          </p:nvPr>
        </p:nvSpPr>
        <p:spPr>
          <a:xfrm>
            <a:off x="609599" y="1282149"/>
            <a:ext cx="3610734" cy="332953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6" name="Chart Placeholder 4">
            <a:extLst>
              <a:ext uri="{FF2B5EF4-FFF2-40B4-BE49-F238E27FC236}">
                <a16:creationId xmlns:a16="http://schemas.microsoft.com/office/drawing/2014/main" id="{14525D09-DF4B-465A-B4C9-783517805A75}"/>
              </a:ext>
            </a:extLst>
          </p:cNvPr>
          <p:cNvSpPr>
            <a:spLocks noGrp="1"/>
          </p:cNvSpPr>
          <p:nvPr>
            <p:ph type="chart" sz="quarter" idx="27"/>
          </p:nvPr>
        </p:nvSpPr>
        <p:spPr>
          <a:xfrm>
            <a:off x="4503961" y="1282148"/>
            <a:ext cx="3610734" cy="332953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7CAF2C09-6C4F-DCFF-85A3-4CF6EC0DC19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09599" y="5719303"/>
            <a:ext cx="7524308" cy="472518"/>
          </a:xfrm>
          <a:prstGeom prst="rect">
            <a:avLst/>
          </a:prstGeom>
          <a:solidFill>
            <a:srgbClr val="003478">
              <a:alpha val="10000"/>
            </a:srgbClr>
          </a:solidFill>
          <a:ln>
            <a:noFill/>
          </a:ln>
          <a:effectLst/>
          <a:scene3d>
            <a:camera prst="orthographicFront"/>
            <a:lightRig rig="brightRoom" dir="t">
              <a:rot lat="0" lon="0" rev="600000"/>
            </a:lightRig>
          </a:scene3d>
          <a:sp3d prstMaterial="metal"/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lang="en-US" sz="2000" b="0" kern="1200" cap="none" spc="-10" baseline="0" dirty="0">
                <a:solidFill>
                  <a:srgbClr val="00347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message here.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43B9400-132F-DEF6-EA46-EDF25F5A18C4}"/>
              </a:ext>
            </a:extLst>
          </p:cNvPr>
          <p:cNvGrpSpPr/>
          <p:nvPr userDrawn="1"/>
        </p:nvGrpSpPr>
        <p:grpSpPr>
          <a:xfrm>
            <a:off x="9133049" y="6372686"/>
            <a:ext cx="3058950" cy="485314"/>
            <a:chOff x="9133049" y="6372686"/>
            <a:chExt cx="3058950" cy="48531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498C32F-5623-2AA7-F792-39D0A4B417A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33049" y="6372686"/>
              <a:ext cx="3058950" cy="485314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CCB4456-BEB5-0C6D-0A90-F0D0239D8C0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937940" y="6443009"/>
              <a:ext cx="2036513" cy="307044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F70AC68E-EACD-8069-F1FF-E36CB9B71FD4}"/>
              </a:ext>
            </a:extLst>
          </p:cNvPr>
          <p:cNvSpPr txBox="1"/>
          <p:nvPr userDrawn="1"/>
        </p:nvSpPr>
        <p:spPr>
          <a:xfrm>
            <a:off x="71253" y="6547104"/>
            <a:ext cx="3998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E5264778-C0F2-4A1D-870D-8751F1230773}" type="slidenum">
              <a:rPr lang="en-US" sz="800" smtClean="0">
                <a:solidFill>
                  <a:srgbClr val="003478"/>
                </a:solidFill>
              </a:rPr>
              <a:pPr algn="ctr"/>
              <a:t>‹#›</a:t>
            </a:fld>
            <a:endParaRPr lang="en-US" sz="800" dirty="0">
              <a:solidFill>
                <a:srgbClr val="00347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268765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4720C3-3808-4215-B0DC-3782872EA28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09600" y="1335024"/>
            <a:ext cx="7505700" cy="420528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  <a:defRPr sz="1800"/>
            </a:lvl1pPr>
            <a:lvl2pPr marL="685800" indent="-228600">
              <a:lnSpc>
                <a:spcPct val="100000"/>
              </a:lnSpc>
              <a:spcBef>
                <a:spcPts val="600"/>
              </a:spcBef>
              <a:buFont typeface="Symbol" panose="05050102010706020507" pitchFamily="18" charset="2"/>
              <a:buChar char="-"/>
              <a:defRPr sz="1600"/>
            </a:lvl2pPr>
            <a:lvl3pPr>
              <a:lnSpc>
                <a:spcPct val="100000"/>
              </a:lnSpc>
              <a:spcBef>
                <a:spcPts val="600"/>
              </a:spcBef>
              <a:defRPr sz="1400"/>
            </a:lvl3pPr>
            <a:lvl4pPr marL="1600200" indent="-228600">
              <a:lnSpc>
                <a:spcPct val="100000"/>
              </a:lnSpc>
              <a:spcBef>
                <a:spcPts val="600"/>
              </a:spcBef>
              <a:buFont typeface="Symbol" panose="05050102010706020507" pitchFamily="18" charset="2"/>
              <a:buChar char="-"/>
              <a:defRPr sz="1200"/>
            </a:lvl4pPr>
            <a:lvl5pPr>
              <a:lnSpc>
                <a:spcPct val="100000"/>
              </a:lnSpc>
              <a:spcBef>
                <a:spcPts val="600"/>
              </a:spcBef>
              <a:defRPr sz="1200"/>
            </a:lvl5pPr>
            <a:lvl6pPr marL="2514600" indent="-228600">
              <a:lnSpc>
                <a:spcPct val="100000"/>
              </a:lnSpc>
              <a:spcBef>
                <a:spcPts val="600"/>
              </a:spcBef>
              <a:buFont typeface="Symbol" panose="05050102010706020507" pitchFamily="18" charset="2"/>
              <a:buChar char="-"/>
              <a:defRPr sz="1200"/>
            </a:lvl6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C1A0D84-BBEA-4099-9778-A9363A2BAD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2648" y="504671"/>
            <a:ext cx="6629400" cy="684362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rgbClr val="003478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39A26BD1-014A-4113-86CB-7536D7778B1F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8459788" y="0"/>
            <a:ext cx="3732212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D14C3FAA-13C8-D347-8F54-8B7489B22BD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09599" y="5719303"/>
            <a:ext cx="7524308" cy="472518"/>
          </a:xfrm>
          <a:prstGeom prst="rect">
            <a:avLst/>
          </a:prstGeom>
          <a:solidFill>
            <a:srgbClr val="003478">
              <a:alpha val="10000"/>
            </a:srgbClr>
          </a:solidFill>
          <a:ln>
            <a:noFill/>
          </a:ln>
          <a:effectLst/>
          <a:scene3d>
            <a:camera prst="orthographicFront"/>
            <a:lightRig rig="brightRoom" dir="t">
              <a:rot lat="0" lon="0" rev="600000"/>
            </a:lightRig>
          </a:scene3d>
          <a:sp3d prstMaterial="metal"/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lang="en-US" sz="2000" b="0" kern="1200" cap="none" spc="-10" baseline="0" dirty="0">
                <a:solidFill>
                  <a:srgbClr val="00347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message here.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20E67DC-9D0C-C209-8D47-6D2D87097A5A}"/>
              </a:ext>
            </a:extLst>
          </p:cNvPr>
          <p:cNvGrpSpPr/>
          <p:nvPr userDrawn="1"/>
        </p:nvGrpSpPr>
        <p:grpSpPr>
          <a:xfrm>
            <a:off x="9133049" y="6372686"/>
            <a:ext cx="3058950" cy="485314"/>
            <a:chOff x="9133049" y="6372686"/>
            <a:chExt cx="3058950" cy="48531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2CD98E8-CF38-BB10-6551-01C87EB8ADD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33049" y="6372686"/>
              <a:ext cx="3058950" cy="485314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4FD3F67-8AB5-AAC3-9233-643638FFB30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937940" y="6443009"/>
              <a:ext cx="2036513" cy="307044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4E9DDA44-06EA-FE46-A4E7-BFE4BA2CB0A2}"/>
              </a:ext>
            </a:extLst>
          </p:cNvPr>
          <p:cNvSpPr txBox="1"/>
          <p:nvPr userDrawn="1"/>
        </p:nvSpPr>
        <p:spPr>
          <a:xfrm>
            <a:off x="71253" y="6547104"/>
            <a:ext cx="3998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E5264778-C0F2-4A1D-870D-8751F1230773}" type="slidenum">
              <a:rPr lang="en-US" sz="800" smtClean="0">
                <a:solidFill>
                  <a:srgbClr val="003478"/>
                </a:solidFill>
              </a:rPr>
              <a:pPr algn="ctr"/>
              <a:t>‹#›</a:t>
            </a:fld>
            <a:endParaRPr lang="en-US" sz="800" dirty="0">
              <a:solidFill>
                <a:srgbClr val="00347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858562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s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6595D06-54FB-4096-9761-C161613AAED3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8459788" y="0"/>
            <a:ext cx="3732212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C1A0D84-BBEA-4099-9778-A9363A2BAD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504671"/>
            <a:ext cx="6629400" cy="684362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rgbClr val="003478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18" name="Text Placeholder 18">
            <a:extLst>
              <a:ext uri="{FF2B5EF4-FFF2-40B4-BE49-F238E27FC236}">
                <a16:creationId xmlns:a16="http://schemas.microsoft.com/office/drawing/2014/main" id="{B956E94C-9969-4AB2-8117-F619D597A2EC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09599" y="4798258"/>
            <a:ext cx="3610734" cy="58875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318F9C99-6215-4A1B-BF56-662E2AB3DC97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03961" y="4798258"/>
            <a:ext cx="3610734" cy="58875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5" name="Chart Placeholder 4">
            <a:extLst>
              <a:ext uri="{FF2B5EF4-FFF2-40B4-BE49-F238E27FC236}">
                <a16:creationId xmlns:a16="http://schemas.microsoft.com/office/drawing/2014/main" id="{42C592AB-64AC-4BED-9399-369D4231D92E}"/>
              </a:ext>
            </a:extLst>
          </p:cNvPr>
          <p:cNvSpPr>
            <a:spLocks noGrp="1"/>
          </p:cNvSpPr>
          <p:nvPr>
            <p:ph type="chart" sz="quarter" idx="26"/>
          </p:nvPr>
        </p:nvSpPr>
        <p:spPr>
          <a:xfrm>
            <a:off x="609599" y="1470993"/>
            <a:ext cx="3610734" cy="31406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6" name="Chart Placeholder 4">
            <a:extLst>
              <a:ext uri="{FF2B5EF4-FFF2-40B4-BE49-F238E27FC236}">
                <a16:creationId xmlns:a16="http://schemas.microsoft.com/office/drawing/2014/main" id="{14525D09-DF4B-465A-B4C9-783517805A75}"/>
              </a:ext>
            </a:extLst>
          </p:cNvPr>
          <p:cNvSpPr>
            <a:spLocks noGrp="1"/>
          </p:cNvSpPr>
          <p:nvPr>
            <p:ph type="chart" sz="quarter" idx="27"/>
          </p:nvPr>
        </p:nvSpPr>
        <p:spPr>
          <a:xfrm>
            <a:off x="4503961" y="1470992"/>
            <a:ext cx="3610734" cy="31406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27D283DF-8242-C10D-B0D1-09338E9E6A17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09599" y="5559814"/>
            <a:ext cx="7524308" cy="472518"/>
          </a:xfrm>
          <a:prstGeom prst="rect">
            <a:avLst/>
          </a:prstGeom>
          <a:solidFill>
            <a:srgbClr val="003478">
              <a:alpha val="10000"/>
            </a:srgbClr>
          </a:solidFill>
          <a:ln>
            <a:noFill/>
          </a:ln>
          <a:effectLst/>
          <a:scene3d>
            <a:camera prst="orthographicFront"/>
            <a:lightRig rig="brightRoom" dir="t">
              <a:rot lat="0" lon="0" rev="600000"/>
            </a:lightRig>
          </a:scene3d>
          <a:sp3d prstMaterial="metal"/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lang="en-US" sz="2000" b="0" kern="1200" cap="none" spc="-10" baseline="0" dirty="0">
                <a:solidFill>
                  <a:srgbClr val="00347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message here.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1EC59EF-E69C-284C-74DE-3713E419E09E}"/>
              </a:ext>
            </a:extLst>
          </p:cNvPr>
          <p:cNvGrpSpPr/>
          <p:nvPr userDrawn="1"/>
        </p:nvGrpSpPr>
        <p:grpSpPr>
          <a:xfrm>
            <a:off x="9133049" y="6372686"/>
            <a:ext cx="3058950" cy="485314"/>
            <a:chOff x="9133049" y="6372686"/>
            <a:chExt cx="3058950" cy="48531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1A31FFA-D45E-05A8-241F-FB73C5025C8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33049" y="6372686"/>
              <a:ext cx="3058950" cy="485314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824F733-0338-AC33-B556-98C963CC790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937940" y="6443009"/>
              <a:ext cx="2036513" cy="307044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6D6151ED-F9C6-1A31-E49C-CF0C212E3649}"/>
              </a:ext>
            </a:extLst>
          </p:cNvPr>
          <p:cNvSpPr txBox="1"/>
          <p:nvPr userDrawn="1"/>
        </p:nvSpPr>
        <p:spPr>
          <a:xfrm>
            <a:off x="71253" y="6547104"/>
            <a:ext cx="3998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E5264778-C0F2-4A1D-870D-8751F1230773}" type="slidenum">
              <a:rPr lang="en-US" sz="800" smtClean="0">
                <a:solidFill>
                  <a:srgbClr val="003478"/>
                </a:solidFill>
              </a:rPr>
              <a:pPr algn="ctr"/>
              <a:t>‹#›</a:t>
            </a:fld>
            <a:endParaRPr lang="en-US" sz="800" dirty="0">
              <a:solidFill>
                <a:srgbClr val="00347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999279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s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DC1A0D84-BBEA-4099-9778-A9363A2BAD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2648" y="504671"/>
            <a:ext cx="10863943" cy="684362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rgbClr val="003478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18" name="Text Placeholder 18">
            <a:extLst>
              <a:ext uri="{FF2B5EF4-FFF2-40B4-BE49-F238E27FC236}">
                <a16:creationId xmlns:a16="http://schemas.microsoft.com/office/drawing/2014/main" id="{B956E94C-9969-4AB2-8117-F619D597A2EC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09598" y="4798258"/>
            <a:ext cx="2999232" cy="82391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318F9C99-6215-4A1B-BF56-662E2AB3DC97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78624" y="4798258"/>
            <a:ext cx="2998301" cy="82391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3210C54A-DD08-4364-8254-1321A8844AB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459252" y="4798258"/>
            <a:ext cx="2998301" cy="82391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9FBEC01-9F7C-4B40-BB53-7CA71DF23C74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609598" y="1550504"/>
            <a:ext cx="2999232" cy="296186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21" name="Picture Placeholder 2">
            <a:extLst>
              <a:ext uri="{FF2B5EF4-FFF2-40B4-BE49-F238E27FC236}">
                <a16:creationId xmlns:a16="http://schemas.microsoft.com/office/drawing/2014/main" id="{72BC0D6B-8A30-40EF-AB45-BA0C194FDCFF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4578624" y="1550504"/>
            <a:ext cx="2998301" cy="296186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2">
            <a:extLst>
              <a:ext uri="{FF2B5EF4-FFF2-40B4-BE49-F238E27FC236}">
                <a16:creationId xmlns:a16="http://schemas.microsoft.com/office/drawing/2014/main" id="{8957662E-BFCE-48F9-862F-DF8DE0A7D641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8459252" y="1553128"/>
            <a:ext cx="2998301" cy="296186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522AF72-7D09-7718-79FC-23C0F02E4214}"/>
              </a:ext>
            </a:extLst>
          </p:cNvPr>
          <p:cNvGrpSpPr/>
          <p:nvPr userDrawn="1"/>
        </p:nvGrpSpPr>
        <p:grpSpPr>
          <a:xfrm>
            <a:off x="9133049" y="6372686"/>
            <a:ext cx="3058950" cy="485314"/>
            <a:chOff x="9133049" y="6372686"/>
            <a:chExt cx="3058950" cy="48531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111A947-29A3-BF11-1A63-EC436A3B7F0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33049" y="6372686"/>
              <a:ext cx="3058950" cy="485314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CA61104-9893-7D61-B81D-04B0520407B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937940" y="6443009"/>
              <a:ext cx="2036513" cy="307044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1BEC4113-64BB-2281-3CD4-188D84A29053}"/>
              </a:ext>
            </a:extLst>
          </p:cNvPr>
          <p:cNvSpPr txBox="1"/>
          <p:nvPr userDrawn="1"/>
        </p:nvSpPr>
        <p:spPr>
          <a:xfrm>
            <a:off x="71253" y="6547104"/>
            <a:ext cx="590559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E5264778-C0F2-4A1D-870D-8751F1230773}" type="slidenum">
              <a:rPr lang="en-US" sz="800" smtClean="0">
                <a:solidFill>
                  <a:srgbClr val="003478"/>
                </a:solidFill>
              </a:rPr>
              <a:pPr algn="l"/>
              <a:t>‹#›</a:t>
            </a:fld>
            <a:endParaRPr lang="en-US" sz="800" dirty="0">
              <a:solidFill>
                <a:srgbClr val="00347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695746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DC1A0D84-BBEA-4099-9778-A9363A2BAD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2648" y="504671"/>
            <a:ext cx="10983686" cy="684362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rgbClr val="003478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18" name="Text Placeholder 18">
            <a:extLst>
              <a:ext uri="{FF2B5EF4-FFF2-40B4-BE49-F238E27FC236}">
                <a16:creationId xmlns:a16="http://schemas.microsoft.com/office/drawing/2014/main" id="{B956E94C-9969-4AB2-8117-F619D597A2EC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09600" y="5302002"/>
            <a:ext cx="2998301" cy="38002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9" name="Chart Placeholder 8">
            <a:extLst>
              <a:ext uri="{FF2B5EF4-FFF2-40B4-BE49-F238E27FC236}">
                <a16:creationId xmlns:a16="http://schemas.microsoft.com/office/drawing/2014/main" id="{AB518037-F3DC-4DBC-AA07-629E5C8B49FC}"/>
              </a:ext>
            </a:extLst>
          </p:cNvPr>
          <p:cNvSpPr>
            <a:spLocks noGrp="1"/>
          </p:cNvSpPr>
          <p:nvPr>
            <p:ph type="chart" sz="quarter" idx="24"/>
          </p:nvPr>
        </p:nvSpPr>
        <p:spPr>
          <a:xfrm>
            <a:off x="609600" y="1258606"/>
            <a:ext cx="10972800" cy="3938869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FCAD2B6C-443D-28D6-F18D-18F54A9EEC4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599" y="5804362"/>
            <a:ext cx="10972800" cy="472518"/>
          </a:xfrm>
          <a:prstGeom prst="rect">
            <a:avLst/>
          </a:prstGeom>
          <a:solidFill>
            <a:srgbClr val="003478">
              <a:alpha val="10000"/>
            </a:srgbClr>
          </a:solidFill>
          <a:ln>
            <a:noFill/>
          </a:ln>
          <a:effectLst/>
          <a:scene3d>
            <a:camera prst="orthographicFront"/>
            <a:lightRig rig="brightRoom" dir="t">
              <a:rot lat="0" lon="0" rev="600000"/>
            </a:lightRig>
          </a:scene3d>
          <a:sp3d prstMaterial="metal"/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lang="en-US" sz="2000" b="0" kern="1200" cap="none" spc="-10" baseline="0" dirty="0">
                <a:solidFill>
                  <a:srgbClr val="00347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message here.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C8539D1-CD98-51D1-F7A5-CAEEFB3AD880}"/>
              </a:ext>
            </a:extLst>
          </p:cNvPr>
          <p:cNvGrpSpPr/>
          <p:nvPr userDrawn="1"/>
        </p:nvGrpSpPr>
        <p:grpSpPr>
          <a:xfrm>
            <a:off x="9133049" y="6372686"/>
            <a:ext cx="3058950" cy="485314"/>
            <a:chOff x="9133049" y="6372686"/>
            <a:chExt cx="3058950" cy="48531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9A3AF1A-3C67-4F0B-04A4-30651C1DB3E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33049" y="6372686"/>
              <a:ext cx="3058950" cy="485314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C8AD54A-8787-DB93-4C11-29C142509A9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937940" y="6443009"/>
              <a:ext cx="2036513" cy="307044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00DE8E3D-FE09-94E9-C0A5-1D128FCB7DFA}"/>
              </a:ext>
            </a:extLst>
          </p:cNvPr>
          <p:cNvSpPr txBox="1"/>
          <p:nvPr userDrawn="1"/>
        </p:nvSpPr>
        <p:spPr>
          <a:xfrm>
            <a:off x="73152" y="6547104"/>
            <a:ext cx="3998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E5264778-C0F2-4A1D-870D-8751F1230773}" type="slidenum">
              <a:rPr lang="en-US" sz="800" smtClean="0">
                <a:solidFill>
                  <a:srgbClr val="003478"/>
                </a:solidFill>
              </a:rPr>
              <a:pPr algn="ctr"/>
              <a:t>‹#›</a:t>
            </a:fld>
            <a:endParaRPr lang="en-US" sz="800" dirty="0">
              <a:solidFill>
                <a:srgbClr val="00347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035303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loc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DC1A0D84-BBEA-4099-9778-A9363A2BAD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2648" y="504671"/>
            <a:ext cx="11005457" cy="684362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rgbClr val="003478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BC59C980-A3D0-4EF8-9506-D402C5A6FD9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09600" y="1341438"/>
            <a:ext cx="5324061" cy="3970097"/>
          </a:xfrm>
          <a:prstGeom prst="rect">
            <a:avLst/>
          </a:prstGeom>
          <a:noFill/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defRPr sz="1800"/>
            </a:lvl1pPr>
            <a:lvl2pPr marL="685800" indent="-22860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Font typeface="Symbol" panose="05050102010706020507" pitchFamily="18" charset="2"/>
              <a:buChar char="-"/>
              <a:defRPr sz="1600"/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defRPr sz="1400"/>
            </a:lvl3pPr>
            <a:lvl4pPr marL="1600200" indent="-22860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Font typeface="Symbol" panose="05050102010706020507" pitchFamily="18" charset="2"/>
              <a:buChar char="-"/>
              <a:defRPr sz="1200"/>
            </a:lvl4pPr>
            <a:lvl5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defRPr sz="1200"/>
            </a:lvl5pPr>
            <a:lvl6pPr marL="2514600" indent="-22860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Font typeface="Symbol" panose="05050102010706020507" pitchFamily="18" charset="2"/>
              <a:buChar char="-"/>
              <a:defRPr sz="1200"/>
            </a:lvl6pPr>
          </a:lstStyle>
          <a:p>
            <a:pPr lvl="0"/>
            <a:r>
              <a:rPr lang="en-US" dirty="0"/>
              <a:t>Click to edit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34CC6854-32C8-45B3-B6D3-D2E66DF7D4C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58341" y="1341437"/>
            <a:ext cx="5324061" cy="3970097"/>
          </a:xfrm>
          <a:prstGeom prst="rect">
            <a:avLst/>
          </a:prstGeom>
          <a:noFill/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defRPr sz="1800"/>
            </a:lvl1pPr>
            <a:lvl2pPr marL="685800" indent="-22860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Font typeface="Symbol" panose="05050102010706020507" pitchFamily="18" charset="2"/>
              <a:buChar char="-"/>
              <a:defRPr sz="1600"/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defRPr sz="1400"/>
            </a:lvl3pPr>
            <a:lvl4pPr marL="1600200" indent="-22860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Font typeface="Symbol" panose="05050102010706020507" pitchFamily="18" charset="2"/>
              <a:buChar char="-"/>
              <a:defRPr sz="1200"/>
            </a:lvl4pPr>
            <a:lvl5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defRPr sz="1200"/>
            </a:lvl5pPr>
            <a:lvl6pPr marL="2514600" indent="-22860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Font typeface="Symbol" panose="05050102010706020507" pitchFamily="18" charset="2"/>
              <a:buChar char="-"/>
              <a:defRPr sz="1200"/>
            </a:lvl6pPr>
          </a:lstStyle>
          <a:p>
            <a:pPr lvl="0"/>
            <a:r>
              <a:rPr lang="en-US" dirty="0"/>
              <a:t>Click to edit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2AA9E988-1444-5E64-B3F6-5961B2D426E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599" y="5719303"/>
            <a:ext cx="10972800" cy="472518"/>
          </a:xfrm>
          <a:prstGeom prst="rect">
            <a:avLst/>
          </a:prstGeom>
          <a:solidFill>
            <a:srgbClr val="003478">
              <a:alpha val="10000"/>
            </a:srgbClr>
          </a:solidFill>
          <a:ln>
            <a:noFill/>
          </a:ln>
          <a:effectLst/>
          <a:scene3d>
            <a:camera prst="orthographicFront"/>
            <a:lightRig rig="brightRoom" dir="t">
              <a:rot lat="0" lon="0" rev="600000"/>
            </a:lightRig>
          </a:scene3d>
          <a:sp3d prstMaterial="metal"/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lang="en-US" sz="2000" b="0" kern="1200" cap="none" spc="-10" baseline="0" dirty="0">
                <a:solidFill>
                  <a:srgbClr val="00347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message here.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37A1C23-DB2A-3C30-0E13-68FEB9198F02}"/>
              </a:ext>
            </a:extLst>
          </p:cNvPr>
          <p:cNvGrpSpPr/>
          <p:nvPr userDrawn="1"/>
        </p:nvGrpSpPr>
        <p:grpSpPr>
          <a:xfrm>
            <a:off x="9133049" y="6372686"/>
            <a:ext cx="3058950" cy="485314"/>
            <a:chOff x="9133049" y="6372686"/>
            <a:chExt cx="3058950" cy="48531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AE08D145-1541-BB76-77A5-4CFDD4821A6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33049" y="6372686"/>
              <a:ext cx="3058950" cy="485314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56350E4-F0C0-A49A-E707-97727F6150C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937940" y="6443009"/>
              <a:ext cx="2036513" cy="307044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D2C31FCC-A5FE-C2CF-C0F7-E0ECA558E390}"/>
              </a:ext>
            </a:extLst>
          </p:cNvPr>
          <p:cNvSpPr txBox="1"/>
          <p:nvPr userDrawn="1"/>
        </p:nvSpPr>
        <p:spPr>
          <a:xfrm>
            <a:off x="71253" y="6547104"/>
            <a:ext cx="3998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E5264778-C0F2-4A1D-870D-8751F1230773}" type="slidenum">
              <a:rPr lang="en-US" sz="800" smtClean="0">
                <a:solidFill>
                  <a:srgbClr val="003478"/>
                </a:solidFill>
              </a:rPr>
              <a:pPr algn="ctr"/>
              <a:t>‹#›</a:t>
            </a:fld>
            <a:endParaRPr lang="en-US" sz="800" dirty="0">
              <a:solidFill>
                <a:srgbClr val="00347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723817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21D4684-8BB0-4FE9-B1CB-B9F65E4F9DCA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0" y="3429000"/>
            <a:ext cx="12192000" cy="342899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A7DA89AA-3199-43A5-B716-88F9B206E89D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09600" y="1550504"/>
            <a:ext cx="2998300" cy="2951924"/>
          </a:xfrm>
          <a:prstGeom prst="rect">
            <a:avLst/>
          </a:prstGeom>
          <a:solidFill>
            <a:srgbClr val="003478"/>
          </a:solidFill>
        </p:spPr>
        <p:txBody>
          <a:bodyPr lIns="274320" tIns="274320" rIns="274320" bIns="36576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CB37C666-26F7-4F2C-92CE-67B0C3E52D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504671"/>
            <a:ext cx="10983686" cy="684362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rgbClr val="002F6C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11" name="Text Placeholder 18">
            <a:extLst>
              <a:ext uri="{FF2B5EF4-FFF2-40B4-BE49-F238E27FC236}">
                <a16:creationId xmlns:a16="http://schemas.microsoft.com/office/drawing/2014/main" id="{6E546E26-95A4-4F81-AEA4-F78B3F1908C4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596851" y="1550504"/>
            <a:ext cx="2998300" cy="2951924"/>
          </a:xfrm>
          <a:prstGeom prst="rect">
            <a:avLst/>
          </a:prstGeom>
          <a:solidFill>
            <a:srgbClr val="003478"/>
          </a:solidFill>
        </p:spPr>
        <p:txBody>
          <a:bodyPr lIns="274320" tIns="274320" rIns="274320" bIns="36576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2" name="Text Placeholder 18">
            <a:extLst>
              <a:ext uri="{FF2B5EF4-FFF2-40B4-BE49-F238E27FC236}">
                <a16:creationId xmlns:a16="http://schemas.microsoft.com/office/drawing/2014/main" id="{1FFA57FE-AEF6-472C-8D21-CC48F53E9B2D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8584102" y="1550504"/>
            <a:ext cx="2998300" cy="2951924"/>
          </a:xfrm>
          <a:prstGeom prst="rect">
            <a:avLst/>
          </a:prstGeom>
          <a:solidFill>
            <a:srgbClr val="003478"/>
          </a:solidFill>
        </p:spPr>
        <p:txBody>
          <a:bodyPr lIns="274320" tIns="274320" rIns="274320" bIns="36576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64CBB22-8DA5-45F3-DC73-5F55B7563929}"/>
              </a:ext>
            </a:extLst>
          </p:cNvPr>
          <p:cNvGrpSpPr/>
          <p:nvPr userDrawn="1"/>
        </p:nvGrpSpPr>
        <p:grpSpPr>
          <a:xfrm>
            <a:off x="9133049" y="6372686"/>
            <a:ext cx="3058950" cy="485314"/>
            <a:chOff x="9133049" y="6372686"/>
            <a:chExt cx="3058950" cy="48531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CEFE68C-2428-7C9D-C4BE-12D5988ACF6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33049" y="6372686"/>
              <a:ext cx="3058950" cy="485314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30E8DFB-1D27-E3B8-A7FD-8FFFE0CF8EC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937940" y="6443009"/>
              <a:ext cx="2036513" cy="3070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207312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76">
          <p15:clr>
            <a:srgbClr val="FBAE40"/>
          </p15:clr>
        </p15:guide>
      </p15:sldGuideLst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 Photo with Text 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DC1A0D84-BBEA-4099-9778-A9363A2BAD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2648" y="504671"/>
            <a:ext cx="10984631" cy="684362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rgbClr val="003478"/>
                </a:solidFill>
                <a:latin typeface="+mn-lt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29B4C5E7-2BAE-493F-BBFD-70C99143410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060634" y="1619940"/>
            <a:ext cx="1696280" cy="174942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C54C5A27-7B3C-4273-A211-4F8CF1D0C8AF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882808" y="1619940"/>
            <a:ext cx="1696280" cy="174942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C816A4C0-7387-4691-A213-8237D3C5C1FE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054007" y="3531567"/>
            <a:ext cx="1696280" cy="174942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D43098FF-AC40-42B4-B12D-6ECFA4F0808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886120" y="3531567"/>
            <a:ext cx="1696280" cy="174942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A3F9BCE2-3ADE-4F3D-B650-E42610BAF834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19540" y="1619940"/>
            <a:ext cx="1696280" cy="174942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19" name="Picture Placeholder 2">
            <a:extLst>
              <a:ext uri="{FF2B5EF4-FFF2-40B4-BE49-F238E27FC236}">
                <a16:creationId xmlns:a16="http://schemas.microsoft.com/office/drawing/2014/main" id="{17F0C345-FD44-4CB9-AA15-F9A7B0CA6DE7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2441714" y="1619940"/>
            <a:ext cx="1696280" cy="174942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20" name="Picture Placeholder 2">
            <a:extLst>
              <a:ext uri="{FF2B5EF4-FFF2-40B4-BE49-F238E27FC236}">
                <a16:creationId xmlns:a16="http://schemas.microsoft.com/office/drawing/2014/main" id="{14A06D38-ACF1-4C38-B96C-4A022CD87DCF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12913" y="3531567"/>
            <a:ext cx="1696280" cy="174942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21" name="Picture Placeholder 2">
            <a:extLst>
              <a:ext uri="{FF2B5EF4-FFF2-40B4-BE49-F238E27FC236}">
                <a16:creationId xmlns:a16="http://schemas.microsoft.com/office/drawing/2014/main" id="{3E961B3A-4844-482D-8E3E-7A2D4FC91565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2445026" y="3531567"/>
            <a:ext cx="1696280" cy="174942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5E71B3E1-54DA-4FBD-B4D4-E14162E1B854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273208" y="1619941"/>
            <a:ext cx="3657600" cy="3657600"/>
          </a:xfrm>
          <a:prstGeom prst="rect">
            <a:avLst/>
          </a:prstGeom>
          <a:solidFill>
            <a:srgbClr val="003478"/>
          </a:solidFill>
        </p:spPr>
        <p:txBody>
          <a:bodyPr lIns="365760" rIns="365760" anchor="ctr"/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C386BB78-113E-72A3-1A10-779C47F4D8B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599" y="5719303"/>
            <a:ext cx="10972800" cy="472518"/>
          </a:xfrm>
          <a:prstGeom prst="rect">
            <a:avLst/>
          </a:prstGeom>
          <a:solidFill>
            <a:srgbClr val="003478">
              <a:alpha val="10000"/>
            </a:srgbClr>
          </a:solidFill>
          <a:ln>
            <a:noFill/>
          </a:ln>
          <a:effectLst/>
          <a:scene3d>
            <a:camera prst="orthographicFront"/>
            <a:lightRig rig="brightRoom" dir="t">
              <a:rot lat="0" lon="0" rev="600000"/>
            </a:lightRig>
          </a:scene3d>
          <a:sp3d prstMaterial="metal"/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lang="en-US" sz="2000" b="0" kern="1200" cap="none" spc="-10" baseline="0" dirty="0">
                <a:solidFill>
                  <a:srgbClr val="00347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message here.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F758584-ECE1-F481-B358-7467C37E1790}"/>
              </a:ext>
            </a:extLst>
          </p:cNvPr>
          <p:cNvGrpSpPr/>
          <p:nvPr userDrawn="1"/>
        </p:nvGrpSpPr>
        <p:grpSpPr>
          <a:xfrm>
            <a:off x="9133049" y="6372686"/>
            <a:ext cx="3058950" cy="485314"/>
            <a:chOff x="9133049" y="6372686"/>
            <a:chExt cx="3058950" cy="48531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DDC0A6E-5DEF-7E07-BF97-044EAB9B44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33049" y="6372686"/>
              <a:ext cx="3058950" cy="485314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F1DA883-40F4-9DF5-A250-44B6AA32EF1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937940" y="6443009"/>
              <a:ext cx="2036513" cy="307044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8CE3AE62-3C01-8F04-8AE0-E82868DB4A24}"/>
              </a:ext>
            </a:extLst>
          </p:cNvPr>
          <p:cNvSpPr txBox="1"/>
          <p:nvPr userDrawn="1"/>
        </p:nvSpPr>
        <p:spPr>
          <a:xfrm>
            <a:off x="71253" y="6547104"/>
            <a:ext cx="3998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E5264778-C0F2-4A1D-870D-8751F1230773}" type="slidenum">
              <a:rPr lang="en-US" sz="800" smtClean="0">
                <a:solidFill>
                  <a:srgbClr val="003478"/>
                </a:solidFill>
              </a:rPr>
              <a:pPr algn="ctr"/>
              <a:t>‹#›</a:t>
            </a:fld>
            <a:endParaRPr lang="en-US" sz="800" dirty="0">
              <a:solidFill>
                <a:srgbClr val="00347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50564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2">
            <a:extLst>
              <a:ext uri="{FF2B5EF4-FFF2-40B4-BE49-F238E27FC236}">
                <a16:creationId xmlns:a16="http://schemas.microsoft.com/office/drawing/2014/main" id="{673C045F-876A-487E-9097-CF25663536C5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12648" y="1331304"/>
            <a:ext cx="10962862" cy="3707836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 marL="3657600" indent="0">
              <a:buNone/>
              <a:defRPr/>
            </a:lvl9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E6E007D-4A49-4350-A5D2-296D7DED61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2648" y="504671"/>
            <a:ext cx="10984633" cy="684362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rgbClr val="00347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A8CA206A-CB1D-4E4E-8256-938ED74FCA6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2910" y="5206735"/>
            <a:ext cx="5108023" cy="238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>
                <a:latin typeface="Arial" panose="020B0604020202020204" pitchFamily="34" charset="0"/>
              </a:defRPr>
            </a:lvl1pPr>
            <a:lvl2pPr marL="457200" indent="0">
              <a:buNone/>
              <a:defRPr sz="1000">
                <a:latin typeface="Arial Nova Cond" panose="020B0604020202020204" pitchFamily="34" charset="0"/>
              </a:defRPr>
            </a:lvl2pPr>
            <a:lvl3pPr marL="914400" indent="0">
              <a:buNone/>
              <a:defRPr sz="1000">
                <a:latin typeface="Arial Nova Cond" panose="020B0604020202020204" pitchFamily="34" charset="0"/>
              </a:defRPr>
            </a:lvl3pPr>
            <a:lvl4pPr marL="1371600" indent="0">
              <a:buNone/>
              <a:defRPr sz="1000">
                <a:latin typeface="Arial Nova Cond" panose="020B0604020202020204" pitchFamily="34" charset="0"/>
              </a:defRPr>
            </a:lvl4pPr>
            <a:lvl5pPr marL="1828800" indent="0">
              <a:buNone/>
              <a:defRPr sz="1000">
                <a:latin typeface="Arial Nova Cond" panose="020B0604020202020204" pitchFamily="34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Footnote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E04CEAC4-5E47-14AB-3A81-6C246820647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599" y="5719303"/>
            <a:ext cx="10972800" cy="472518"/>
          </a:xfrm>
          <a:prstGeom prst="rect">
            <a:avLst/>
          </a:prstGeom>
          <a:solidFill>
            <a:srgbClr val="003478">
              <a:alpha val="10000"/>
            </a:srgbClr>
          </a:solidFill>
          <a:ln>
            <a:noFill/>
          </a:ln>
          <a:effectLst/>
          <a:scene3d>
            <a:camera prst="orthographicFront"/>
            <a:lightRig rig="brightRoom" dir="t">
              <a:rot lat="0" lon="0" rev="600000"/>
            </a:lightRig>
          </a:scene3d>
          <a:sp3d prstMaterial="metal"/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lang="en-US" sz="2000" b="0" kern="1200" cap="none" spc="-10" baseline="0" dirty="0">
                <a:solidFill>
                  <a:srgbClr val="00347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Add message here.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011D703-3B71-95A3-5B15-C6A4D9DA9305}"/>
              </a:ext>
            </a:extLst>
          </p:cNvPr>
          <p:cNvGrpSpPr/>
          <p:nvPr userDrawn="1"/>
        </p:nvGrpSpPr>
        <p:grpSpPr>
          <a:xfrm>
            <a:off x="9133049" y="6372686"/>
            <a:ext cx="3058950" cy="485314"/>
            <a:chOff x="9133049" y="6372686"/>
            <a:chExt cx="3058950" cy="48531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45DF24E5-A600-5242-246C-6C4C1887292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33049" y="6372686"/>
              <a:ext cx="3058950" cy="485314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365637D-2634-5FD6-9556-09A5BD5498D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937940" y="6443009"/>
              <a:ext cx="2036513" cy="307044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DB253AF9-EF5E-6A8C-1936-5C5C44F3A041}"/>
              </a:ext>
            </a:extLst>
          </p:cNvPr>
          <p:cNvSpPr txBox="1"/>
          <p:nvPr userDrawn="1"/>
        </p:nvSpPr>
        <p:spPr>
          <a:xfrm>
            <a:off x="71253" y="6547104"/>
            <a:ext cx="3998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E5264778-C0F2-4A1D-870D-8751F1230773}" type="slidenum">
              <a:rPr lang="en-US" sz="800" smtClean="0">
                <a:solidFill>
                  <a:srgbClr val="003478"/>
                </a:solidFill>
              </a:rPr>
              <a:pPr algn="ctr"/>
              <a:t>‹#›</a:t>
            </a:fld>
            <a:endParaRPr lang="en-US" sz="800" dirty="0">
              <a:solidFill>
                <a:srgbClr val="00347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97037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add title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952500" y="1185864"/>
            <a:ext cx="4952999" cy="4171494"/>
          </a:xfrm>
        </p:spPr>
        <p:txBody>
          <a:bodyPr/>
          <a:lstStyle/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952501" y="5486400"/>
            <a:ext cx="10286999" cy="685800"/>
          </a:xfrm>
          <a:solidFill>
            <a:schemeClr val="accent2"/>
          </a:solidFill>
          <a:ln w="19050"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lvl="0"/>
            <a:r>
              <a:rPr lang="en-US" dirty="0"/>
              <a:t>Click to add callout text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3" hasCustomPrompt="1"/>
          </p:nvPr>
        </p:nvSpPr>
        <p:spPr>
          <a:xfrm>
            <a:off x="6286500" y="1185864"/>
            <a:ext cx="4953000" cy="4171494"/>
          </a:xfrm>
        </p:spPr>
        <p:txBody>
          <a:bodyPr/>
          <a:lstStyle/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A0C16241-9A65-974E-97DB-275BDA682FC7}" type="datetime3">
              <a:rPr lang="en-US" smtClean="0"/>
              <a:t>23 May 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862051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ransition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7760E2-4A59-41CF-9D25-3932C87321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82511" y="3009440"/>
            <a:ext cx="9218621" cy="650277"/>
          </a:xfrm>
          <a:prstGeom prst="rect">
            <a:avLst/>
          </a:prstGeom>
        </p:spPr>
        <p:txBody>
          <a:bodyPr/>
          <a:lstStyle>
            <a:lvl1pPr algn="ctr">
              <a:defRPr sz="3600" b="1">
                <a:solidFill>
                  <a:srgbClr val="00347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Transition Slide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7064096-BC33-4BE5-921C-3C44EFC9E5AC}"/>
              </a:ext>
            </a:extLst>
          </p:cNvPr>
          <p:cNvCxnSpPr>
            <a:cxnSpLocks/>
          </p:cNvCxnSpPr>
          <p:nvPr userDrawn="1"/>
        </p:nvCxnSpPr>
        <p:spPr>
          <a:xfrm>
            <a:off x="5406021" y="4128578"/>
            <a:ext cx="1371600" cy="0"/>
          </a:xfrm>
          <a:prstGeom prst="line">
            <a:avLst/>
          </a:prstGeom>
          <a:ln w="57150">
            <a:solidFill>
              <a:srgbClr val="0034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62849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76">
          <p15:clr>
            <a:srgbClr val="FBAE40"/>
          </p15:clr>
        </p15:guide>
      </p15:sldGuideLst>
    </p:ext>
  </p:extLs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losing Slide">
    <p:bg>
      <p:bgPr>
        <a:solidFill>
          <a:srgbClr val="0034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1B0B67E-E42D-187F-1790-1AFBC4B7F9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25030" y="2668858"/>
            <a:ext cx="8091658" cy="1219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762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1.emf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slideLayout" Target="../slideLayouts/slideLayout50.xml"/><Relationship Id="rId26" Type="http://schemas.openxmlformats.org/officeDocument/2006/relationships/image" Target="../media/image14.png"/><Relationship Id="rId3" Type="http://schemas.openxmlformats.org/officeDocument/2006/relationships/slideLayout" Target="../slideLayouts/slideLayout35.xml"/><Relationship Id="rId21" Type="http://schemas.openxmlformats.org/officeDocument/2006/relationships/slideLayout" Target="../slideLayouts/slideLayout53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5" Type="http://schemas.microsoft.com/office/2007/relationships/hdphoto" Target="../media/hdphoto1.wdp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20" Type="http://schemas.openxmlformats.org/officeDocument/2006/relationships/slideLayout" Target="../slideLayouts/slideLayout52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24" Type="http://schemas.openxmlformats.org/officeDocument/2006/relationships/image" Target="../media/image13.png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23" Type="http://schemas.openxmlformats.org/officeDocument/2006/relationships/image" Target="../media/image12.png"/><Relationship Id="rId10" Type="http://schemas.openxmlformats.org/officeDocument/2006/relationships/slideLayout" Target="../slideLayouts/slideLayout42.xml"/><Relationship Id="rId19" Type="http://schemas.openxmlformats.org/officeDocument/2006/relationships/slideLayout" Target="../slideLayouts/slideLayout51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Relationship Id="rId22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5" Type="http://schemas.openxmlformats.org/officeDocument/2006/relationships/image" Target="../media/image14.png"/><Relationship Id="rId4" Type="http://schemas.openxmlformats.org/officeDocument/2006/relationships/image" Target="../media/image15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58.xml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5" Type="http://schemas.openxmlformats.org/officeDocument/2006/relationships/slideLayout" Target="../slideLayouts/slideLayout63.xml"/><Relationship Id="rId10" Type="http://schemas.openxmlformats.org/officeDocument/2006/relationships/image" Target="../media/image22.png"/><Relationship Id="rId4" Type="http://schemas.openxmlformats.org/officeDocument/2006/relationships/slideLayout" Target="../slideLayouts/slideLayout62.xml"/><Relationship Id="rId9" Type="http://schemas.openxmlformats.org/officeDocument/2006/relationships/image" Target="../media/image21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image" Target="../media/image12.png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image" Target="../media/image23.jpeg"/><Relationship Id="rId5" Type="http://schemas.openxmlformats.org/officeDocument/2006/relationships/slideLayout" Target="../slideLayouts/slideLayout70.xml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13" Type="http://schemas.openxmlformats.org/officeDocument/2006/relationships/slideLayout" Target="../slideLayouts/slideLayout87.xml"/><Relationship Id="rId18" Type="http://schemas.openxmlformats.org/officeDocument/2006/relationships/theme" Target="../theme/theme7.xml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slideLayout" Target="../slideLayouts/slideLayout86.xml"/><Relationship Id="rId17" Type="http://schemas.openxmlformats.org/officeDocument/2006/relationships/slideLayout" Target="../slideLayouts/slideLayout91.xml"/><Relationship Id="rId2" Type="http://schemas.openxmlformats.org/officeDocument/2006/relationships/slideLayout" Target="../slideLayouts/slideLayout76.xml"/><Relationship Id="rId16" Type="http://schemas.openxmlformats.org/officeDocument/2006/relationships/slideLayout" Target="../slideLayouts/slideLayout90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Relationship Id="rId14" Type="http://schemas.openxmlformats.org/officeDocument/2006/relationships/slideLayout" Target="../slideLayouts/slideLayout8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500488"/>
            <a:ext cx="12192000" cy="35661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19100"/>
            <a:ext cx="11277600" cy="762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dirty="0"/>
              <a:t>Click to add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52500" y="1181100"/>
            <a:ext cx="10287000" cy="499109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add text</a:t>
            </a:r>
          </a:p>
          <a:p>
            <a:pPr marL="693738" marR="0" lvl="1" indent="-246063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.AppleSystemUIFont" charset="-120"/>
              <a:buChar char="-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1150938" marR="0" lvl="2" indent="-22860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Pct val="80000"/>
              <a:buFont typeface="Wingdings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1606550" marR="0" lvl="3" indent="-227013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Pct val="80000"/>
              <a:buFont typeface="Courier New" charset="0"/>
              <a:buChar char="o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</a:p>
          <a:p>
            <a:pPr marL="2063750" marR="0" lvl="4" indent="-22860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500488"/>
            <a:ext cx="12192000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>
          <a:xfrm>
            <a:off x="11428508" y="6604000"/>
            <a:ext cx="0" cy="155141"/>
          </a:xfrm>
          <a:prstGeom prst="line">
            <a:avLst/>
          </a:prstGeom>
          <a:ln w="63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42416" y="6500488"/>
            <a:ext cx="3203942" cy="357511"/>
          </a:xfrm>
          <a:prstGeom prst="rect">
            <a:avLst/>
          </a:prstGeom>
        </p:spPr>
        <p:txBody>
          <a:bodyPr vert="horz" lIns="91440" tIns="0" rIns="91440" bIns="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039845" y="6500488"/>
            <a:ext cx="1373855" cy="357511"/>
          </a:xfrm>
          <a:prstGeom prst="rect">
            <a:avLst/>
          </a:prstGeom>
        </p:spPr>
        <p:txBody>
          <a:bodyPr vert="horz" lIns="91440" tIns="0" rIns="91440" bIns="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E74931B7-E6F4-684C-ACFC-44768C603396}" type="datetime3">
              <a:rPr lang="en-US" smtClean="0"/>
              <a:t>23 May 2024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38221" y="6500488"/>
            <a:ext cx="369465" cy="35751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 b="1">
                <a:solidFill>
                  <a:schemeClr val="accent2"/>
                </a:solidFill>
              </a:defRPr>
            </a:lvl1pPr>
          </a:lstStyle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703" y="6565216"/>
            <a:ext cx="212200" cy="228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789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4" r:id="rId3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marR="0" indent="-228600" algn="l" defTabSz="914400" rtl="0" eaLnBrk="1" fontAlgn="auto" latinLnBrk="0" hangingPunct="1">
        <a:lnSpc>
          <a:spcPct val="100000"/>
        </a:lnSpc>
        <a:spcBef>
          <a:spcPts val="1000"/>
        </a:spcBef>
        <a:spcAft>
          <a:spcPts val="0"/>
        </a:spcAft>
        <a:buClrTx/>
        <a:buSzTx/>
        <a:buFont typeface="Arial"/>
        <a:buChar char="•"/>
        <a:tabLst/>
        <a:defRPr sz="2000" kern="1200">
          <a:solidFill>
            <a:schemeClr val="bg1"/>
          </a:solidFill>
          <a:latin typeface="+mn-lt"/>
          <a:ea typeface="+mn-ea"/>
          <a:cs typeface="+mn-cs"/>
        </a:defRPr>
      </a:lvl1pPr>
      <a:lvl2pPr marL="693738" marR="0" indent="-246063" algn="l" defTabSz="914400" rtl="0" eaLnBrk="1" fontAlgn="auto" latinLnBrk="0" hangingPunct="1">
        <a:lnSpc>
          <a:spcPct val="100000"/>
        </a:lnSpc>
        <a:spcBef>
          <a:spcPts val="400"/>
        </a:spcBef>
        <a:spcAft>
          <a:spcPts val="0"/>
        </a:spcAft>
        <a:buClrTx/>
        <a:buSzTx/>
        <a:buFont typeface=".AppleSystemUIFont" charset="-120"/>
        <a:buChar char="-"/>
        <a:tabLst/>
        <a:defRPr sz="1600" kern="1200">
          <a:solidFill>
            <a:schemeClr val="bg1"/>
          </a:solidFill>
          <a:latin typeface="+mn-lt"/>
          <a:ea typeface="+mn-ea"/>
          <a:cs typeface="+mn-cs"/>
        </a:defRPr>
      </a:lvl2pPr>
      <a:lvl3pPr marL="1150938" marR="0" indent="-228600" algn="l" defTabSz="914400" rtl="0" eaLnBrk="1" fontAlgn="auto" latinLnBrk="0" hangingPunct="1">
        <a:lnSpc>
          <a:spcPct val="100000"/>
        </a:lnSpc>
        <a:spcBef>
          <a:spcPts val="400"/>
        </a:spcBef>
        <a:spcAft>
          <a:spcPts val="0"/>
        </a:spcAft>
        <a:buClrTx/>
        <a:buSzPct val="80000"/>
        <a:buFont typeface="Wingdings" charset="2"/>
        <a:buChar char="§"/>
        <a:tabLst/>
        <a:defRPr sz="1600" kern="1200">
          <a:solidFill>
            <a:schemeClr val="bg1"/>
          </a:solidFill>
          <a:latin typeface="+mn-lt"/>
          <a:ea typeface="+mn-ea"/>
          <a:cs typeface="+mn-cs"/>
        </a:defRPr>
      </a:lvl3pPr>
      <a:lvl4pPr marL="1606550" marR="0" indent="-227013" algn="l" defTabSz="914400" rtl="0" eaLnBrk="1" fontAlgn="auto" latinLnBrk="0" hangingPunct="1">
        <a:lnSpc>
          <a:spcPct val="100000"/>
        </a:lnSpc>
        <a:spcBef>
          <a:spcPts val="400"/>
        </a:spcBef>
        <a:spcAft>
          <a:spcPts val="0"/>
        </a:spcAft>
        <a:buClrTx/>
        <a:buSzPct val="80000"/>
        <a:buFont typeface="Courier New" charset="0"/>
        <a:buChar char="o"/>
        <a:tabLst/>
        <a:defRPr sz="1600" kern="1200">
          <a:solidFill>
            <a:schemeClr val="bg1"/>
          </a:solidFill>
          <a:latin typeface="+mn-lt"/>
          <a:ea typeface="+mn-ea"/>
          <a:cs typeface="+mn-cs"/>
        </a:defRPr>
      </a:lvl4pPr>
      <a:lvl5pPr marL="2063750" marR="0" indent="-228600" algn="l" defTabSz="914400" rtl="0" eaLnBrk="1" fontAlgn="auto" latinLnBrk="0" hangingPunct="1">
        <a:lnSpc>
          <a:spcPct val="100000"/>
        </a:lnSpc>
        <a:spcBef>
          <a:spcPts val="400"/>
        </a:spcBef>
        <a:spcAft>
          <a:spcPts val="0"/>
        </a:spcAft>
        <a:buClrTx/>
        <a:buSzTx/>
        <a:buFont typeface="Arial"/>
        <a:buChar char="•"/>
        <a:tabLst/>
        <a:defRPr sz="1600" kern="1200" baseline="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64">
          <p15:clr>
            <a:srgbClr val="F26B43"/>
          </p15:clr>
        </p15:guide>
        <p15:guide id="2" pos="288">
          <p15:clr>
            <a:srgbClr val="F26B43"/>
          </p15:clr>
        </p15:guide>
        <p15:guide id="3" pos="7392">
          <p15:clr>
            <a:srgbClr val="F26B43"/>
          </p15:clr>
        </p15:guide>
        <p15:guide id="4" orient="horz" pos="3888">
          <p15:clr>
            <a:srgbClr val="F26B43"/>
          </p15:clr>
        </p15:guide>
        <p15:guide id="5" pos="3840">
          <p15:clr>
            <a:srgbClr val="F26B43"/>
          </p15:clr>
        </p15:guide>
        <p15:guide id="7" orient="horz" pos="744">
          <p15:clr>
            <a:srgbClr val="F26B43"/>
          </p15:clr>
        </p15:guide>
        <p15:guide id="8" pos="600">
          <p15:clr>
            <a:srgbClr val="F26B43"/>
          </p15:clr>
        </p15:guide>
        <p15:guide id="9" pos="7080">
          <p15:clr>
            <a:srgbClr val="F26B43"/>
          </p15:clr>
        </p15:guide>
        <p15:guide id="10" pos="4056">
          <p15:clr>
            <a:srgbClr val="F26B43"/>
          </p15:clr>
        </p15:guide>
        <p15:guide id="11" pos="3624">
          <p15:clr>
            <a:srgbClr val="F26B43"/>
          </p15:clr>
        </p15:guide>
        <p15:guide id="13" orient="horz" pos="936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104C0E2E-CD65-BE45-86A8-48182FA7EC56}"/>
              </a:ext>
            </a:extLst>
          </p:cNvPr>
          <p:cNvSpPr/>
          <p:nvPr userDrawn="1"/>
        </p:nvSpPr>
        <p:spPr>
          <a:xfrm>
            <a:off x="0" y="-101600"/>
            <a:ext cx="12192000" cy="19050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EFC71C-69F7-4B4D-A275-344B02ECE8E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5/23/2024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8984241-931B-3E41-963A-37B6BDF50BA0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01600"/>
            <a:ext cx="12192000" cy="914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AD4113F-4E20-674A-A883-6ACFA8EEBC2B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alphaModFix amt="70000"/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1350" y="5410200"/>
            <a:ext cx="8369300" cy="14478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404CE72-424F-7841-A4BC-E02CFADDD063}"/>
              </a:ext>
            </a:extLst>
          </p:cNvPr>
          <p:cNvPicPr>
            <a:picLocks noChangeAspect="1"/>
          </p:cNvPicPr>
          <p:nvPr userDrawn="1"/>
        </p:nvPicPr>
        <p:blipFill>
          <a:blip r:embed="rId2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53800" y="-20626"/>
            <a:ext cx="838200" cy="712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031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  <p:sldLayoutId id="2147483708" r:id="rId13"/>
    <p:sldLayoutId id="2147483709" r:id="rId14"/>
    <p:sldLayoutId id="2147483710" r:id="rId15"/>
    <p:sldLayoutId id="2147483711" r:id="rId16"/>
    <p:sldLayoutId id="2147483712" r:id="rId17"/>
    <p:sldLayoutId id="2147483713" r:id="rId18"/>
    <p:sldLayoutId id="2147483714" r:id="rId19"/>
    <p:sldLayoutId id="2147483716" r:id="rId20"/>
    <p:sldLayoutId id="2147483717" r:id="rId2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 userDrawn="1"/>
        </p:nvGrpSpPr>
        <p:grpSpPr>
          <a:xfrm>
            <a:off x="0" y="0"/>
            <a:ext cx="12192000" cy="914400"/>
            <a:chOff x="0" y="1752600"/>
            <a:chExt cx="9144000" cy="914400"/>
          </a:xfrm>
        </p:grpSpPr>
        <p:pic>
          <p:nvPicPr>
            <p:cNvPr id="4" name="Picture 3" descr="a.jpg"/>
            <p:cNvPicPr>
              <a:picLocks noChangeAspect="1"/>
            </p:cNvPicPr>
            <p:nvPr userDrawn="1"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1752600"/>
              <a:ext cx="3581400" cy="914400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 userDrawn="1"/>
          </p:nvSpPr>
          <p:spPr bwMode="auto">
            <a:xfrm>
              <a:off x="228600" y="1752600"/>
              <a:ext cx="8915400" cy="914400"/>
            </a:xfrm>
            <a:prstGeom prst="rect">
              <a:avLst/>
            </a:prstGeom>
            <a:gradFill flip="none" rotWithShape="1">
              <a:gsLst>
                <a:gs pos="25000">
                  <a:schemeClr val="tx1">
                    <a:alpha val="0"/>
                  </a:schemeClr>
                </a:gs>
                <a:gs pos="34000">
                  <a:schemeClr val="tx1"/>
                </a:gs>
              </a:gsLst>
              <a:lin ang="0" scaled="1"/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2800" i="1">
                <a:noFill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81975" y="1884045"/>
              <a:ext cx="753034" cy="6400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11319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</p:sldLayoutIdLst>
  <p:hf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AFA81E5-61D1-401D-BF36-997EA3D029B7}"/>
              </a:ext>
            </a:extLst>
          </p:cNvPr>
          <p:cNvSpPr/>
          <p:nvPr userDrawn="1"/>
        </p:nvSpPr>
        <p:spPr bwMode="auto">
          <a:xfrm>
            <a:off x="-3" y="0"/>
            <a:ext cx="12192000" cy="6858000"/>
          </a:xfrm>
          <a:prstGeom prst="rect">
            <a:avLst/>
          </a:prstGeom>
          <a:solidFill>
            <a:schemeClr val="accent2"/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FD9494D-C276-FB4D-114A-B3DEA73DAB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10" r="9690" b="8044"/>
          <a:stretch/>
        </p:blipFill>
        <p:spPr>
          <a:xfrm>
            <a:off x="-1" y="7470"/>
            <a:ext cx="9143997" cy="686074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3AC8E14-E06F-4E45-B08C-D759A1D70F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08805" y="6100508"/>
            <a:ext cx="1718382" cy="50685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3C6604AD-8B47-48FA-BE90-7E631FD9D547}"/>
              </a:ext>
            </a:extLst>
          </p:cNvPr>
          <p:cNvGrpSpPr/>
          <p:nvPr userDrawn="1"/>
        </p:nvGrpSpPr>
        <p:grpSpPr>
          <a:xfrm>
            <a:off x="9435668" y="1964154"/>
            <a:ext cx="2464656" cy="2466052"/>
            <a:chOff x="9435668" y="2186751"/>
            <a:chExt cx="2464656" cy="2466052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982A4876-31DD-43F6-B61E-534A5325D09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8600" y="2186751"/>
              <a:ext cx="2058793" cy="1124712"/>
            </a:xfrm>
            <a:prstGeom prst="rect">
              <a:avLst/>
            </a:prstGeom>
          </p:spPr>
        </p:pic>
        <p:pic>
          <p:nvPicPr>
            <p:cNvPr id="16" name="Picture 15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2033E922-FC7B-4F89-8A74-B35E4219834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35668" y="4083899"/>
              <a:ext cx="2464656" cy="56890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34748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</p:sldLayoutIdLs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777777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777777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777777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777777"/>
          </a:solidFill>
          <a:latin typeface="Verdana" pitchFamily="34" charset="0"/>
        </a:defRPr>
      </a:lvl5pPr>
      <a:lvl6pPr marL="457189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777777"/>
          </a:solidFill>
          <a:latin typeface="Verdana" pitchFamily="34" charset="0"/>
        </a:defRPr>
      </a:lvl6pPr>
      <a:lvl7pPr marL="914377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777777"/>
          </a:solidFill>
          <a:latin typeface="Verdana" pitchFamily="34" charset="0"/>
        </a:defRPr>
      </a:lvl7pPr>
      <a:lvl8pPr marL="1371566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777777"/>
          </a:solidFill>
          <a:latin typeface="Verdana" pitchFamily="34" charset="0"/>
        </a:defRPr>
      </a:lvl8pPr>
      <a:lvl9pPr marL="1828754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777777"/>
          </a:solidFill>
          <a:latin typeface="Verdana" pitchFamily="34" charset="0"/>
        </a:defRPr>
      </a:lvl9pPr>
    </p:titleStyle>
    <p:bodyStyle>
      <a:lvl1pPr marL="342891" indent="-342891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>
          <a:solidFill>
            <a:srgbClr val="2D2A26"/>
          </a:solidFill>
          <a:latin typeface="+mn-lt"/>
          <a:ea typeface="+mn-ea"/>
          <a:cs typeface="+mn-cs"/>
        </a:defRPr>
      </a:lvl1pPr>
      <a:lvl2pPr marL="742932" indent="-285744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>
          <a:solidFill>
            <a:srgbClr val="2D2A26"/>
          </a:solidFill>
          <a:latin typeface="+mn-lt"/>
        </a:defRPr>
      </a:lvl2pPr>
      <a:lvl3pPr marL="1142971" indent="-228594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>
          <a:solidFill>
            <a:srgbClr val="2D2A26"/>
          </a:solidFill>
          <a:latin typeface="+mn-lt"/>
        </a:defRPr>
      </a:lvl3pPr>
      <a:lvl4pPr marL="1600160" indent="-228594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>
          <a:solidFill>
            <a:srgbClr val="2D2A26"/>
          </a:solidFill>
          <a:latin typeface="+mn-lt"/>
        </a:defRPr>
      </a:lvl4pPr>
      <a:lvl5pPr marL="2057349" indent="-228594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>
          <a:solidFill>
            <a:srgbClr val="2D2A26"/>
          </a:solidFill>
          <a:latin typeface="+mn-lt"/>
        </a:defRPr>
      </a:lvl5pPr>
      <a:lvl6pPr marL="2514537" indent="-228594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726" indent="-228594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8914" indent="-228594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103" indent="-228594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AFA81E5-61D1-401D-BF36-997EA3D029B7}"/>
              </a:ext>
            </a:extLst>
          </p:cNvPr>
          <p:cNvSpPr/>
          <p:nvPr userDrawn="1"/>
        </p:nvSpPr>
        <p:spPr bwMode="auto">
          <a:xfrm>
            <a:off x="0" y="0"/>
            <a:ext cx="12192000" cy="822960"/>
          </a:xfrm>
          <a:prstGeom prst="rect">
            <a:avLst/>
          </a:prstGeom>
          <a:solidFill>
            <a:schemeClr val="accent2"/>
          </a:solid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803" y="97941"/>
            <a:ext cx="7227539" cy="64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914400"/>
            <a:ext cx="11582400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640EB94-3DBE-419E-9843-E238A0C615A5}"/>
              </a:ext>
            </a:extLst>
          </p:cNvPr>
          <p:cNvSpPr txBox="1"/>
          <p:nvPr userDrawn="1"/>
        </p:nvSpPr>
        <p:spPr>
          <a:xfrm>
            <a:off x="11029321" y="6400800"/>
            <a:ext cx="1040761" cy="4572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fld id="{3DEE994A-6C19-4C10-AACD-8C8ECB3D8C2A}" type="slidenum">
              <a:rPr lang="en-US" sz="1100" smtClean="0">
                <a:solidFill>
                  <a:srgbClr val="989898"/>
                </a:solidFill>
              </a:rPr>
              <a:t>‹#›</a:t>
            </a:fld>
            <a:endParaRPr lang="en-US" sz="1100" dirty="0">
              <a:solidFill>
                <a:srgbClr val="989898"/>
              </a:solidFill>
            </a:endParaRPr>
          </a:p>
        </p:txBody>
      </p:sp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0AC8B1F8-85E5-4BBC-9A3C-111FF380DB67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4260" y="176912"/>
            <a:ext cx="2306953" cy="457200"/>
          </a:xfrm>
          <a:prstGeom prst="rect">
            <a:avLst/>
          </a:prstGeom>
        </p:spPr>
      </p:pic>
      <p:pic>
        <p:nvPicPr>
          <p:cNvPr id="15" name="Picture 1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06F6A201-E047-470F-81F5-755F6CB12DFB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83131" y="176912"/>
            <a:ext cx="1986951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760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</p:sldLayoutIdLs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777777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777777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777777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777777"/>
          </a:solidFill>
          <a:latin typeface="Verdana" pitchFamily="34" charset="0"/>
        </a:defRPr>
      </a:lvl5pPr>
      <a:lvl6pPr marL="457189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777777"/>
          </a:solidFill>
          <a:latin typeface="Verdana" pitchFamily="34" charset="0"/>
        </a:defRPr>
      </a:lvl6pPr>
      <a:lvl7pPr marL="914377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777777"/>
          </a:solidFill>
          <a:latin typeface="Verdana" pitchFamily="34" charset="0"/>
        </a:defRPr>
      </a:lvl7pPr>
      <a:lvl8pPr marL="1371566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777777"/>
          </a:solidFill>
          <a:latin typeface="Verdana" pitchFamily="34" charset="0"/>
        </a:defRPr>
      </a:lvl8pPr>
      <a:lvl9pPr marL="1828754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777777"/>
          </a:solidFill>
          <a:latin typeface="Verdana" pitchFamily="34" charset="0"/>
        </a:defRPr>
      </a:lvl9pPr>
    </p:titleStyle>
    <p:bodyStyle>
      <a:lvl1pPr marL="342891" indent="-342891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>
          <a:solidFill>
            <a:srgbClr val="2D2A26"/>
          </a:solidFill>
          <a:latin typeface="+mn-lt"/>
          <a:ea typeface="+mn-ea"/>
          <a:cs typeface="+mn-cs"/>
        </a:defRPr>
      </a:lvl1pPr>
      <a:lvl2pPr marL="742932" indent="-285744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>
          <a:solidFill>
            <a:srgbClr val="2D2A26"/>
          </a:solidFill>
          <a:latin typeface="+mn-lt"/>
        </a:defRPr>
      </a:lvl2pPr>
      <a:lvl3pPr marL="1142971" indent="-228594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>
          <a:solidFill>
            <a:srgbClr val="2D2A26"/>
          </a:solidFill>
          <a:latin typeface="+mn-lt"/>
        </a:defRPr>
      </a:lvl3pPr>
      <a:lvl4pPr marL="1600160" indent="-228594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>
          <a:solidFill>
            <a:srgbClr val="2D2A26"/>
          </a:solidFill>
          <a:latin typeface="+mn-lt"/>
        </a:defRPr>
      </a:lvl4pPr>
      <a:lvl5pPr marL="2057349" indent="-228594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>
          <a:solidFill>
            <a:srgbClr val="2D2A26"/>
          </a:solidFill>
          <a:latin typeface="+mn-lt"/>
        </a:defRPr>
      </a:lvl5pPr>
      <a:lvl6pPr marL="2514537" indent="-228594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726" indent="-228594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8914" indent="-228594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103" indent="-228594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76">
          <p15:clr>
            <a:srgbClr val="F26B43"/>
          </p15:clr>
        </p15:guide>
        <p15:guide id="3" orient="horz" pos="4032">
          <p15:clr>
            <a:srgbClr val="F26B43"/>
          </p15:clr>
        </p15:guide>
        <p15:guide id="4" pos="7488">
          <p15:clr>
            <a:srgbClr val="F26B43"/>
          </p15:clr>
        </p15:guide>
        <p15:guide id="5" pos="192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Banner OCT template.jpg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112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1" y="-1"/>
            <a:ext cx="12192000" cy="1127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47951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</p:sldLayoutIdLst>
  <p:hf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0922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  <p:sldLayoutId id="2147483826" r:id="rId8"/>
    <p:sldLayoutId id="2147483827" r:id="rId9"/>
    <p:sldLayoutId id="2147483828" r:id="rId10"/>
    <p:sldLayoutId id="2147483829" r:id="rId11"/>
    <p:sldLayoutId id="2147483830" r:id="rId12"/>
    <p:sldLayoutId id="2147483831" r:id="rId13"/>
    <p:sldLayoutId id="2147483832" r:id="rId14"/>
    <p:sldLayoutId id="2147483833" r:id="rId15"/>
    <p:sldLayoutId id="2147483834" r:id="rId16"/>
    <p:sldLayoutId id="2147483835" r:id="rId1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pos="384">
          <p15:clr>
            <a:srgbClr val="F26B43"/>
          </p15:clr>
        </p15:guide>
        <p15:guide id="3" pos="7296">
          <p15:clr>
            <a:srgbClr val="F26B43"/>
          </p15:clr>
        </p15:guide>
        <p15:guide id="4" orient="horz" pos="360">
          <p15:clr>
            <a:srgbClr val="F26B43"/>
          </p15:clr>
        </p15:guide>
        <p15:guide id="5" orient="horz" pos="2160">
          <p15:clr>
            <a:srgbClr val="F26B43"/>
          </p15:clr>
        </p15:guide>
        <p15:guide id="6" orient="horz" pos="3912">
          <p15:clr>
            <a:srgbClr val="F26B43"/>
          </p15:clr>
        </p15:guide>
        <p15:guide id="7" orient="horz" pos="415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emf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4.xml"/><Relationship Id="rId4" Type="http://schemas.openxmlformats.org/officeDocument/2006/relationships/hyperlink" Target="https://lsic.jhuapl.edu/Events/Agenda/index.php?id=465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4.xml"/><Relationship Id="rId6" Type="http://schemas.openxmlformats.org/officeDocument/2006/relationships/hyperlink" Target="https://www.ascend.events/" TargetMode="External"/><Relationship Id="rId5" Type="http://schemas.openxmlformats.org/officeDocument/2006/relationships/hyperlink" Target="https://learn.mines.edu/srr/registration/" TargetMode="External"/><Relationship Id="rId4" Type="http://schemas.openxmlformats.org/officeDocument/2006/relationships/hyperlink" Target="https://www.aiaa.org/SciTech/call-for-content?utm_source=AIAA&amp;utm_medium=popup&amp;utm_campaign=SciTech2025&amp;utm_content=CFC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hyperlink" Target="https://lsic.jhuapl.edu/Resources/Funding-Opportunities.php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9342C89-BE9C-DA42-8C4F-3393732FF69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EC909E4-C768-F04B-B2BC-BB82187C8F45}"/>
              </a:ext>
            </a:extLst>
          </p:cNvPr>
          <p:cNvSpPr/>
          <p:nvPr/>
        </p:nvSpPr>
        <p:spPr>
          <a:xfrm>
            <a:off x="0" y="0"/>
            <a:ext cx="12192001" cy="6858001"/>
          </a:xfrm>
          <a:prstGeom prst="rect">
            <a:avLst/>
          </a:prstGeom>
          <a:solidFill>
            <a:schemeClr val="tx1"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8210B3-B280-B942-9DF1-0BBF091697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2303590"/>
            <a:ext cx="10215748" cy="8382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dirty="0"/>
              <a:t>LSIC Surface Power Telecon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E04790-5E82-3744-927D-A03E287B4A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5800" y="3283891"/>
            <a:ext cx="9144000" cy="8382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lnSpcReduction="10000"/>
          </a:bodyPr>
          <a:lstStyle/>
          <a:p>
            <a:r>
              <a:rPr lang="en-US" dirty="0"/>
              <a:t>May 23</a:t>
            </a:r>
            <a:r>
              <a:rPr lang="en-US" baseline="30000" dirty="0"/>
              <a:t>rd</a:t>
            </a:r>
            <a:r>
              <a:rPr lang="en-US" dirty="0"/>
              <a:t>, 2024</a:t>
            </a:r>
          </a:p>
          <a:p>
            <a:r>
              <a:rPr lang="en-US" dirty="0"/>
              <a:t>Begins at 11:03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78A6F0-3DE7-4A4B-AA3D-EB210804754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85800" y="4876800"/>
            <a:ext cx="6172200" cy="1295400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rgbClr val="0099FF"/>
                </a:solidFill>
              </a:rPr>
              <a:t>Samantha Andrade, Dr. Sean Young</a:t>
            </a:r>
          </a:p>
          <a:p>
            <a:r>
              <a:rPr lang="en-US" dirty="0">
                <a:solidFill>
                  <a:srgbClr val="0099FF"/>
                </a:solidFill>
              </a:rPr>
              <a:t>Jacob Gehrett, Dr. Joseph Kozak, Julie Peck</a:t>
            </a:r>
          </a:p>
          <a:p>
            <a:endParaRPr lang="en-US" dirty="0">
              <a:solidFill>
                <a:srgbClr val="0099FF"/>
              </a:solidFill>
            </a:endParaRPr>
          </a:p>
          <a:p>
            <a:r>
              <a:rPr lang="en-US" dirty="0"/>
              <a:t>Johns Hopkins Applied Physics Laboratory</a:t>
            </a:r>
            <a:br>
              <a:rPr lang="en-US" dirty="0"/>
            </a:br>
            <a:r>
              <a:rPr lang="en-US" dirty="0"/>
              <a:t>Space Exploration Sector</a:t>
            </a:r>
          </a:p>
          <a:p>
            <a:endParaRPr lang="en-US" dirty="0"/>
          </a:p>
          <a:p>
            <a:r>
              <a:rPr lang="en-US" dirty="0"/>
              <a:t>LSIC Surface Power Facilitator POC: samantha.andrade@jhuapl.edu </a:t>
            </a:r>
            <a:endParaRPr lang="en-US" sz="1200" dirty="0">
              <a:solidFill>
                <a:srgbClr val="F9E18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DF941C3-28C5-D646-B829-8402B749B83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240" y="4064861"/>
            <a:ext cx="3457129" cy="800261"/>
          </a:xfrm>
          <a:prstGeom prst="rect">
            <a:avLst/>
          </a:prstGeom>
          <a:effectLst>
            <a:outerShdw blurRad="508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D6876E7-B53B-AC4F-8E0D-E1FF8A6D62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4255" y="323931"/>
            <a:ext cx="3203114" cy="586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2516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2">
            <a:extLst>
              <a:ext uri="{FF2B5EF4-FFF2-40B4-BE49-F238E27FC236}">
                <a16:creationId xmlns:a16="http://schemas.microsoft.com/office/drawing/2014/main" id="{727B9213-32F0-4A3F-AF1B-344EFAF54DB5}"/>
              </a:ext>
            </a:extLst>
          </p:cNvPr>
          <p:cNvSpPr txBox="1">
            <a:spLocks/>
          </p:cNvSpPr>
          <p:nvPr/>
        </p:nvSpPr>
        <p:spPr>
          <a:xfrm>
            <a:off x="15850" y="-93774"/>
            <a:ext cx="12095594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65100" lvl="0">
              <a:defRPr/>
            </a:pPr>
            <a:r>
              <a:rPr lang="en-US" sz="2800" b="1" dirty="0">
                <a:solidFill>
                  <a:srgbClr val="00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LSIC |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Agenda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2C99762-FF00-AF48-86F8-5A4BBCA568E3}"/>
              </a:ext>
            </a:extLst>
          </p:cNvPr>
          <p:cNvSpPr/>
          <p:nvPr/>
        </p:nvSpPr>
        <p:spPr>
          <a:xfrm>
            <a:off x="11400111" y="-97812"/>
            <a:ext cx="791890" cy="71775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73D739B-E343-0842-B432-950EAC1DF25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49343" y="-113882"/>
            <a:ext cx="1012176" cy="1012176"/>
          </a:xfrm>
          <a:prstGeom prst="rect">
            <a:avLst/>
          </a:prstGeom>
        </p:spPr>
      </p:pic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50C6E8CE-E203-2742-A376-BEF31E4E6DD6}"/>
              </a:ext>
            </a:extLst>
          </p:cNvPr>
          <p:cNvSpPr txBox="1">
            <a:spLocks/>
          </p:cNvSpPr>
          <p:nvPr/>
        </p:nvSpPr>
        <p:spPr>
          <a:xfrm>
            <a:off x="9409733" y="654136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C508F0-1AA7-8449-B96D-5FDB74B9F69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CB2B0FC-60DE-E948-B92D-06CF5185F88C}"/>
              </a:ext>
            </a:extLst>
          </p:cNvPr>
          <p:cNvSpPr txBox="1"/>
          <p:nvPr/>
        </p:nvSpPr>
        <p:spPr>
          <a:xfrm>
            <a:off x="343588" y="449741"/>
            <a:ext cx="11998968" cy="3693319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lvl="2"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Community Updates: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prstClr val="white"/>
                </a:solidFill>
              </a:rPr>
              <a:t>LSIC Spring Meeting Recap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prstClr val="white"/>
                </a:solidFill>
              </a:rPr>
              <a:t>Upcoming Events and Funding Opportunities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LSIC Resources </a:t>
            </a:r>
          </a:p>
          <a:p>
            <a:pPr>
              <a:defRPr/>
            </a:pPr>
            <a:endParaRPr lang="en-US" sz="2400" dirty="0">
              <a:solidFill>
                <a:schemeClr val="bg1"/>
              </a:solidFill>
            </a:endParaRPr>
          </a:p>
          <a:p>
            <a:pPr>
              <a:defRPr/>
            </a:pPr>
            <a:r>
              <a:rPr lang="en-US" sz="2400" b="1" dirty="0">
                <a:solidFill>
                  <a:schemeClr val="bg1"/>
                </a:solidFill>
              </a:rPr>
              <a:t>Today’s Topic: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8E180"/>
                </a:solidFill>
                <a:effectLst/>
                <a:uLnTx/>
                <a:uFillTx/>
                <a:ea typeface="+mj-ea"/>
                <a:cs typeface="Arial"/>
              </a:rPr>
              <a:t>Lunar Surface Power Beaming Update</a:t>
            </a:r>
            <a:endParaRPr lang="en-US" sz="2400" dirty="0">
              <a:solidFill>
                <a:schemeClr val="bg1"/>
              </a:solidFill>
            </a:endParaRPr>
          </a:p>
          <a:p>
            <a:pPr marL="914400" lvl="1" indent="-45720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prstClr val="white"/>
                </a:solidFill>
              </a:rPr>
              <a:t>Tom Nugent (</a:t>
            </a:r>
            <a:r>
              <a:rPr lang="en-US" sz="2400" dirty="0" err="1">
                <a:solidFill>
                  <a:prstClr val="white"/>
                </a:solidFill>
              </a:rPr>
              <a:t>PowerLight</a:t>
            </a:r>
            <a:r>
              <a:rPr lang="en-US" sz="2400" dirty="0">
                <a:solidFill>
                  <a:prstClr val="white"/>
                </a:solidFill>
              </a:rPr>
              <a:t> Technologies)</a:t>
            </a:r>
          </a:p>
          <a:p>
            <a:pPr>
              <a:defRPr/>
            </a:pPr>
            <a:endParaRPr lang="en-US" sz="900" dirty="0">
              <a:solidFill>
                <a:prstClr val="white"/>
              </a:solidFill>
            </a:endParaRPr>
          </a:p>
          <a:p>
            <a:pPr>
              <a:defRPr/>
            </a:pPr>
            <a:endParaRPr lang="en-US" sz="900" dirty="0">
              <a:solidFill>
                <a:prstClr val="white"/>
              </a:solidFill>
            </a:endParaRPr>
          </a:p>
          <a:p>
            <a:pPr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02240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F390DE2-15DD-466C-A383-366CDACD67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1650" y="2857968"/>
            <a:ext cx="4743099" cy="2822693"/>
          </a:xfrm>
          <a:prstGeom prst="rect">
            <a:avLst/>
          </a:prstGeom>
        </p:spPr>
      </p:pic>
      <p:sp>
        <p:nvSpPr>
          <p:cNvPr id="4" name="Title 2">
            <a:extLst>
              <a:ext uri="{FF2B5EF4-FFF2-40B4-BE49-F238E27FC236}">
                <a16:creationId xmlns:a16="http://schemas.microsoft.com/office/drawing/2014/main" id="{E211E023-4421-4370-95CB-29098C1C7A87}"/>
              </a:ext>
            </a:extLst>
          </p:cNvPr>
          <p:cNvSpPr txBox="1">
            <a:spLocks/>
          </p:cNvSpPr>
          <p:nvPr/>
        </p:nvSpPr>
        <p:spPr>
          <a:xfrm>
            <a:off x="15850" y="-93774"/>
            <a:ext cx="12095594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65100" lvl="0">
              <a:defRPr/>
            </a:pPr>
            <a:r>
              <a:rPr lang="en-US" sz="2800" b="1" dirty="0">
                <a:solidFill>
                  <a:srgbClr val="00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LSIC |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Spring Meeting Recap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A789EA-AF10-4A45-AE73-84062FFFED89}"/>
              </a:ext>
            </a:extLst>
          </p:cNvPr>
          <p:cNvSpPr txBox="1"/>
          <p:nvPr/>
        </p:nvSpPr>
        <p:spPr>
          <a:xfrm>
            <a:off x="285413" y="1884782"/>
            <a:ext cx="6708240" cy="4431983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900"/>
              </a:spcAft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8E180"/>
                </a:solidFill>
                <a:effectLst/>
                <a:uLnTx/>
                <a:uFillTx/>
                <a:ea typeface="+mj-ea"/>
                <a:cs typeface="Arial"/>
              </a:rPr>
              <a:t>In a Nutshell: </a:t>
            </a:r>
            <a:endParaRPr lang="en-US" dirty="0">
              <a:solidFill>
                <a:srgbClr val="FFFFFF"/>
              </a:solidFill>
            </a:endParaRPr>
          </a:p>
          <a:p>
            <a:pPr marL="742950" lvl="1" indent="-285750">
              <a:spcAft>
                <a:spcPts val="9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Updates on NASA’s Moon 2 Mars Architecture</a:t>
            </a:r>
          </a:p>
          <a:p>
            <a:pPr marL="742950" lvl="1" indent="-285750">
              <a:spcAft>
                <a:spcPts val="90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FFFFFF"/>
                </a:solidFill>
              </a:rPr>
              <a:t>LSII/LSIC Updates</a:t>
            </a:r>
          </a:p>
          <a:p>
            <a:pPr marL="742950" lvl="1" indent="-285750">
              <a:spcAft>
                <a:spcPts val="9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Lunar Surface Technology Research (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LuSTR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) 2021 Updates</a:t>
            </a:r>
            <a:endParaRPr lang="en-US" dirty="0">
              <a:solidFill>
                <a:srgbClr val="FFFFFF"/>
              </a:solidFill>
            </a:endParaRPr>
          </a:p>
          <a:p>
            <a:pPr marL="742950" lvl="1" indent="-285750">
              <a:spcAft>
                <a:spcPts val="9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Commercial Lunar </a:t>
            </a:r>
            <a:r>
              <a:rPr lang="en-US" dirty="0">
                <a:solidFill>
                  <a:srgbClr val="FFFFFF"/>
                </a:solidFill>
              </a:rPr>
              <a:t>Payload Services (CLPS) 2024 Manifest Panel</a:t>
            </a:r>
          </a:p>
          <a:p>
            <a:pPr marL="742950" lvl="1" indent="-285750">
              <a:spcAft>
                <a:spcPts val="90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FFFFFF"/>
                </a:solidFill>
              </a:rPr>
              <a:t>Partnership Panel that included the international perspective</a:t>
            </a:r>
          </a:p>
          <a:p>
            <a:pPr marL="742950" lvl="1" indent="-285750">
              <a:spcAft>
                <a:spcPts val="90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FFFFFF"/>
                </a:solidFill>
              </a:rPr>
              <a:t>Technology Showcase Panel</a:t>
            </a:r>
          </a:p>
          <a:p>
            <a:pPr marL="742950" lvl="1" indent="-285750">
              <a:spcAft>
                <a:spcPts val="90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FFFFFF"/>
                </a:solidFill>
              </a:rPr>
              <a:t>Defense Advanced Research Projects Agency’s (DARPA) 10-Year Lunar Architecture Capability Study (LunA-10) Updates</a:t>
            </a:r>
          </a:p>
          <a:p>
            <a:pPr marL="742950" lvl="1" indent="-285750">
              <a:spcAft>
                <a:spcPts val="90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FFFFFF"/>
                </a:solidFill>
              </a:rPr>
              <a:t>Poster Session, lightning talks, dedicated networking, student luncheon, and technology “show and tell”</a:t>
            </a:r>
            <a:endParaRPr lang="en-US" sz="2000" dirty="0">
              <a:solidFill>
                <a:schemeClr val="bg1"/>
              </a:solidFill>
              <a:latin typeface="Calibri" panose="020F050202020403020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3CE7039-9203-4C82-9475-E0D2883B6439}"/>
              </a:ext>
            </a:extLst>
          </p:cNvPr>
          <p:cNvSpPr txBox="1"/>
          <p:nvPr/>
        </p:nvSpPr>
        <p:spPr>
          <a:xfrm>
            <a:off x="10377426" y="4765706"/>
            <a:ext cx="1814574" cy="738664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Registrants: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460 In-person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rgbClr val="FFFFFF"/>
                </a:solidFill>
                <a:latin typeface="Arial" panose="020B0604020202020204"/>
              </a:rPr>
              <a:t>5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77 virtual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8449B31-B70E-41B3-AEAD-FFB2F82587A1}"/>
              </a:ext>
            </a:extLst>
          </p:cNvPr>
          <p:cNvSpPr txBox="1"/>
          <p:nvPr/>
        </p:nvSpPr>
        <p:spPr>
          <a:xfrm>
            <a:off x="9787126" y="5470162"/>
            <a:ext cx="1737623" cy="40011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* Pie chart represented registrants not attendees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87FCDF2-C000-4540-9998-66B93F549E19}"/>
              </a:ext>
            </a:extLst>
          </p:cNvPr>
          <p:cNvSpPr/>
          <p:nvPr/>
        </p:nvSpPr>
        <p:spPr>
          <a:xfrm>
            <a:off x="6640479" y="965972"/>
            <a:ext cx="5266108" cy="1837620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900"/>
              </a:spcAft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8E180"/>
                </a:solidFill>
                <a:effectLst/>
                <a:uLnTx/>
                <a:uFillTx/>
                <a:ea typeface="+mj-ea"/>
                <a:cs typeface="Arial"/>
              </a:rPr>
              <a:t>Key Announcements: </a:t>
            </a:r>
          </a:p>
          <a:p>
            <a:pPr marL="285750" indent="-285750">
              <a:spcAft>
                <a:spcPts val="9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NASA STMD Shortfall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s and survey specifics through “lunch and learn”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DARPA brief out of the LunA-10 winners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931E6AF-60D8-4E22-BE6D-1761C2836CAC}"/>
              </a:ext>
            </a:extLst>
          </p:cNvPr>
          <p:cNvSpPr/>
          <p:nvPr/>
        </p:nvSpPr>
        <p:spPr>
          <a:xfrm>
            <a:off x="11400111" y="-97812"/>
            <a:ext cx="791890" cy="71775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D89F3FA-DC83-43B1-869D-919C437AE9D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49343" y="-113882"/>
            <a:ext cx="1012176" cy="101217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E1DB542-9B4C-4C59-BD17-FBAA85F28055}"/>
              </a:ext>
            </a:extLst>
          </p:cNvPr>
          <p:cNvSpPr txBox="1"/>
          <p:nvPr/>
        </p:nvSpPr>
        <p:spPr>
          <a:xfrm>
            <a:off x="285413" y="911596"/>
            <a:ext cx="6708240" cy="830997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900"/>
              </a:spcAft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8E180"/>
                </a:solidFill>
                <a:effectLst/>
                <a:uLnTx/>
                <a:uFillTx/>
                <a:ea typeface="+mj-ea"/>
                <a:cs typeface="Arial"/>
              </a:rPr>
              <a:t>April 23-25- (hybrid) Johns Hopkins University Applied Physics Lab in Laurel, MD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06278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2">
            <a:extLst>
              <a:ext uri="{FF2B5EF4-FFF2-40B4-BE49-F238E27FC236}">
                <a16:creationId xmlns:a16="http://schemas.microsoft.com/office/drawing/2014/main" id="{727B9213-32F0-4A3F-AF1B-344EFAF54DB5}"/>
              </a:ext>
            </a:extLst>
          </p:cNvPr>
          <p:cNvSpPr txBox="1">
            <a:spLocks/>
          </p:cNvSpPr>
          <p:nvPr/>
        </p:nvSpPr>
        <p:spPr>
          <a:xfrm>
            <a:off x="15850" y="-93774"/>
            <a:ext cx="12095594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65100" lvl="0">
              <a:defRPr/>
            </a:pPr>
            <a:r>
              <a:rPr lang="en-US" sz="2800" b="1" dirty="0">
                <a:solidFill>
                  <a:srgbClr val="00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LSIC |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Spring Meeting Recap- Surface Power Goals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2C99762-FF00-AF48-86F8-5A4BBCA568E3}"/>
              </a:ext>
            </a:extLst>
          </p:cNvPr>
          <p:cNvSpPr/>
          <p:nvPr/>
        </p:nvSpPr>
        <p:spPr>
          <a:xfrm>
            <a:off x="11400111" y="-97812"/>
            <a:ext cx="791890" cy="71775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73D739B-E343-0842-B432-950EAC1DF25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49343" y="-113882"/>
            <a:ext cx="1012176" cy="1012176"/>
          </a:xfrm>
          <a:prstGeom prst="rect">
            <a:avLst/>
          </a:prstGeom>
        </p:spPr>
      </p:pic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50C6E8CE-E203-2742-A376-BEF31E4E6DD6}"/>
              </a:ext>
            </a:extLst>
          </p:cNvPr>
          <p:cNvSpPr txBox="1">
            <a:spLocks/>
          </p:cNvSpPr>
          <p:nvPr/>
        </p:nvSpPr>
        <p:spPr>
          <a:xfrm>
            <a:off x="9409733" y="654136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C508F0-1AA7-8449-B96D-5FDB74B9F69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CB2B0FC-60DE-E948-B92D-06CF5185F88C}"/>
              </a:ext>
            </a:extLst>
          </p:cNvPr>
          <p:cNvSpPr txBox="1"/>
          <p:nvPr/>
        </p:nvSpPr>
        <p:spPr>
          <a:xfrm>
            <a:off x="153965" y="852080"/>
            <a:ext cx="11998968" cy="877163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>
              <a:defRPr/>
            </a:pPr>
            <a:endParaRPr lang="en-US" sz="900" dirty="0">
              <a:solidFill>
                <a:prstClr val="white"/>
              </a:solidFill>
            </a:endParaRPr>
          </a:p>
          <a:p>
            <a:pPr>
              <a:defRPr/>
            </a:pPr>
            <a:endParaRPr lang="en-US" sz="900" dirty="0">
              <a:solidFill>
                <a:prstClr val="white"/>
              </a:solidFill>
            </a:endParaRPr>
          </a:p>
          <a:p>
            <a:pPr>
              <a:defRPr/>
            </a:pPr>
            <a:endParaRPr lang="en-US" sz="900" dirty="0">
              <a:solidFill>
                <a:prstClr val="white"/>
              </a:solidFill>
            </a:endParaRPr>
          </a:p>
          <a:p>
            <a:pPr>
              <a:defRPr/>
            </a:pP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7198054-D3D5-4AA3-BCFD-47C07996199D}"/>
              </a:ext>
            </a:extLst>
          </p:cNvPr>
          <p:cNvSpPr txBox="1"/>
          <p:nvPr/>
        </p:nvSpPr>
        <p:spPr>
          <a:xfrm>
            <a:off x="395943" y="852080"/>
            <a:ext cx="10722918" cy="6563335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900"/>
              </a:spcAft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8E180"/>
                </a:solidFill>
                <a:effectLst/>
                <a:uLnTx/>
                <a:uFillTx/>
                <a:ea typeface="+mj-ea"/>
                <a:cs typeface="Arial"/>
              </a:rPr>
              <a:t>Surface Power 2024 Goals</a:t>
            </a:r>
            <a:endParaRPr lang="en-US" sz="2400" dirty="0">
              <a:solidFill>
                <a:srgbClr val="FFFFFF"/>
              </a:solidFill>
            </a:endParaRPr>
          </a:p>
          <a:p>
            <a:pPr marL="685800" lvl="1" indent="-228600">
              <a:spcAft>
                <a:spcPts val="900"/>
              </a:spcAft>
              <a:buFont typeface="Wingdings" pitchFamily="2" charset="2"/>
              <a:buChar char="§"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Encourage development of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9E16">
                    <a:lumMod val="60000"/>
                    <a:lumOff val="40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system-level power solutions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by: 1) refining current and evolving power capability areas; 2) identifying gaps in capability and scalability within power systems; and 3) identifying connections to ISRU, E&amp;C, and mobility users of power.</a:t>
            </a:r>
          </a:p>
          <a:p>
            <a:pPr marL="685800" lvl="1" indent="-228600">
              <a:spcAft>
                <a:spcPts val="900"/>
              </a:spcAft>
              <a:buFont typeface="Wingdings" pitchFamily="2" charset="2"/>
              <a:buChar char="§"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Address power technologies that are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9E16">
                    <a:lumMod val="60000"/>
                    <a:lumOff val="40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most in need of prioritization.</a:t>
            </a:r>
          </a:p>
          <a:p>
            <a:pPr marL="685800" lvl="1" indent="-228600">
              <a:spcAft>
                <a:spcPts val="900"/>
              </a:spcAft>
              <a:buFont typeface="Wingdings" pitchFamily="2" charset="2"/>
              <a:buChar char="§"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Facilitate new ways to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9E16">
                    <a:lumMod val="60000"/>
                    <a:lumOff val="40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connect power providers to power users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(within and outside the Surface Power community) and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9E16">
                    <a:lumMod val="60000"/>
                    <a:lumOff val="40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encourage information sharing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between providers and users to achieve common objectives</a:t>
            </a:r>
          </a:p>
          <a:p>
            <a:pPr lvl="1">
              <a:spcAft>
                <a:spcPts val="900"/>
              </a:spcAft>
              <a:defRPr/>
            </a:pPr>
            <a:endParaRPr lang="en-US" sz="2000" dirty="0">
              <a:solidFill>
                <a:srgbClr val="FFFFFF"/>
              </a:solidFill>
            </a:endParaRPr>
          </a:p>
          <a:p>
            <a:pPr>
              <a:spcAft>
                <a:spcPts val="900"/>
              </a:spcAft>
              <a:defRPr/>
            </a:pPr>
            <a:r>
              <a:rPr lang="en-US" sz="2400" dirty="0">
                <a:solidFill>
                  <a:srgbClr val="F8E180"/>
                </a:solidFill>
                <a:ea typeface="+mj-ea"/>
                <a:cs typeface="Arial"/>
              </a:rPr>
              <a:t>Did you miss the Spring Meeting? </a:t>
            </a:r>
            <a:endParaRPr lang="en-US" sz="2400" dirty="0">
              <a:solidFill>
                <a:srgbClr val="FFFFFF"/>
              </a:solidFill>
              <a:ea typeface="+mj-ea"/>
              <a:cs typeface="Arial"/>
            </a:endParaRPr>
          </a:p>
          <a:p>
            <a:pPr>
              <a:spcAft>
                <a:spcPts val="900"/>
              </a:spcAft>
              <a:defRPr/>
            </a:pPr>
            <a:r>
              <a:rPr lang="en-US" sz="2000" dirty="0">
                <a:solidFill>
                  <a:schemeClr val="bg1"/>
                </a:solidFill>
              </a:rPr>
              <a:t>Agenda and recordings are here: </a:t>
            </a:r>
            <a:r>
              <a:rPr lang="en-US" sz="2000" dirty="0">
                <a:solidFill>
                  <a:schemeClr val="bg1"/>
                </a:solidFill>
                <a:hlinkClick r:id="rId4"/>
              </a:rPr>
              <a:t>https://lsic.jhuapl.edu/Events/Agenda/index.php?id=465</a:t>
            </a:r>
            <a:endParaRPr lang="en-US" sz="2000" dirty="0">
              <a:solidFill>
                <a:prstClr val="white"/>
              </a:solidFill>
            </a:endParaRPr>
          </a:p>
          <a:p>
            <a:pPr lvl="2">
              <a:defRPr/>
            </a:pPr>
            <a:endParaRPr lang="en-US" sz="2000" dirty="0">
              <a:solidFill>
                <a:srgbClr val="FFFF00"/>
              </a:solidFill>
              <a:latin typeface="Calibri" panose="020F0502020204030204"/>
            </a:endParaRPr>
          </a:p>
          <a:p>
            <a:pPr lvl="1">
              <a:defRPr/>
            </a:pPr>
            <a:endParaRPr lang="en-US" sz="2000" dirty="0">
              <a:solidFill>
                <a:srgbClr val="FFFF00"/>
              </a:solidFill>
              <a:latin typeface="Calibri" panose="020F0502020204030204"/>
            </a:endParaRPr>
          </a:p>
          <a:p>
            <a:pPr lvl="1">
              <a:defRPr/>
            </a:pPr>
            <a:endParaRPr lang="en-US" sz="2000" dirty="0">
              <a:solidFill>
                <a:schemeClr val="bg1"/>
              </a:solidFill>
              <a:latin typeface="Calibri" panose="020F0502020204030204"/>
            </a:endParaRPr>
          </a:p>
          <a:p>
            <a:pPr lvl="1">
              <a:defRPr/>
            </a:pPr>
            <a:endParaRPr lang="en-US" sz="2000" dirty="0">
              <a:solidFill>
                <a:schemeClr val="bg1"/>
              </a:solidFill>
              <a:latin typeface="Calibri" panose="020F0502020204030204"/>
            </a:endParaRPr>
          </a:p>
          <a:p>
            <a:pPr lvl="1">
              <a:defRPr/>
            </a:pPr>
            <a:endParaRPr lang="en-US" sz="2000" dirty="0">
              <a:solidFill>
                <a:schemeClr val="bg1"/>
              </a:solidFill>
              <a:latin typeface="Calibri" panose="020F0502020204030204"/>
            </a:endParaRPr>
          </a:p>
          <a:p>
            <a:pPr>
              <a:defRPr/>
            </a:pPr>
            <a:r>
              <a:rPr lang="en-US" sz="2000" dirty="0">
                <a:solidFill>
                  <a:schemeClr val="bg1"/>
                </a:solidFill>
                <a:latin typeface="Calibri" panose="020F0502020204030204"/>
              </a:rPr>
              <a:t>	</a:t>
            </a:r>
          </a:p>
          <a:p>
            <a:pPr>
              <a:defRPr/>
            </a:pPr>
            <a:r>
              <a:rPr lang="en-US" sz="2000" dirty="0">
                <a:solidFill>
                  <a:schemeClr val="bg1"/>
                </a:solidFill>
                <a:latin typeface="Calibri" panose="020F0502020204030204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8623086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2">
            <a:extLst>
              <a:ext uri="{FF2B5EF4-FFF2-40B4-BE49-F238E27FC236}">
                <a16:creationId xmlns:a16="http://schemas.microsoft.com/office/drawing/2014/main" id="{727B9213-32F0-4A3F-AF1B-344EFAF54DB5}"/>
              </a:ext>
            </a:extLst>
          </p:cNvPr>
          <p:cNvSpPr txBox="1">
            <a:spLocks/>
          </p:cNvSpPr>
          <p:nvPr/>
        </p:nvSpPr>
        <p:spPr>
          <a:xfrm>
            <a:off x="15850" y="-93774"/>
            <a:ext cx="12095594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65100" lvl="0">
              <a:defRPr/>
            </a:pPr>
            <a:r>
              <a:rPr lang="en-US" sz="2800" b="1" dirty="0">
                <a:solidFill>
                  <a:srgbClr val="00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LSIC |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To Add to Your Calendars: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2C99762-FF00-AF48-86F8-5A4BBCA568E3}"/>
              </a:ext>
            </a:extLst>
          </p:cNvPr>
          <p:cNvSpPr/>
          <p:nvPr/>
        </p:nvSpPr>
        <p:spPr>
          <a:xfrm>
            <a:off x="11400111" y="-97812"/>
            <a:ext cx="791890" cy="71775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73D739B-E343-0842-B432-950EAC1DF25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49343" y="-113882"/>
            <a:ext cx="1012176" cy="1012176"/>
          </a:xfrm>
          <a:prstGeom prst="rect">
            <a:avLst/>
          </a:prstGeom>
        </p:spPr>
      </p:pic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50C6E8CE-E203-2742-A376-BEF31E4E6DD6}"/>
              </a:ext>
            </a:extLst>
          </p:cNvPr>
          <p:cNvSpPr txBox="1">
            <a:spLocks/>
          </p:cNvSpPr>
          <p:nvPr/>
        </p:nvSpPr>
        <p:spPr>
          <a:xfrm>
            <a:off x="9409733" y="654136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C508F0-1AA7-8449-B96D-5FDB74B9F69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EE25A0-8301-3440-95A2-56985C329E5E}"/>
              </a:ext>
            </a:extLst>
          </p:cNvPr>
          <p:cNvSpPr txBox="1"/>
          <p:nvPr/>
        </p:nvSpPr>
        <p:spPr>
          <a:xfrm>
            <a:off x="395943" y="714309"/>
            <a:ext cx="11119467" cy="8525411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8E180"/>
                </a:solidFill>
                <a:effectLst/>
                <a:uLnTx/>
                <a:uFillTx/>
                <a:ea typeface="+mj-ea"/>
                <a:cs typeface="Arial"/>
              </a:rPr>
              <a:t>Upcoming Meetings:</a:t>
            </a:r>
            <a:endParaRPr lang="en-US" sz="2000" dirty="0">
              <a:solidFill>
                <a:srgbClr val="FF0000"/>
              </a:solidFill>
              <a:latin typeface="Calibri" panose="020F0502020204030204"/>
            </a:endParaRP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en-US" sz="2000" b="1" dirty="0">
                <a:solidFill>
                  <a:schemeClr val="bg1"/>
                </a:solidFill>
                <a:latin typeface="Calibri" panose="020F0502020204030204"/>
              </a:rPr>
              <a:t>AIAA SciTech Forum</a:t>
            </a:r>
          </a:p>
          <a:p>
            <a:pPr lvl="2">
              <a:defRPr/>
            </a:pPr>
            <a:r>
              <a:rPr lang="en-US" sz="2000" dirty="0">
                <a:solidFill>
                  <a:schemeClr val="bg1"/>
                </a:solidFill>
                <a:latin typeface="Calibri" panose="020F0502020204030204"/>
              </a:rPr>
              <a:t>January 6-10, Orlando, FL</a:t>
            </a:r>
          </a:p>
          <a:p>
            <a:pPr lvl="2">
              <a:defRPr/>
            </a:pPr>
            <a:r>
              <a:rPr lang="en-US" sz="2000" dirty="0">
                <a:solidFill>
                  <a:schemeClr val="bg1"/>
                </a:solidFill>
                <a:latin typeface="Calibri" panose="020F0502020204030204"/>
              </a:rPr>
              <a:t>Deadline for </a:t>
            </a:r>
            <a:r>
              <a:rPr lang="en-US" sz="2000" dirty="0">
                <a:solidFill>
                  <a:srgbClr val="FF0000"/>
                </a:solidFill>
                <a:latin typeface="Calibri" panose="020F0502020204030204"/>
              </a:rPr>
              <a:t>ABSTRACTS- May 23: </a:t>
            </a:r>
            <a:r>
              <a:rPr lang="en-US" sz="2000" dirty="0">
                <a:solidFill>
                  <a:srgbClr val="FF0000"/>
                </a:solidFill>
                <a:latin typeface="Calibri" panose="020F0502020204030204"/>
                <a:hlinkClick r:id="rId4"/>
              </a:rPr>
              <a:t>https://www.aiaa.org/SciTech/call-for-content?utm_source=AIAA&amp;utm_medium=popup&amp;utm_campaign=SciTech2025&amp;utm_content=CFC</a:t>
            </a:r>
            <a:endParaRPr lang="en-US" sz="2000" dirty="0">
              <a:solidFill>
                <a:srgbClr val="FF0000"/>
              </a:solidFill>
              <a:latin typeface="Calibri" panose="020F0502020204030204"/>
            </a:endParaRPr>
          </a:p>
          <a:p>
            <a:pPr lvl="2">
              <a:defRPr/>
            </a:pPr>
            <a:endParaRPr lang="en-US" sz="2000" b="1" dirty="0">
              <a:solidFill>
                <a:schemeClr val="bg1"/>
              </a:solidFill>
              <a:latin typeface="Calibri" panose="020F0502020204030204"/>
            </a:endParaRP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en-US" sz="2000" b="1" dirty="0">
                <a:solidFill>
                  <a:schemeClr val="bg1"/>
                </a:solidFill>
                <a:latin typeface="Calibri" panose="020F0502020204030204"/>
              </a:rPr>
              <a:t>Space Resources Roundtable (SRR)</a:t>
            </a:r>
          </a:p>
          <a:p>
            <a:pPr>
              <a:defRPr/>
            </a:pPr>
            <a:r>
              <a:rPr lang="en-US" sz="2000" b="1" dirty="0">
                <a:solidFill>
                  <a:schemeClr val="bg1"/>
                </a:solidFill>
                <a:latin typeface="Calibri" panose="020F0502020204030204"/>
              </a:rPr>
              <a:t>	</a:t>
            </a:r>
            <a:r>
              <a:rPr lang="en-US" sz="2000" dirty="0">
                <a:solidFill>
                  <a:schemeClr val="bg1"/>
                </a:solidFill>
                <a:latin typeface="Calibri" panose="020F0502020204030204"/>
              </a:rPr>
              <a:t>June 4-7, Colorado School Of Mines</a:t>
            </a:r>
          </a:p>
          <a:p>
            <a:pPr lvl="2">
              <a:defRPr/>
            </a:pPr>
            <a:r>
              <a:rPr lang="en-US" sz="2000" dirty="0">
                <a:solidFill>
                  <a:schemeClr val="bg1"/>
                </a:solidFill>
                <a:latin typeface="Calibri" panose="020F0502020204030204"/>
                <a:hlinkClick r:id="rId5"/>
              </a:rPr>
              <a:t>https://learn.mines.edu/srr/registration/</a:t>
            </a:r>
            <a:endParaRPr lang="en-US" sz="2000" dirty="0">
              <a:solidFill>
                <a:schemeClr val="bg1"/>
              </a:solidFill>
              <a:latin typeface="Calibri" panose="020F0502020204030204"/>
            </a:endParaRPr>
          </a:p>
          <a:p>
            <a:pPr lvl="2">
              <a:defRPr/>
            </a:pPr>
            <a:endParaRPr lang="en-US" sz="2000" dirty="0">
              <a:solidFill>
                <a:schemeClr val="bg1"/>
              </a:solidFill>
              <a:latin typeface="Calibri" panose="020F0502020204030204"/>
            </a:endParaRP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en-US" sz="2000" b="1" dirty="0">
                <a:solidFill>
                  <a:schemeClr val="bg1"/>
                </a:solidFill>
                <a:latin typeface="Calibri" panose="020F0502020204030204"/>
              </a:rPr>
              <a:t>ASCEND</a:t>
            </a:r>
          </a:p>
          <a:p>
            <a:pPr lvl="1">
              <a:defRPr/>
            </a:pPr>
            <a:r>
              <a:rPr lang="en-US" sz="2000" dirty="0">
                <a:solidFill>
                  <a:schemeClr val="bg1"/>
                </a:solidFill>
                <a:latin typeface="Calibri" panose="020F0502020204030204"/>
              </a:rPr>
              <a:t>	July 30-August 1, Las Vegas, NV</a:t>
            </a:r>
          </a:p>
          <a:p>
            <a:pPr lvl="1">
              <a:defRPr/>
            </a:pPr>
            <a:r>
              <a:rPr lang="en-US" sz="2000" dirty="0">
                <a:solidFill>
                  <a:schemeClr val="bg1"/>
                </a:solidFill>
                <a:latin typeface="Calibri" panose="020F0502020204030204"/>
              </a:rPr>
              <a:t>	Early Bird Registration </a:t>
            </a:r>
            <a:r>
              <a:rPr lang="en-US" sz="2000" dirty="0">
                <a:solidFill>
                  <a:srgbClr val="FFC000"/>
                </a:solidFill>
                <a:latin typeface="Calibri" panose="020F0502020204030204"/>
              </a:rPr>
              <a:t>ends June 10: </a:t>
            </a:r>
            <a:r>
              <a:rPr lang="en-US" sz="2000" dirty="0">
                <a:solidFill>
                  <a:schemeClr val="bg1"/>
                </a:solidFill>
                <a:latin typeface="Calibri" panose="020F0502020204030204"/>
                <a:hlinkClick r:id="rId6"/>
              </a:rPr>
              <a:t>https://www.ascend.events/</a:t>
            </a:r>
            <a:endParaRPr lang="en-US" sz="2000" dirty="0">
              <a:solidFill>
                <a:schemeClr val="bg1"/>
              </a:solidFill>
              <a:latin typeface="Calibri" panose="020F0502020204030204"/>
            </a:endParaRPr>
          </a:p>
          <a:p>
            <a:pPr lvl="1">
              <a:defRPr/>
            </a:pPr>
            <a:endParaRPr lang="en-US" sz="2000" dirty="0">
              <a:solidFill>
                <a:schemeClr val="bg1"/>
              </a:solidFill>
              <a:latin typeface="Calibri" panose="020F0502020204030204"/>
            </a:endParaRPr>
          </a:p>
          <a:p>
            <a:pPr>
              <a:defRPr/>
            </a:pPr>
            <a:r>
              <a:rPr lang="en-US" sz="2400" dirty="0">
                <a:solidFill>
                  <a:srgbClr val="F8E180"/>
                </a:solidFill>
                <a:ea typeface="+mj-ea"/>
                <a:cs typeface="Arial"/>
              </a:rPr>
              <a:t>Upcoming Telecon: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en-US" sz="2000" b="1" i="1" dirty="0">
                <a:solidFill>
                  <a:schemeClr val="bg1"/>
                </a:solidFill>
                <a:latin typeface="Calibri" panose="020F0502020204030204"/>
              </a:rPr>
              <a:t>Extended Joint </a:t>
            </a:r>
            <a:r>
              <a:rPr lang="en-US" sz="2000" b="1" dirty="0">
                <a:solidFill>
                  <a:schemeClr val="bg1"/>
                </a:solidFill>
                <a:latin typeface="Calibri" panose="020F0502020204030204"/>
              </a:rPr>
              <a:t>Telecon with Crosscutting Capabilities</a:t>
            </a:r>
          </a:p>
          <a:p>
            <a:pPr lvl="2">
              <a:defRPr/>
            </a:pPr>
            <a:r>
              <a:rPr lang="en-US" sz="2000" b="1" dirty="0">
                <a:solidFill>
                  <a:schemeClr val="bg1"/>
                </a:solidFill>
                <a:latin typeface="Calibri" panose="020F0502020204030204"/>
              </a:rPr>
              <a:t> </a:t>
            </a:r>
            <a:r>
              <a:rPr lang="en-US" sz="2000" dirty="0">
                <a:solidFill>
                  <a:schemeClr val="bg1"/>
                </a:solidFill>
                <a:latin typeface="Calibri" panose="020F0502020204030204"/>
              </a:rPr>
              <a:t>Thursday, June 27- 11AM-12:30PM EST</a:t>
            </a:r>
          </a:p>
          <a:p>
            <a:pPr lvl="2">
              <a:defRPr/>
            </a:pPr>
            <a:r>
              <a:rPr lang="en-US" sz="2000" b="1" dirty="0">
                <a:solidFill>
                  <a:schemeClr val="bg1"/>
                </a:solidFill>
                <a:latin typeface="Calibri" panose="020F0502020204030204"/>
              </a:rPr>
              <a:t>topic: Power Transmission and Environmental Effects</a:t>
            </a:r>
            <a:r>
              <a:rPr lang="en-US" sz="2000" dirty="0">
                <a:solidFill>
                  <a:schemeClr val="bg1"/>
                </a:solidFill>
                <a:latin typeface="Calibri" panose="020F0502020204030204"/>
              </a:rPr>
              <a:t>. </a:t>
            </a:r>
            <a:r>
              <a:rPr lang="en-US" sz="2000" dirty="0">
                <a:solidFill>
                  <a:srgbClr val="FFFF00"/>
                </a:solidFill>
                <a:latin typeface="Calibri" panose="020F0502020204030204"/>
              </a:rPr>
              <a:t>Details will be emailed soon!</a:t>
            </a:r>
            <a:endParaRPr lang="en-US" sz="2000" dirty="0">
              <a:solidFill>
                <a:schemeClr val="bg1"/>
              </a:solidFill>
              <a:latin typeface="Calibri" panose="020F0502020204030204"/>
            </a:endParaRPr>
          </a:p>
          <a:p>
            <a:pPr lvl="2">
              <a:defRPr/>
            </a:pPr>
            <a:endParaRPr lang="en-US" sz="2000" dirty="0">
              <a:solidFill>
                <a:srgbClr val="FFFF00"/>
              </a:solidFill>
              <a:latin typeface="Calibri" panose="020F0502020204030204"/>
            </a:endParaRPr>
          </a:p>
          <a:p>
            <a:pPr lvl="1">
              <a:defRPr/>
            </a:pPr>
            <a:endParaRPr lang="en-US" sz="2000" dirty="0">
              <a:solidFill>
                <a:srgbClr val="FFFF00"/>
              </a:solidFill>
              <a:latin typeface="Calibri" panose="020F0502020204030204"/>
            </a:endParaRPr>
          </a:p>
          <a:p>
            <a:pPr lvl="1">
              <a:defRPr/>
            </a:pPr>
            <a:endParaRPr lang="en-US" sz="2000" dirty="0">
              <a:solidFill>
                <a:schemeClr val="bg1"/>
              </a:solidFill>
              <a:latin typeface="Calibri" panose="020F0502020204030204"/>
            </a:endParaRPr>
          </a:p>
          <a:p>
            <a:pPr lvl="1">
              <a:defRPr/>
            </a:pPr>
            <a:endParaRPr lang="en-US" sz="2000" dirty="0">
              <a:solidFill>
                <a:schemeClr val="bg1"/>
              </a:solidFill>
              <a:latin typeface="Calibri" panose="020F0502020204030204"/>
            </a:endParaRPr>
          </a:p>
          <a:p>
            <a:pPr lvl="1">
              <a:defRPr/>
            </a:pPr>
            <a:endParaRPr lang="en-US" sz="2000" dirty="0">
              <a:solidFill>
                <a:schemeClr val="bg1"/>
              </a:solidFill>
              <a:latin typeface="Calibri" panose="020F0502020204030204"/>
            </a:endParaRPr>
          </a:p>
          <a:p>
            <a:pPr>
              <a:defRPr/>
            </a:pPr>
            <a:r>
              <a:rPr lang="en-US" sz="2000" dirty="0">
                <a:solidFill>
                  <a:schemeClr val="bg1"/>
                </a:solidFill>
                <a:latin typeface="Calibri" panose="020F0502020204030204"/>
              </a:rPr>
              <a:t>	</a:t>
            </a:r>
          </a:p>
          <a:p>
            <a:pPr>
              <a:defRPr/>
            </a:pPr>
            <a:r>
              <a:rPr lang="en-US" sz="2000" dirty="0">
                <a:solidFill>
                  <a:schemeClr val="bg1"/>
                </a:solidFill>
                <a:latin typeface="Calibri" panose="020F0502020204030204"/>
              </a:rPr>
              <a:t>	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E1C0A11-4F62-4C43-BE0E-044F635BCE24}"/>
              </a:ext>
            </a:extLst>
          </p:cNvPr>
          <p:cNvSpPr/>
          <p:nvPr/>
        </p:nvSpPr>
        <p:spPr>
          <a:xfrm>
            <a:off x="7443187" y="2760730"/>
            <a:ext cx="3933091" cy="151296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/>
              </a:rPr>
              <a:t>Check out the LSIC website for a more complete calendar (and add your events, too!)</a:t>
            </a:r>
            <a:endParaRPr lang="en-US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629430E-F43E-4E94-B6B5-3ABCB55A6818}"/>
              </a:ext>
            </a:extLst>
          </p:cNvPr>
          <p:cNvSpPr txBox="1"/>
          <p:nvPr/>
        </p:nvSpPr>
        <p:spPr>
          <a:xfrm>
            <a:off x="5892530" y="514254"/>
            <a:ext cx="6299471" cy="40011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bg1"/>
                </a:solidFill>
                <a:latin typeface="Calibri" panose="020F0502020204030204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84424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2">
            <a:extLst>
              <a:ext uri="{FF2B5EF4-FFF2-40B4-BE49-F238E27FC236}">
                <a16:creationId xmlns:a16="http://schemas.microsoft.com/office/drawing/2014/main" id="{4377687A-E2C4-49FA-B3E1-30F71408FA5C}"/>
              </a:ext>
            </a:extLst>
          </p:cNvPr>
          <p:cNvSpPr txBox="1">
            <a:spLocks/>
          </p:cNvSpPr>
          <p:nvPr/>
        </p:nvSpPr>
        <p:spPr>
          <a:xfrm>
            <a:off x="15850" y="-93774"/>
            <a:ext cx="12095594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65100" lvl="0">
              <a:defRPr/>
            </a:pPr>
            <a:r>
              <a:rPr lang="en-US" sz="2800" b="1" dirty="0">
                <a:solidFill>
                  <a:srgbClr val="00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LSIC |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Funding Opportunities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DB5913F-20F6-4845-A351-81E4F7F2D9DF}"/>
              </a:ext>
            </a:extLst>
          </p:cNvPr>
          <p:cNvSpPr/>
          <p:nvPr/>
        </p:nvSpPr>
        <p:spPr>
          <a:xfrm>
            <a:off x="11400111" y="-97812"/>
            <a:ext cx="791890" cy="71775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F441D51-6E45-4F0F-89BD-DF441A0B11C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49343" y="-113882"/>
            <a:ext cx="1012176" cy="101217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16222CE-035E-43FD-B6F8-AB25D92A6CD7}"/>
              </a:ext>
            </a:extLst>
          </p:cNvPr>
          <p:cNvSpPr txBox="1"/>
          <p:nvPr/>
        </p:nvSpPr>
        <p:spPr>
          <a:xfrm>
            <a:off x="613041" y="817743"/>
            <a:ext cx="10965918" cy="861774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Check out our website! 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https://lsic.jhuapl.edu/Resources/Funding-Opportunities.php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>
              <a:defRPr/>
            </a:pPr>
            <a:endParaRPr lang="en-US" sz="1400" b="1" dirty="0">
              <a:solidFill>
                <a:srgbClr val="00B050"/>
              </a:solidFill>
              <a:latin typeface="Calibri" panose="020F0502020204030204"/>
            </a:endParaRPr>
          </a:p>
          <a:p>
            <a:pPr>
              <a:defRPr/>
            </a:pPr>
            <a:endParaRPr lang="en-US" sz="1200" u="sng" dirty="0">
              <a:solidFill>
                <a:schemeClr val="bg1"/>
              </a:solidFill>
              <a:latin typeface="Calibri" panose="020F0502020204030204"/>
            </a:endParaRP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71312CCE-4BBD-4193-9DE2-80535EA4A287}"/>
              </a:ext>
            </a:extLst>
          </p:cNvPr>
          <p:cNvSpPr txBox="1">
            <a:spLocks/>
          </p:cNvSpPr>
          <p:nvPr/>
        </p:nvSpPr>
        <p:spPr>
          <a:xfrm>
            <a:off x="9409733" y="654136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C508F0-1AA7-8449-B96D-5FDB74B9F69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865F46-CC78-48D2-A1ED-87D9087ECB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6607" y="1349151"/>
            <a:ext cx="8978786" cy="10563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704A48A-941A-4C76-9D7C-675BD6FC60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06607" y="2591034"/>
            <a:ext cx="8978786" cy="40352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B4D6815-2307-4A34-AA15-818E4028564A}"/>
              </a:ext>
            </a:extLst>
          </p:cNvPr>
          <p:cNvSpPr/>
          <p:nvPr/>
        </p:nvSpPr>
        <p:spPr>
          <a:xfrm>
            <a:off x="5857060" y="4297539"/>
            <a:ext cx="4300695" cy="537318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Get prepared for 2024 SBIR Ignite Phase I solicitation- June, 2024! 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71F8D585-2D38-4C6A-8832-C102F7BEA075}"/>
              </a:ext>
            </a:extLst>
          </p:cNvPr>
          <p:cNvCxnSpPr/>
          <p:nvPr/>
        </p:nvCxnSpPr>
        <p:spPr>
          <a:xfrm>
            <a:off x="4803112" y="4770953"/>
            <a:ext cx="878686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E438AC3B-88B3-4502-81F7-ADC55D7C881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34076" y="4908620"/>
            <a:ext cx="2575657" cy="1727030"/>
          </a:xfrm>
          <a:prstGeom prst="rect">
            <a:avLst/>
          </a:prstGeom>
          <a:ln w="28575">
            <a:solidFill>
              <a:srgbClr val="102F60"/>
            </a:solidFill>
          </a:ln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F3955BEC-EF61-4022-AD2A-A9AB8FDE7F18}"/>
              </a:ext>
            </a:extLst>
          </p:cNvPr>
          <p:cNvCxnSpPr>
            <a:cxnSpLocks/>
          </p:cNvCxnSpPr>
          <p:nvPr/>
        </p:nvCxnSpPr>
        <p:spPr>
          <a:xfrm>
            <a:off x="5242455" y="5234852"/>
            <a:ext cx="1479892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01659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93D477-2F47-8E9C-7A5B-4DFB36C0E9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93144-C76E-764F-93FB-58C67DB58A80}" type="datetime3">
              <a:rPr lang="en-US" smtClean="0"/>
              <a:t>23 May 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006933-FD53-FD55-BE12-217CFC8478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3AC65-F63C-38C4-9C19-93ED819B09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38221" y="6500488"/>
            <a:ext cx="369465" cy="357511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EBCDCBD-78E1-0D41-A999-31B5EBF8E02C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C0955ED-17F0-B24A-3A3E-17D21AA7DE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17794" cy="6858000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BC0177C-59F7-4C3D-BF5D-AE80A11D2B30}"/>
              </a:ext>
            </a:extLst>
          </p:cNvPr>
          <p:cNvSpPr txBox="1">
            <a:spLocks/>
          </p:cNvSpPr>
          <p:nvPr/>
        </p:nvSpPr>
        <p:spPr>
          <a:xfrm>
            <a:off x="9409733" y="654136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C508F0-1AA7-8449-B96D-5FDB74B9F69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66023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2">
            <a:extLst>
              <a:ext uri="{FF2B5EF4-FFF2-40B4-BE49-F238E27FC236}">
                <a16:creationId xmlns:a16="http://schemas.microsoft.com/office/drawing/2014/main" id="{727B9213-32F0-4A3F-AF1B-344EFAF54DB5}"/>
              </a:ext>
            </a:extLst>
          </p:cNvPr>
          <p:cNvSpPr txBox="1">
            <a:spLocks/>
          </p:cNvSpPr>
          <p:nvPr/>
        </p:nvSpPr>
        <p:spPr>
          <a:xfrm>
            <a:off x="15850" y="-93774"/>
            <a:ext cx="12095594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65100" lvl="0">
              <a:defRPr/>
            </a:pPr>
            <a:r>
              <a:rPr lang="en-US" sz="2800" b="1" dirty="0">
                <a:solidFill>
                  <a:srgbClr val="00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LSIC |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May Speaker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2C99762-FF00-AF48-86F8-5A4BBCA568E3}"/>
              </a:ext>
            </a:extLst>
          </p:cNvPr>
          <p:cNvSpPr/>
          <p:nvPr/>
        </p:nvSpPr>
        <p:spPr>
          <a:xfrm>
            <a:off x="11400111" y="-97812"/>
            <a:ext cx="791890" cy="71775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73D739B-E343-0842-B432-950EAC1DF25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49343" y="-113882"/>
            <a:ext cx="1012176" cy="1012176"/>
          </a:xfrm>
          <a:prstGeom prst="rect">
            <a:avLst/>
          </a:prstGeom>
        </p:spPr>
      </p:pic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50C6E8CE-E203-2742-A376-BEF31E4E6DD6}"/>
              </a:ext>
            </a:extLst>
          </p:cNvPr>
          <p:cNvSpPr txBox="1">
            <a:spLocks/>
          </p:cNvSpPr>
          <p:nvPr/>
        </p:nvSpPr>
        <p:spPr>
          <a:xfrm>
            <a:off x="9409733" y="654136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C508F0-1AA7-8449-B96D-5FDB74B9F69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BE1EAB-D790-6CCE-D3AB-2E05F3108856}"/>
              </a:ext>
            </a:extLst>
          </p:cNvPr>
          <p:cNvSpPr txBox="1"/>
          <p:nvPr/>
        </p:nvSpPr>
        <p:spPr>
          <a:xfrm>
            <a:off x="4863802" y="4476013"/>
            <a:ext cx="2563266" cy="461665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400" b="1" dirty="0">
                <a:solidFill>
                  <a:schemeClr val="bg1"/>
                </a:solidFill>
                <a:latin typeface="Calibri" panose="020F0502020204030204"/>
              </a:rPr>
              <a:t>Tom Nugent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2AF903B-851B-4F49-BAFD-1DB5D386F094}"/>
              </a:ext>
            </a:extLst>
          </p:cNvPr>
          <p:cNvSpPr txBox="1"/>
          <p:nvPr/>
        </p:nvSpPr>
        <p:spPr>
          <a:xfrm>
            <a:off x="848669" y="619459"/>
            <a:ext cx="10494668" cy="21852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2800" dirty="0">
              <a:solidFill>
                <a:schemeClr val="bg1"/>
              </a:solidFill>
            </a:endParaRP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Lunar Surface Power Beaming Update</a:t>
            </a:r>
          </a:p>
          <a:p>
            <a:pPr algn="ctr"/>
            <a:r>
              <a:rPr lang="en-US" sz="2400" dirty="0" err="1">
                <a:solidFill>
                  <a:schemeClr val="bg1"/>
                </a:solidFill>
              </a:rPr>
              <a:t>PowerLight</a:t>
            </a:r>
            <a:r>
              <a:rPr lang="en-US" sz="2400" dirty="0">
                <a:solidFill>
                  <a:schemeClr val="bg1"/>
                </a:solidFill>
              </a:rPr>
              <a:t> Technologies as part of Blue Origin team for the DARPA LunA-10 Project</a:t>
            </a:r>
          </a:p>
          <a:p>
            <a:pPr algn="ctr"/>
            <a:endParaRPr lang="en-US" sz="2800" dirty="0">
              <a:solidFill>
                <a:schemeClr val="bg1"/>
              </a:solidFill>
            </a:endParaRPr>
          </a:p>
          <a:p>
            <a:endParaRPr lang="en-US" sz="28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D11C3CC-8351-4D06-9A08-F936D0CE64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3802" y="2011617"/>
            <a:ext cx="2464396" cy="24643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1794374-9265-4E32-8BB8-A250E7DA473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0285"/>
          <a:stretch/>
        </p:blipFill>
        <p:spPr>
          <a:xfrm>
            <a:off x="4361018" y="5002472"/>
            <a:ext cx="3469965" cy="770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7082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4300148"/>
      </p:ext>
    </p:extLst>
  </p:cSld>
  <p:clrMapOvr>
    <a:masterClrMapping/>
  </p:clrMapOvr>
</p:sld>
</file>

<file path=ppt/theme/theme1.xml><?xml version="1.0" encoding="utf-8"?>
<a:theme xmlns:a="http://schemas.openxmlformats.org/drawingml/2006/main" name="APL-PowerPoint-Theme_dark">
  <a:themeElements>
    <a:clrScheme name="APL PPT Template Palett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2C73"/>
      </a:accent1>
      <a:accent2>
        <a:srgbClr val="3E8EDE"/>
      </a:accent2>
      <a:accent3>
        <a:srgbClr val="74AA50"/>
      </a:accent3>
      <a:accent4>
        <a:srgbClr val="D2D755"/>
      </a:accent4>
      <a:accent5>
        <a:srgbClr val="FF9E16"/>
      </a:accent5>
      <a:accent6>
        <a:srgbClr val="E03C30"/>
      </a:accent6>
      <a:hlink>
        <a:srgbClr val="0537FF"/>
      </a:hlink>
      <a:folHlink>
        <a:srgbClr val="953A7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solidFill>
            <a:schemeClr val="bg1"/>
          </a:solidFill>
        </a:ln>
      </a:spPr>
      <a:bodyPr rtlCol="0" anchor="ctr">
        <a:normAutofit/>
      </a:bodyPr>
      <a:lstStyle>
        <a:defPPr algn="ctr">
          <a:defRPr sz="20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bg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 w="19050">
          <a:noFill/>
        </a:ln>
      </a:spPr>
      <a:bodyPr wrap="square" rtlCol="0">
        <a:spAutoFit/>
      </a:bodyPr>
      <a:lstStyle>
        <a:defPPr>
          <a:defRPr sz="2000" dirty="0" err="1" smtClean="0">
            <a:solidFill>
              <a:schemeClr val="bg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LSIC_SP_Template2" id="{C6ADA3D5-F5E8-F240-B112-05BEB6FD8BD6}" vid="{62A04129-1660-E04B-8B02-E4664D80B477}"/>
    </a:ext>
  </a:extLst>
</a:theme>
</file>

<file path=ppt/theme/theme2.xml><?xml version="1.0" encoding="utf-8"?>
<a:theme xmlns:a="http://schemas.openxmlformats.org/drawingml/2006/main" name="65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SIC_SP_Template2" id="{C6ADA3D5-F5E8-F240-B112-05BEB6FD8BD6}" vid="{16564095-1E1E-3941-BC5A-4165F13D0F5C}"/>
    </a:ext>
  </a:extLst>
</a:theme>
</file>

<file path=ppt/theme/theme3.xml><?xml version="1.0" encoding="utf-8"?>
<a:theme xmlns:a="http://schemas.openxmlformats.org/drawingml/2006/main" name="2_Office Theme">
  <a:themeElements>
    <a:clrScheme name="Custom 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LSIC_SP_Template2" id="{C6ADA3D5-F5E8-F240-B112-05BEB6FD8BD6}" vid="{1DC68319-E44B-124A-A53C-F8A24E0D5CB0}"/>
    </a:ext>
  </a:extLst>
</a:theme>
</file>

<file path=ppt/theme/theme4.xml><?xml version="1.0" encoding="utf-8"?>
<a:theme xmlns:a="http://schemas.openxmlformats.org/drawingml/2006/main" name="1_Titles">
  <a:themeElements>
    <a:clrScheme name="Custom 1">
      <a:dk1>
        <a:srgbClr val="2D2A26"/>
      </a:dk1>
      <a:lt1>
        <a:srgbClr val="FFFFFF"/>
      </a:lt1>
      <a:dk2>
        <a:srgbClr val="76777A"/>
      </a:dk2>
      <a:lt2>
        <a:srgbClr val="C8C8C8"/>
      </a:lt2>
      <a:accent1>
        <a:srgbClr val="F5B335"/>
      </a:accent1>
      <a:accent2>
        <a:srgbClr val="002F87"/>
      </a:accent2>
      <a:accent3>
        <a:srgbClr val="B2292E"/>
      </a:accent3>
      <a:accent4>
        <a:srgbClr val="3D7CC9"/>
      </a:accent4>
      <a:accent5>
        <a:srgbClr val="BDA460"/>
      </a:accent5>
      <a:accent6>
        <a:srgbClr val="E87200"/>
      </a:accent6>
      <a:hlink>
        <a:srgbClr val="3D7CC9"/>
      </a:hlink>
      <a:folHlink>
        <a:srgbClr val="F5B335"/>
      </a:folHlink>
    </a:clrScheme>
    <a:fontScheme name="HBR v2.1">
      <a:majorFont>
        <a:latin typeface="Barlow Condensed"/>
        <a:ea typeface=""/>
        <a:cs typeface=""/>
      </a:majorFont>
      <a:minorFont>
        <a:latin typeface="Acumin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HR_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R_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R_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R_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R_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R_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R_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R_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R_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R_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R_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R_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2" id="{37419976-1995-42EE-AFB6-E76576D823C0}" vid="{A7DB05BD-6615-4838-9847-7278807BAFA9}"/>
    </a:ext>
  </a:extLst>
</a:theme>
</file>

<file path=ppt/theme/theme5.xml><?xml version="1.0" encoding="utf-8"?>
<a:theme xmlns:a="http://schemas.openxmlformats.org/drawingml/2006/main" name="Content">
  <a:themeElements>
    <a:clrScheme name="Custom 1">
      <a:dk1>
        <a:srgbClr val="2D2A26"/>
      </a:dk1>
      <a:lt1>
        <a:srgbClr val="FFFFFF"/>
      </a:lt1>
      <a:dk2>
        <a:srgbClr val="76777A"/>
      </a:dk2>
      <a:lt2>
        <a:srgbClr val="C8C8C8"/>
      </a:lt2>
      <a:accent1>
        <a:srgbClr val="F5B335"/>
      </a:accent1>
      <a:accent2>
        <a:srgbClr val="002F87"/>
      </a:accent2>
      <a:accent3>
        <a:srgbClr val="B2292E"/>
      </a:accent3>
      <a:accent4>
        <a:srgbClr val="3D7CC9"/>
      </a:accent4>
      <a:accent5>
        <a:srgbClr val="BDA460"/>
      </a:accent5>
      <a:accent6>
        <a:srgbClr val="E87200"/>
      </a:accent6>
      <a:hlink>
        <a:srgbClr val="3D7CC9"/>
      </a:hlink>
      <a:folHlink>
        <a:srgbClr val="F5B335"/>
      </a:folHlink>
    </a:clrScheme>
    <a:fontScheme name="HBR v2.1">
      <a:majorFont>
        <a:latin typeface="Barlow Condensed"/>
        <a:ea typeface=""/>
        <a:cs typeface=""/>
      </a:majorFont>
      <a:minorFont>
        <a:latin typeface="Acumin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HR_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R_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R_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R_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R_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R_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R_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R_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R_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R_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R_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R_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2" id="{37419976-1995-42EE-AFB6-E76576D823C0}" vid="{A7DB05BD-6615-4838-9847-7278807BAFA9}"/>
    </a:ext>
  </a:extLst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1_Office Theme">
  <a:themeElements>
    <a:clrScheme name="Custom 20">
      <a:dk1>
        <a:srgbClr val="000000"/>
      </a:dk1>
      <a:lt1>
        <a:srgbClr val="FFFFFF"/>
      </a:lt1>
      <a:dk2>
        <a:srgbClr val="414042"/>
      </a:dk2>
      <a:lt2>
        <a:srgbClr val="F7F8F9"/>
      </a:lt2>
      <a:accent1>
        <a:srgbClr val="002F6C"/>
      </a:accent1>
      <a:accent2>
        <a:srgbClr val="00809E"/>
      </a:accent2>
      <a:accent3>
        <a:srgbClr val="00968F"/>
      </a:accent3>
      <a:accent4>
        <a:srgbClr val="F7D117"/>
      </a:accent4>
      <a:accent5>
        <a:srgbClr val="64B3E8"/>
      </a:accent5>
      <a:accent6>
        <a:srgbClr val="A4899F"/>
      </a:accent6>
      <a:hlink>
        <a:srgbClr val="0563C1"/>
      </a:hlink>
      <a:folHlink>
        <a:srgbClr val="A4899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ockheed Martin PowerPoint_2018_Blue-Title2" id="{FF18C928-1474-A540-8A09-1C36D92B1F60}" vid="{5E11714D-AF48-9E40-8241-CE818B50FA06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APL-PowerPoint-Theme_dark</Template>
  <TotalTime>24361</TotalTime>
  <Words>716</Words>
  <Application>Microsoft Office PowerPoint</Application>
  <PresentationFormat>Widescreen</PresentationFormat>
  <Paragraphs>112</Paragraphs>
  <Slides>9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9</vt:i4>
      </vt:variant>
    </vt:vector>
  </HeadingPairs>
  <TitlesOfParts>
    <vt:vector size="32" baseType="lpstr">
      <vt:lpstr>.AppleSystemUIFont</vt:lpstr>
      <vt:lpstr>Acumin Pro</vt:lpstr>
      <vt:lpstr>Arial</vt:lpstr>
      <vt:lpstr>Arial</vt:lpstr>
      <vt:lpstr>Arial Black</vt:lpstr>
      <vt:lpstr>Arial Bold</vt:lpstr>
      <vt:lpstr>Arial Nova Cond</vt:lpstr>
      <vt:lpstr>Barlow Condensed</vt:lpstr>
      <vt:lpstr>Calibri</vt:lpstr>
      <vt:lpstr>Calibri Light</vt:lpstr>
      <vt:lpstr>Courier New</vt:lpstr>
      <vt:lpstr>Helvetica</vt:lpstr>
      <vt:lpstr>Source Sans Pro</vt:lpstr>
      <vt:lpstr>Symbol</vt:lpstr>
      <vt:lpstr>Verdana</vt:lpstr>
      <vt:lpstr>Wingdings</vt:lpstr>
      <vt:lpstr>APL-PowerPoint-Theme_dark</vt:lpstr>
      <vt:lpstr>65_Office Theme</vt:lpstr>
      <vt:lpstr>2_Office Theme</vt:lpstr>
      <vt:lpstr>1_Titles</vt:lpstr>
      <vt:lpstr>Content</vt:lpstr>
      <vt:lpstr>3_Office Theme</vt:lpstr>
      <vt:lpstr>1_Office Theme</vt:lpstr>
      <vt:lpstr>LSIC Surface Power Telecon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LSIC Surface Power Telecon</dc:title>
  <dc:creator>Young, Sean A. (SES)</dc:creator>
  <cp:lastModifiedBy>Samantha Andrade</cp:lastModifiedBy>
  <cp:revision>192</cp:revision>
  <dcterms:created xsi:type="dcterms:W3CDTF">2022-10-21T17:12:05Z</dcterms:created>
  <dcterms:modified xsi:type="dcterms:W3CDTF">2024-05-23T14:47:14Z</dcterms:modified>
</cp:coreProperties>
</file>