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8" r:id="rId4"/>
    <p:sldMasterId id="2147483810" r:id="rId5"/>
  </p:sldMasterIdLst>
  <p:notesMasterIdLst>
    <p:notesMasterId r:id="rId17"/>
  </p:notesMasterIdLst>
  <p:sldIdLst>
    <p:sldId id="275" r:id="rId6"/>
    <p:sldId id="2199" r:id="rId7"/>
    <p:sldId id="37979" r:id="rId8"/>
    <p:sldId id="15883" r:id="rId9"/>
    <p:sldId id="2235" r:id="rId10"/>
    <p:sldId id="37978" r:id="rId11"/>
    <p:sldId id="15889" r:id="rId12"/>
    <p:sldId id="37980" r:id="rId13"/>
    <p:sldId id="37977" r:id="rId14"/>
    <p:sldId id="15915" r:id="rId15"/>
    <p:sldId id="1590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body" id="{49462F3C-D70E-B942-9FC8-8B758D2FFB9F}">
          <p14:sldIdLst>
            <p14:sldId id="275"/>
            <p14:sldId id="2199"/>
            <p14:sldId id="37979"/>
            <p14:sldId id="15883"/>
            <p14:sldId id="2235"/>
            <p14:sldId id="37978"/>
            <p14:sldId id="15889"/>
            <p14:sldId id="37980"/>
            <p14:sldId id="37977"/>
            <p14:sldId id="15915"/>
            <p14:sldId id="159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180"/>
    <a:srgbClr val="F8E180"/>
    <a:srgbClr val="3B3838"/>
    <a:srgbClr val="0E3065"/>
    <a:srgbClr val="0F3470"/>
    <a:srgbClr val="595959"/>
    <a:srgbClr val="B2D2F2"/>
    <a:srgbClr val="0099FF"/>
    <a:srgbClr val="73FE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87" autoAdjust="0"/>
    <p:restoredTop sz="90807" autoAdjust="0"/>
  </p:normalViewPr>
  <p:slideViewPr>
    <p:cSldViewPr snapToGrid="0" snapToObjects="1" showGuides="1">
      <p:cViewPr varScale="1">
        <p:scale>
          <a:sx n="127" d="100"/>
          <a:sy n="127" d="100"/>
        </p:scale>
        <p:origin x="272" y="192"/>
      </p:cViewPr>
      <p:guideLst/>
    </p:cSldViewPr>
  </p:slideViewPr>
  <p:notesTextViewPr>
    <p:cViewPr>
      <p:scale>
        <a:sx n="100" d="100"/>
        <a:sy n="100" d="100"/>
      </p:scale>
      <p:origin x="0" y="0"/>
    </p:cViewPr>
  </p:notesTextViewPr>
  <p:sorterViewPr>
    <p:cViewPr>
      <p:scale>
        <a:sx n="169" d="100"/>
        <a:sy n="169" d="100"/>
      </p:scale>
      <p:origin x="0" y="0"/>
    </p:cViewPr>
  </p:sorter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9A375-B218-184B-B243-CB7E0F1616A7}" type="datetimeFigureOut">
              <a:rPr lang="en-US" smtClean="0"/>
              <a:t>7/16/24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5F0F0-3408-9F4A-9B24-898CD7F5D4E4}" type="slidenum">
              <a:rPr lang="en-US" smtClean="0"/>
              <a:t>‹#›</a:t>
            </a:fld>
            <a:endParaRPr lang="en-US" dirty="0"/>
          </a:p>
        </p:txBody>
      </p:sp>
    </p:spTree>
    <p:extLst>
      <p:ext uri="{BB962C8B-B14F-4D97-AF65-F5344CB8AC3E}">
        <p14:creationId xmlns:p14="http://schemas.microsoft.com/office/powerpoint/2010/main" val="17270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sic.jhuapl.edu/Resources/Funding-Opportunities.php"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lsic.jhuapl.edu/Resources/Opportunities.php?f=Job"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1</a:t>
            </a:fld>
            <a:endParaRPr lang="en-US" dirty="0"/>
          </a:p>
        </p:txBody>
      </p:sp>
    </p:spTree>
    <p:extLst>
      <p:ext uri="{BB962C8B-B14F-4D97-AF65-F5344CB8AC3E}">
        <p14:creationId xmlns:p14="http://schemas.microsoft.com/office/powerpoint/2010/main" val="1890590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10</a:t>
            </a:fld>
            <a:endParaRPr lang="en-US" dirty="0"/>
          </a:p>
        </p:txBody>
      </p:sp>
    </p:spTree>
    <p:extLst>
      <p:ext uri="{BB962C8B-B14F-4D97-AF65-F5344CB8AC3E}">
        <p14:creationId xmlns:p14="http://schemas.microsoft.com/office/powerpoint/2010/main" val="411532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5F0F0-3408-9F4A-9B24-898CD7F5D4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2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4DD5F0F0-3408-9F4A-9B24-898CD7F5D4E4}" type="slidenum">
              <a:rPr lang="en-US" smtClean="0"/>
              <a:t>2</a:t>
            </a:fld>
            <a:endParaRPr lang="en-US" dirty="0"/>
          </a:p>
        </p:txBody>
      </p:sp>
    </p:spTree>
    <p:extLst>
      <p:ext uri="{BB962C8B-B14F-4D97-AF65-F5344CB8AC3E}">
        <p14:creationId xmlns:p14="http://schemas.microsoft.com/office/powerpoint/2010/main" val="226300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3</a:t>
            </a:fld>
            <a:endParaRPr lang="en-US" dirty="0"/>
          </a:p>
        </p:txBody>
      </p:sp>
    </p:spTree>
    <p:extLst>
      <p:ext uri="{BB962C8B-B14F-4D97-AF65-F5344CB8AC3E}">
        <p14:creationId xmlns:p14="http://schemas.microsoft.com/office/powerpoint/2010/main" val="3099331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10000"/>
              </a:lnSpc>
              <a:spcBef>
                <a:spcPts val="0"/>
              </a:spcBef>
              <a:spcAft>
                <a:spcPts val="600"/>
              </a:spcAft>
              <a:buClrTx/>
              <a:buSzTx/>
              <a:buFont typeface="Arial"/>
              <a:buChar char="•"/>
              <a:tabLst/>
              <a:defRPr/>
            </a:pPr>
            <a:r>
              <a:rPr kumimoji="0" lang="en-US" sz="1200" b="0" i="0" u="none" strike="noStrike" kern="1200" cap="none" spc="0" normalizeH="0" baseline="0" noProof="0" dirty="0">
                <a:ln>
                  <a:noFill/>
                </a:ln>
                <a:solidFill>
                  <a:srgbClr val="0537FF"/>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https://lsic.jhuapl.edu/Resources/Funding-Opportunities.php</a:t>
            </a:r>
            <a:endParaRPr lang="en-US" sz="1200" dirty="0">
              <a:solidFill>
                <a:srgbClr val="FFFFFF"/>
              </a:solidFill>
              <a:latin typeface="Arial" panose="020B0604020202020204"/>
            </a:endParaRPr>
          </a:p>
          <a:p>
            <a:pPr marL="228600" marR="0" lvl="0" indent="-228600" algn="l" defTabSz="914400" rtl="0" eaLnBrk="1" fontAlgn="auto" latinLnBrk="0" hangingPunct="1">
              <a:lnSpc>
                <a:spcPct val="110000"/>
              </a:lnSpc>
              <a:spcBef>
                <a:spcPts val="0"/>
              </a:spcBef>
              <a:spcAft>
                <a:spcPts val="600"/>
              </a:spcAft>
              <a:buClrTx/>
              <a:buSzTx/>
              <a:buFont typeface="Arial"/>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hlinkClick r:id="rId4"/>
              </a:rPr>
              <a:t>https://lsic.jhuapl.edu/Resources/Opportunities.php?f=Job</a:t>
            </a: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 </a:t>
            </a:r>
          </a:p>
        </p:txBody>
      </p:sp>
      <p:sp>
        <p:nvSpPr>
          <p:cNvPr id="4" name="Slide Number Placeholder 3"/>
          <p:cNvSpPr>
            <a:spLocks noGrp="1"/>
          </p:cNvSpPr>
          <p:nvPr>
            <p:ph type="sldNum" sz="quarter" idx="5"/>
          </p:nvPr>
        </p:nvSpPr>
        <p:spPr/>
        <p:txBody>
          <a:bodyPr/>
          <a:lstStyle/>
          <a:p>
            <a:fld id="{4DD5F0F0-3408-9F4A-9B24-898CD7F5D4E4}" type="slidenum">
              <a:rPr lang="en-US" smtClean="0"/>
              <a:t>4</a:t>
            </a:fld>
            <a:endParaRPr lang="en-US" dirty="0"/>
          </a:p>
        </p:txBody>
      </p:sp>
    </p:spTree>
    <p:extLst>
      <p:ext uri="{BB962C8B-B14F-4D97-AF65-F5344CB8AC3E}">
        <p14:creationId xmlns:p14="http://schemas.microsoft.com/office/powerpoint/2010/main" val="129169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5</a:t>
            </a:fld>
            <a:endParaRPr lang="en-US" dirty="0"/>
          </a:p>
        </p:txBody>
      </p:sp>
    </p:spTree>
    <p:extLst>
      <p:ext uri="{BB962C8B-B14F-4D97-AF65-F5344CB8AC3E}">
        <p14:creationId xmlns:p14="http://schemas.microsoft.com/office/powerpoint/2010/main" val="248132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6</a:t>
            </a:fld>
            <a:endParaRPr lang="en-US" dirty="0"/>
          </a:p>
        </p:txBody>
      </p:sp>
    </p:spTree>
    <p:extLst>
      <p:ext uri="{BB962C8B-B14F-4D97-AF65-F5344CB8AC3E}">
        <p14:creationId xmlns:p14="http://schemas.microsoft.com/office/powerpoint/2010/main" val="1957684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5133E-5659-4735-BCAF-C37C66477F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922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8</a:t>
            </a:fld>
            <a:endParaRPr lang="en-US" dirty="0"/>
          </a:p>
        </p:txBody>
      </p:sp>
    </p:spTree>
    <p:extLst>
      <p:ext uri="{BB962C8B-B14F-4D97-AF65-F5344CB8AC3E}">
        <p14:creationId xmlns:p14="http://schemas.microsoft.com/office/powerpoint/2010/main" val="59151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9</a:t>
            </a:fld>
            <a:endParaRPr lang="en-US" dirty="0"/>
          </a:p>
        </p:txBody>
      </p:sp>
    </p:spTree>
    <p:extLst>
      <p:ext uri="{BB962C8B-B14F-4D97-AF65-F5344CB8AC3E}">
        <p14:creationId xmlns:p14="http://schemas.microsoft.com/office/powerpoint/2010/main" val="186413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Black">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6FC4F5B7-D15E-8E45-B377-547E3C3A30DE}" type="datetime3">
              <a:rPr lang="en-US" smtClean="0"/>
              <a:t>16 July 2024</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sp>
        <p:nvSpPr>
          <p:cNvPr id="13" name="Rectangle 1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57" y="1333"/>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5600"/>
            <a:ext cx="9144000" cy="15708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9144000" cy="838200"/>
          </a:xfrm>
        </p:spPr>
        <p:txBody>
          <a:bodyPr lIns="0" tIns="0" rIns="0" bIns="0"/>
          <a:lstStyle>
            <a:lvl1pPr marL="0" indent="0" algn="l">
              <a:buNone/>
              <a:defRPr sz="2400" b="1"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685800" y="4876800"/>
            <a:ext cx="5410200" cy="12954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Tree>
    <p:extLst>
      <p:ext uri="{BB962C8B-B14F-4D97-AF65-F5344CB8AC3E}">
        <p14:creationId xmlns:p14="http://schemas.microsoft.com/office/powerpoint/2010/main" val="2059821802"/>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Column,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2500" y="1485900"/>
            <a:ext cx="4952999"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1" y="5486400"/>
            <a:ext cx="10286999"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485900"/>
            <a:ext cx="4953000"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p>
            <a:fld id="{BBA46A65-1F10-0743-A123-6A273799F4F3}" type="datetime3">
              <a:rPr lang="en-US" smtClean="0"/>
              <a:t>16 July 2024</a:t>
            </a:fld>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4EBCDCBD-78E1-0D41-A999-31B5EBF8E02C}" type="slidenum">
              <a:rPr lang="en-US" smtClean="0"/>
              <a:pPr/>
              <a:t>‹#›</a:t>
            </a:fld>
            <a:endParaRPr lang="en-US" dirty="0"/>
          </a:p>
        </p:txBody>
      </p:sp>
      <p:sp>
        <p:nvSpPr>
          <p:cNvPr id="10"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12" name="Text Placeholder 8"/>
          <p:cNvSpPr>
            <a:spLocks noGrp="1"/>
          </p:cNvSpPr>
          <p:nvPr>
            <p:ph type="body" sz="quarter" idx="18"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pic>
        <p:nvPicPr>
          <p:cNvPr id="14" name="Picture 13">
            <a:extLst>
              <a:ext uri="{FF2B5EF4-FFF2-40B4-BE49-F238E27FC236}">
                <a16:creationId xmlns:a16="http://schemas.microsoft.com/office/drawing/2014/main" id="{A82927BC-A840-7041-BA16-52B5A3F64FC8}"/>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55164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a:t>
            </a:r>
          </a:p>
        </p:txBody>
      </p:sp>
      <p:sp>
        <p:nvSpPr>
          <p:cNvPr id="9" name="Chart Placeholder 8"/>
          <p:cNvSpPr>
            <a:spLocks noGrp="1"/>
          </p:cNvSpPr>
          <p:nvPr>
            <p:ph type="chart" sz="quarter" idx="16" hasCustomPrompt="1"/>
          </p:nvPr>
        </p:nvSpPr>
        <p:spPr>
          <a:xfrm>
            <a:off x="952500" y="1181100"/>
            <a:ext cx="4952999" cy="41762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5" name="Chart Placeholder 8"/>
          <p:cNvSpPr>
            <a:spLocks noGrp="1"/>
          </p:cNvSpPr>
          <p:nvPr>
            <p:ph type="chart" sz="quarter" idx="17" hasCustomPrompt="1"/>
          </p:nvPr>
        </p:nvSpPr>
        <p:spPr>
          <a:xfrm>
            <a:off x="6286500" y="1181100"/>
            <a:ext cx="4953000" cy="41762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1" name="Text Placeholder 12"/>
          <p:cNvSpPr>
            <a:spLocks noGrp="1"/>
          </p:cNvSpPr>
          <p:nvPr>
            <p:ph type="body" sz="quarter" idx="14" hasCustomPrompt="1"/>
          </p:nvPr>
        </p:nvSpPr>
        <p:spPr>
          <a:xfrm>
            <a:off x="1602235"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6"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3" name="Date Placeholder 2"/>
          <p:cNvSpPr>
            <a:spLocks noGrp="1"/>
          </p:cNvSpPr>
          <p:nvPr>
            <p:ph type="dt" sz="half" idx="18"/>
          </p:nvPr>
        </p:nvSpPr>
        <p:spPr/>
        <p:txBody>
          <a:bodyPr/>
          <a:lstStyle/>
          <a:p>
            <a:fld id="{DE3EFA9C-8E0B-6348-9062-E00FAD032A98}" type="datetime3">
              <a:rPr lang="en-US" smtClean="0"/>
              <a:t>16 July 2024</a:t>
            </a:fld>
            <a:endParaRPr lang="en-US" dirty="0"/>
          </a:p>
        </p:txBody>
      </p:sp>
      <p:sp>
        <p:nvSpPr>
          <p:cNvPr id="7" name="Footer Placeholder 6"/>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4EBCDCBD-78E1-0D41-A999-31B5EBF8E02C}" type="slidenum">
              <a:rPr lang="en-US" smtClean="0"/>
              <a:pPr/>
              <a:t>‹#›</a:t>
            </a:fld>
            <a:endParaRPr lang="en-US" dirty="0"/>
          </a:p>
        </p:txBody>
      </p:sp>
      <p:pic>
        <p:nvPicPr>
          <p:cNvPr id="10" name="Picture 9">
            <a:extLst>
              <a:ext uri="{FF2B5EF4-FFF2-40B4-BE49-F238E27FC236}">
                <a16:creationId xmlns:a16="http://schemas.microsoft.com/office/drawing/2014/main" id="{2F3A485B-147C-8D4B-9DC2-3A389CDB5362}"/>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73223750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Comparison, Subtitle">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952500" y="1485900"/>
            <a:ext cx="4952999" cy="38714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5" name="Chart Placeholder 8"/>
          <p:cNvSpPr>
            <a:spLocks noGrp="1"/>
          </p:cNvSpPr>
          <p:nvPr>
            <p:ph type="chart" sz="quarter" idx="17" hasCustomPrompt="1"/>
          </p:nvPr>
        </p:nvSpPr>
        <p:spPr>
          <a:xfrm>
            <a:off x="6286500" y="1485900"/>
            <a:ext cx="4953000" cy="38714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1" name="Text Placeholder 12"/>
          <p:cNvSpPr>
            <a:spLocks noGrp="1"/>
          </p:cNvSpPr>
          <p:nvPr>
            <p:ph type="body" sz="quarter" idx="14" hasCustomPrompt="1"/>
          </p:nvPr>
        </p:nvSpPr>
        <p:spPr>
          <a:xfrm>
            <a:off x="1602235"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6"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3" name="Date Placeholder 2"/>
          <p:cNvSpPr>
            <a:spLocks noGrp="1"/>
          </p:cNvSpPr>
          <p:nvPr>
            <p:ph type="dt" sz="half" idx="18"/>
          </p:nvPr>
        </p:nvSpPr>
        <p:spPr/>
        <p:txBody>
          <a:bodyPr/>
          <a:lstStyle/>
          <a:p>
            <a:fld id="{5B0EFD30-7F7C-3047-BD48-B182FC99073F}" type="datetime3">
              <a:rPr lang="en-US" smtClean="0"/>
              <a:t>16 July 2024</a:t>
            </a:fld>
            <a:endParaRPr lang="en-US" dirty="0"/>
          </a:p>
        </p:txBody>
      </p:sp>
      <p:sp>
        <p:nvSpPr>
          <p:cNvPr id="7" name="Footer Placeholder 6"/>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4EBCDCBD-78E1-0D41-A999-31B5EBF8E02C}" type="slidenum">
              <a:rPr lang="en-US" smtClean="0"/>
              <a:pPr/>
              <a:t>‹#›</a:t>
            </a:fld>
            <a:endParaRPr lang="en-US" dirty="0"/>
          </a:p>
        </p:txBody>
      </p:sp>
      <p:sp>
        <p:nvSpPr>
          <p:cNvPr id="10"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13" name="Text Placeholder 8"/>
          <p:cNvSpPr>
            <a:spLocks noGrp="1"/>
          </p:cNvSpPr>
          <p:nvPr>
            <p:ph type="body" sz="quarter" idx="13"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pic>
        <p:nvPicPr>
          <p:cNvPr id="14" name="Picture 13">
            <a:extLst>
              <a:ext uri="{FF2B5EF4-FFF2-40B4-BE49-F238E27FC236}">
                <a16:creationId xmlns:a16="http://schemas.microsoft.com/office/drawing/2014/main" id="{0298A9D8-6900-CC41-B62F-078D78C2856C}"/>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19098692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Column Feature">
    <p:spTree>
      <p:nvGrpSpPr>
        <p:cNvPr id="1" name=""/>
        <p:cNvGrpSpPr/>
        <p:nvPr/>
      </p:nvGrpSpPr>
      <p:grpSpPr>
        <a:xfrm>
          <a:off x="0" y="0"/>
          <a:ext cx="0" cy="0"/>
          <a:chOff x="0" y="0"/>
          <a:chExt cx="0" cy="0"/>
        </a:xfrm>
      </p:grpSpPr>
      <p:cxnSp>
        <p:nvCxnSpPr>
          <p:cNvPr id="3" name="Straight Connector 2"/>
          <p:cNvCxnSpPr/>
          <p:nvPr/>
        </p:nvCxnSpPr>
        <p:spPr>
          <a:xfrm>
            <a:off x="4277927" y="1198563"/>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14073" y="1198563"/>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457200" y="419099"/>
            <a:ext cx="11277600" cy="766763"/>
          </a:xfrm>
        </p:spPr>
        <p:txBody>
          <a:bodyPr/>
          <a:lstStyle/>
          <a:p>
            <a:r>
              <a:rPr lang="en-US" dirty="0"/>
              <a:t>Click to add title</a:t>
            </a:r>
          </a:p>
        </p:txBody>
      </p:sp>
      <p:cxnSp>
        <p:nvCxnSpPr>
          <p:cNvPr id="17" name="Straight Connector 16"/>
          <p:cNvCxnSpPr/>
          <p:nvPr userDrawn="1"/>
        </p:nvCxnSpPr>
        <p:spPr>
          <a:xfrm>
            <a:off x="4277927" y="1198563"/>
            <a:ext cx="0" cy="39830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7914073" y="1198563"/>
            <a:ext cx="0" cy="39830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4"/>
          </p:nvPr>
        </p:nvSpPr>
        <p:spPr/>
        <p:txBody>
          <a:bodyPr/>
          <a:lstStyle/>
          <a:p>
            <a:fld id="{EC9023B6-8142-9A40-9210-7F8A5DE4E551}" type="datetime3">
              <a:rPr lang="en-US" smtClean="0"/>
              <a:t>16 July 2024</a:t>
            </a:fld>
            <a:endParaRPr lang="en-US" dirty="0"/>
          </a:p>
        </p:txBody>
      </p:sp>
      <p:sp>
        <p:nvSpPr>
          <p:cNvPr id="4" name="Footer Placeholder 3"/>
          <p:cNvSpPr>
            <a:spLocks noGrp="1"/>
          </p:cNvSpPr>
          <p:nvPr>
            <p:ph type="ftr" sz="quarter" idx="25"/>
          </p:nvPr>
        </p:nvSpPr>
        <p:spPr/>
        <p:txBody>
          <a:bodyPr/>
          <a:lstStyle/>
          <a:p>
            <a:endParaRPr lang="en-US" dirty="0"/>
          </a:p>
        </p:txBody>
      </p:sp>
      <p:sp>
        <p:nvSpPr>
          <p:cNvPr id="5" name="Slide Number Placeholder 4"/>
          <p:cNvSpPr>
            <a:spLocks noGrp="1"/>
          </p:cNvSpPr>
          <p:nvPr>
            <p:ph type="sldNum" sz="quarter" idx="26"/>
          </p:nvPr>
        </p:nvSpPr>
        <p:spPr/>
        <p:txBody>
          <a:bodyPr/>
          <a:lstStyle/>
          <a:p>
            <a:fld id="{4EBCDCBD-78E1-0D41-A999-31B5EBF8E02C}" type="slidenum">
              <a:rPr lang="en-US" smtClean="0"/>
              <a:pPr/>
              <a:t>‹#›</a:t>
            </a:fld>
            <a:endParaRPr lang="en-US" dirty="0"/>
          </a:p>
        </p:txBody>
      </p:sp>
      <p:sp>
        <p:nvSpPr>
          <p:cNvPr id="20" name="Text Placeholder 12"/>
          <p:cNvSpPr>
            <a:spLocks noGrp="1"/>
          </p:cNvSpPr>
          <p:nvPr>
            <p:ph type="body" sz="quarter" idx="14" hasCustomPrompt="1"/>
          </p:nvPr>
        </p:nvSpPr>
        <p:spPr>
          <a:xfrm>
            <a:off x="952500" y="55102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21" name="Content Placeholder 2"/>
          <p:cNvSpPr>
            <a:spLocks noGrp="1"/>
          </p:cNvSpPr>
          <p:nvPr>
            <p:ph idx="1" hasCustomPrompt="1"/>
          </p:nvPr>
        </p:nvSpPr>
        <p:spPr>
          <a:xfrm>
            <a:off x="952544" y="3924301"/>
            <a:ext cx="2988364"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9" name="Text Placeholder 9"/>
          <p:cNvSpPr>
            <a:spLocks noGrp="1"/>
          </p:cNvSpPr>
          <p:nvPr>
            <p:ph type="body" sz="quarter" idx="16" hasCustomPrompt="1"/>
          </p:nvPr>
        </p:nvSpPr>
        <p:spPr>
          <a:xfrm>
            <a:off x="952500" y="3619500"/>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0" name="Content Placeholder 2"/>
          <p:cNvSpPr>
            <a:spLocks noGrp="1"/>
          </p:cNvSpPr>
          <p:nvPr>
            <p:ph idx="17" hasCustomPrompt="1"/>
          </p:nvPr>
        </p:nvSpPr>
        <p:spPr>
          <a:xfrm>
            <a:off x="4606154" y="3924301"/>
            <a:ext cx="2979692"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1" name="Text Placeholder 9"/>
          <p:cNvSpPr>
            <a:spLocks noGrp="1"/>
          </p:cNvSpPr>
          <p:nvPr>
            <p:ph type="body" sz="quarter" idx="18" hasCustomPrompt="1"/>
          </p:nvPr>
        </p:nvSpPr>
        <p:spPr>
          <a:xfrm>
            <a:off x="4606109" y="3619500"/>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2" name="Content Placeholder 2"/>
          <p:cNvSpPr>
            <a:spLocks noGrp="1"/>
          </p:cNvSpPr>
          <p:nvPr>
            <p:ph idx="19" hasCustomPrompt="1"/>
          </p:nvPr>
        </p:nvSpPr>
        <p:spPr>
          <a:xfrm>
            <a:off x="8256050" y="3924301"/>
            <a:ext cx="2983450"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3" name="Text Placeholder 9"/>
          <p:cNvSpPr>
            <a:spLocks noGrp="1"/>
          </p:cNvSpPr>
          <p:nvPr>
            <p:ph type="body" sz="quarter" idx="20" hasCustomPrompt="1"/>
          </p:nvPr>
        </p:nvSpPr>
        <p:spPr>
          <a:xfrm>
            <a:off x="8257327" y="3619500"/>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4" name="Picture Placeholder 8"/>
          <p:cNvSpPr>
            <a:spLocks noGrp="1"/>
          </p:cNvSpPr>
          <p:nvPr>
            <p:ph type="pic" sz="quarter" idx="21" hasCustomPrompt="1"/>
          </p:nvPr>
        </p:nvSpPr>
        <p:spPr>
          <a:xfrm>
            <a:off x="952500" y="1181099"/>
            <a:ext cx="2988409" cy="2231135"/>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5" name="Picture Placeholder 8"/>
          <p:cNvSpPr>
            <a:spLocks noGrp="1"/>
          </p:cNvSpPr>
          <p:nvPr>
            <p:ph type="pic" sz="quarter" idx="22" hasCustomPrompt="1"/>
          </p:nvPr>
        </p:nvSpPr>
        <p:spPr>
          <a:xfrm>
            <a:off x="4606105" y="1181100"/>
            <a:ext cx="297973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Picture Placeholder 8"/>
          <p:cNvSpPr>
            <a:spLocks noGrp="1"/>
          </p:cNvSpPr>
          <p:nvPr>
            <p:ph type="pic" sz="quarter" idx="23" hasCustomPrompt="1"/>
          </p:nvPr>
        </p:nvSpPr>
        <p:spPr>
          <a:xfrm>
            <a:off x="8257323" y="1181100"/>
            <a:ext cx="298217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Tree>
    <p:extLst>
      <p:ext uri="{BB962C8B-B14F-4D97-AF65-F5344CB8AC3E}">
        <p14:creationId xmlns:p14="http://schemas.microsoft.com/office/powerpoint/2010/main" val="265973845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Column Feature, Subtitle">
    <p:spTree>
      <p:nvGrpSpPr>
        <p:cNvPr id="1" name=""/>
        <p:cNvGrpSpPr/>
        <p:nvPr/>
      </p:nvGrpSpPr>
      <p:grpSpPr>
        <a:xfrm>
          <a:off x="0" y="0"/>
          <a:ext cx="0" cy="0"/>
          <a:chOff x="0" y="0"/>
          <a:chExt cx="0" cy="0"/>
        </a:xfrm>
      </p:grpSpPr>
      <p:sp>
        <p:nvSpPr>
          <p:cNvPr id="2" name="Date Placeholder 1"/>
          <p:cNvSpPr>
            <a:spLocks noGrp="1"/>
          </p:cNvSpPr>
          <p:nvPr>
            <p:ph type="dt" sz="half" idx="24"/>
          </p:nvPr>
        </p:nvSpPr>
        <p:spPr/>
        <p:txBody>
          <a:bodyPr/>
          <a:lstStyle/>
          <a:p>
            <a:fld id="{2F459E24-4E82-C847-9E38-FA4A50F51829}" type="datetime3">
              <a:rPr lang="en-US" smtClean="0"/>
              <a:t>16 July 2024</a:t>
            </a:fld>
            <a:endParaRPr lang="en-US" dirty="0"/>
          </a:p>
        </p:txBody>
      </p:sp>
      <p:sp>
        <p:nvSpPr>
          <p:cNvPr id="4" name="Footer Placeholder 3"/>
          <p:cNvSpPr>
            <a:spLocks noGrp="1"/>
          </p:cNvSpPr>
          <p:nvPr>
            <p:ph type="ftr" sz="quarter" idx="25"/>
          </p:nvPr>
        </p:nvSpPr>
        <p:spPr/>
        <p:txBody>
          <a:bodyPr/>
          <a:lstStyle/>
          <a:p>
            <a:endParaRPr lang="en-US" dirty="0"/>
          </a:p>
        </p:txBody>
      </p:sp>
      <p:sp>
        <p:nvSpPr>
          <p:cNvPr id="5" name="Slide Number Placeholder 4"/>
          <p:cNvSpPr>
            <a:spLocks noGrp="1"/>
          </p:cNvSpPr>
          <p:nvPr>
            <p:ph type="sldNum" sz="quarter" idx="26"/>
          </p:nvPr>
        </p:nvSpPr>
        <p:spPr/>
        <p:txBody>
          <a:bodyPr/>
          <a:lstStyle/>
          <a:p>
            <a:fld id="{4EBCDCBD-78E1-0D41-A999-31B5EBF8E02C}" type="slidenum">
              <a:rPr lang="en-US" smtClean="0"/>
              <a:pPr/>
              <a:t>‹#›</a:t>
            </a:fld>
            <a:endParaRPr lang="en-US" dirty="0"/>
          </a:p>
        </p:txBody>
      </p:sp>
      <p:sp>
        <p:nvSpPr>
          <p:cNvPr id="20"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1"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cxnSp>
        <p:nvCxnSpPr>
          <p:cNvPr id="29" name="Straight Connector 28"/>
          <p:cNvCxnSpPr/>
          <p:nvPr userDrawn="1"/>
        </p:nvCxnSpPr>
        <p:spPr>
          <a:xfrm>
            <a:off x="4277927" y="1503364"/>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7914073" y="1503364"/>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277927" y="1503364"/>
            <a:ext cx="0" cy="36782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914073" y="1503364"/>
            <a:ext cx="0" cy="36782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1" hasCustomPrompt="1"/>
          </p:nvPr>
        </p:nvSpPr>
        <p:spPr>
          <a:xfrm>
            <a:off x="952544" y="4229101"/>
            <a:ext cx="2988364"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4" name="Text Placeholder 9"/>
          <p:cNvSpPr>
            <a:spLocks noGrp="1"/>
          </p:cNvSpPr>
          <p:nvPr>
            <p:ph type="body" sz="quarter" idx="16" hasCustomPrompt="1"/>
          </p:nvPr>
        </p:nvSpPr>
        <p:spPr>
          <a:xfrm>
            <a:off x="952500" y="3924301"/>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5" name="Content Placeholder 2"/>
          <p:cNvSpPr>
            <a:spLocks noGrp="1"/>
          </p:cNvSpPr>
          <p:nvPr>
            <p:ph idx="17" hasCustomPrompt="1"/>
          </p:nvPr>
        </p:nvSpPr>
        <p:spPr>
          <a:xfrm>
            <a:off x="4606154" y="4229101"/>
            <a:ext cx="2979692"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6" name="Text Placeholder 9"/>
          <p:cNvSpPr>
            <a:spLocks noGrp="1"/>
          </p:cNvSpPr>
          <p:nvPr>
            <p:ph type="body" sz="quarter" idx="18" hasCustomPrompt="1"/>
          </p:nvPr>
        </p:nvSpPr>
        <p:spPr>
          <a:xfrm>
            <a:off x="4606109" y="3924301"/>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7" name="Content Placeholder 2"/>
          <p:cNvSpPr>
            <a:spLocks noGrp="1"/>
          </p:cNvSpPr>
          <p:nvPr>
            <p:ph idx="19" hasCustomPrompt="1"/>
          </p:nvPr>
        </p:nvSpPr>
        <p:spPr>
          <a:xfrm>
            <a:off x="8256050" y="4229101"/>
            <a:ext cx="2983450"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8" name="Text Placeholder 9"/>
          <p:cNvSpPr>
            <a:spLocks noGrp="1"/>
          </p:cNvSpPr>
          <p:nvPr>
            <p:ph type="body" sz="quarter" idx="20" hasCustomPrompt="1"/>
          </p:nvPr>
        </p:nvSpPr>
        <p:spPr>
          <a:xfrm>
            <a:off x="8257327" y="3924301"/>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9" name="Picture Placeholder 8"/>
          <p:cNvSpPr>
            <a:spLocks noGrp="1"/>
          </p:cNvSpPr>
          <p:nvPr>
            <p:ph type="pic" sz="quarter" idx="21" hasCustomPrompt="1"/>
          </p:nvPr>
        </p:nvSpPr>
        <p:spPr>
          <a:xfrm>
            <a:off x="952500" y="1485900"/>
            <a:ext cx="2988409" cy="2231135"/>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0" name="Picture Placeholder 8"/>
          <p:cNvSpPr>
            <a:spLocks noGrp="1"/>
          </p:cNvSpPr>
          <p:nvPr>
            <p:ph type="pic" sz="quarter" idx="22" hasCustomPrompt="1"/>
          </p:nvPr>
        </p:nvSpPr>
        <p:spPr>
          <a:xfrm>
            <a:off x="4606105" y="1485901"/>
            <a:ext cx="297973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1" name="Picture Placeholder 8"/>
          <p:cNvSpPr>
            <a:spLocks noGrp="1"/>
          </p:cNvSpPr>
          <p:nvPr>
            <p:ph type="pic" sz="quarter" idx="23" hasCustomPrompt="1"/>
          </p:nvPr>
        </p:nvSpPr>
        <p:spPr>
          <a:xfrm>
            <a:off x="8257323" y="1485901"/>
            <a:ext cx="298217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2" name="Text Placeholder 12"/>
          <p:cNvSpPr>
            <a:spLocks noGrp="1"/>
          </p:cNvSpPr>
          <p:nvPr>
            <p:ph type="body" sz="quarter" idx="14" hasCustomPrompt="1"/>
          </p:nvPr>
        </p:nvSpPr>
        <p:spPr>
          <a:xfrm>
            <a:off x="952500" y="5503865"/>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Tree>
    <p:extLst>
      <p:ext uri="{BB962C8B-B14F-4D97-AF65-F5344CB8AC3E}">
        <p14:creationId xmlns:p14="http://schemas.microsoft.com/office/powerpoint/2010/main" val="383405648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Column Featur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3924301"/>
            <a:ext cx="2301354" cy="1257299"/>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619501"/>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3924301"/>
            <a:ext cx="2332240"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619501"/>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60284" y="3924301"/>
            <a:ext cx="2302298"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2343" y="3619501"/>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18555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7" name="Picture Placeholder 8"/>
          <p:cNvSpPr>
            <a:spLocks noGrp="1"/>
          </p:cNvSpPr>
          <p:nvPr>
            <p:ph type="pic" sz="quarter" idx="22" hasCustomPrompt="1"/>
          </p:nvPr>
        </p:nvSpPr>
        <p:spPr>
          <a:xfrm>
            <a:off x="3591975" y="1185550"/>
            <a:ext cx="2332275"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8" name="Picture Placeholder 8"/>
          <p:cNvSpPr>
            <a:spLocks noGrp="1"/>
          </p:cNvSpPr>
          <p:nvPr>
            <p:ph type="pic" sz="quarter" idx="23" hasCustomPrompt="1"/>
          </p:nvPr>
        </p:nvSpPr>
        <p:spPr>
          <a:xfrm>
            <a:off x="6262335" y="118555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8" name="Title 1"/>
          <p:cNvSpPr>
            <a:spLocks noGrp="1"/>
          </p:cNvSpPr>
          <p:nvPr>
            <p:ph type="title" hasCustomPrompt="1"/>
          </p:nvPr>
        </p:nvSpPr>
        <p:spPr>
          <a:xfrm>
            <a:off x="457200" y="419100"/>
            <a:ext cx="11277600" cy="766450"/>
          </a:xfrm>
        </p:spPr>
        <p:txBody>
          <a:bodyPr/>
          <a:lstStyle/>
          <a:p>
            <a:r>
              <a:rPr lang="en-US" dirty="0"/>
              <a:t>Click to add title</a:t>
            </a:r>
          </a:p>
        </p:txBody>
      </p:sp>
      <p:sp>
        <p:nvSpPr>
          <p:cNvPr id="29" name="Content Placeholder 2"/>
          <p:cNvSpPr>
            <a:spLocks noGrp="1"/>
          </p:cNvSpPr>
          <p:nvPr>
            <p:ph idx="27" hasCustomPrompt="1"/>
          </p:nvPr>
        </p:nvSpPr>
        <p:spPr>
          <a:xfrm>
            <a:off x="8899761" y="3924301"/>
            <a:ext cx="2338690"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619501"/>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185550"/>
            <a:ext cx="2337691"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12"/>
          <p:cNvSpPr>
            <a:spLocks noGrp="1"/>
          </p:cNvSpPr>
          <p:nvPr>
            <p:ph type="body" sz="quarter" idx="14" hasCustomPrompt="1"/>
          </p:nvPr>
        </p:nvSpPr>
        <p:spPr>
          <a:xfrm>
            <a:off x="952500" y="55102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fld id="{A9D62BEF-0783-4E47-B761-6C2FC23853B0}" type="datetime3">
              <a:rPr lang="en-US" smtClean="0"/>
              <a:t>16 July 2024</a:t>
            </a:fld>
            <a:endParaRPr lang="en-US" dirty="0"/>
          </a:p>
        </p:txBody>
      </p:sp>
      <p:sp>
        <p:nvSpPr>
          <p:cNvPr id="14" name="Footer Placeholder 13"/>
          <p:cNvSpPr>
            <a:spLocks noGrp="1"/>
          </p:cNvSpPr>
          <p:nvPr>
            <p:ph type="ftr" sz="quarter" idx="31"/>
          </p:nvPr>
        </p:nvSpPr>
        <p:spPr/>
        <p:txBody>
          <a:bodyPr/>
          <a:lstStyle/>
          <a:p>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86787794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Column Feature, Subtitl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4226903"/>
            <a:ext cx="2301354" cy="954697"/>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922103"/>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4226903"/>
            <a:ext cx="2332240"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922103"/>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59037" y="4226903"/>
            <a:ext cx="2304687"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0184" y="3922103"/>
            <a:ext cx="230354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48590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7" name="Picture Placeholder 8"/>
          <p:cNvSpPr>
            <a:spLocks noGrp="1"/>
          </p:cNvSpPr>
          <p:nvPr>
            <p:ph type="pic" sz="quarter" idx="22" hasCustomPrompt="1"/>
          </p:nvPr>
        </p:nvSpPr>
        <p:spPr>
          <a:xfrm>
            <a:off x="3591975" y="1485900"/>
            <a:ext cx="2332275"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8" name="Picture Placeholder 8"/>
          <p:cNvSpPr>
            <a:spLocks noGrp="1"/>
          </p:cNvSpPr>
          <p:nvPr>
            <p:ph type="pic" sz="quarter" idx="23" hasCustomPrompt="1"/>
          </p:nvPr>
        </p:nvSpPr>
        <p:spPr>
          <a:xfrm>
            <a:off x="6262335" y="148590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9" name="Content Placeholder 2"/>
          <p:cNvSpPr>
            <a:spLocks noGrp="1"/>
          </p:cNvSpPr>
          <p:nvPr>
            <p:ph idx="27" hasCustomPrompt="1"/>
          </p:nvPr>
        </p:nvSpPr>
        <p:spPr>
          <a:xfrm>
            <a:off x="8898514" y="4226903"/>
            <a:ext cx="2339937"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922103"/>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485900"/>
            <a:ext cx="2337691"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12"/>
          <p:cNvSpPr>
            <a:spLocks noGrp="1"/>
          </p:cNvSpPr>
          <p:nvPr>
            <p:ph type="body" sz="quarter" idx="14" hasCustomPrompt="1"/>
          </p:nvPr>
        </p:nvSpPr>
        <p:spPr>
          <a:xfrm>
            <a:off x="952500" y="5510050"/>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fld id="{970320D3-600A-CE44-A3EE-4A4860AD3014}" type="datetime3">
              <a:rPr lang="en-US" smtClean="0"/>
              <a:t>16 July 2024</a:t>
            </a:fld>
            <a:endParaRPr lang="en-US" dirty="0"/>
          </a:p>
        </p:txBody>
      </p:sp>
      <p:sp>
        <p:nvSpPr>
          <p:cNvPr id="14" name="Footer Placeholder 13"/>
          <p:cNvSpPr>
            <a:spLocks noGrp="1"/>
          </p:cNvSpPr>
          <p:nvPr>
            <p:ph type="ftr" sz="quarter" idx="31"/>
          </p:nvPr>
        </p:nvSpPr>
        <p:spPr/>
        <p:txBody>
          <a:bodyPr/>
          <a:lstStyle/>
          <a:p>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
        <p:nvSpPr>
          <p:cNvPr id="20"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1"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111705005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1" y="2834690"/>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1" y="1185863"/>
            <a:ext cx="2463800"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9"/>
          <p:cNvSpPr>
            <a:spLocks noGrp="1"/>
          </p:cNvSpPr>
          <p:nvPr>
            <p:ph type="body" sz="quarter" idx="22" hasCustomPrompt="1"/>
          </p:nvPr>
        </p:nvSpPr>
        <p:spPr>
          <a:xfrm>
            <a:off x="3581400"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1" name="Text Placeholder 9"/>
          <p:cNvSpPr>
            <a:spLocks noGrp="1"/>
          </p:cNvSpPr>
          <p:nvPr>
            <p:ph type="body" sz="quarter" idx="24" hasCustomPrompt="1"/>
          </p:nvPr>
        </p:nvSpPr>
        <p:spPr>
          <a:xfrm>
            <a:off x="6181726"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0" name="Text Placeholder 9"/>
          <p:cNvSpPr>
            <a:spLocks noGrp="1"/>
          </p:cNvSpPr>
          <p:nvPr>
            <p:ph type="body" sz="quarter" idx="26" hasCustomPrompt="1"/>
          </p:nvPr>
        </p:nvSpPr>
        <p:spPr>
          <a:xfrm>
            <a:off x="8793163"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2" name="Text Placeholder 9"/>
          <p:cNvSpPr>
            <a:spLocks noGrp="1"/>
          </p:cNvSpPr>
          <p:nvPr>
            <p:ph type="body" sz="quarter" idx="28" hasCustomPrompt="1"/>
          </p:nvPr>
        </p:nvSpPr>
        <p:spPr>
          <a:xfrm>
            <a:off x="952501" y="5188534"/>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1" y="3548063"/>
            <a:ext cx="2463800"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4" name="Text Placeholder 9"/>
          <p:cNvSpPr>
            <a:spLocks noGrp="1"/>
          </p:cNvSpPr>
          <p:nvPr>
            <p:ph type="body" sz="quarter" idx="30" hasCustomPrompt="1"/>
          </p:nvPr>
        </p:nvSpPr>
        <p:spPr>
          <a:xfrm>
            <a:off x="3581400"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Text Placeholder 9"/>
          <p:cNvSpPr>
            <a:spLocks noGrp="1"/>
          </p:cNvSpPr>
          <p:nvPr>
            <p:ph type="body" sz="quarter" idx="32" hasCustomPrompt="1"/>
          </p:nvPr>
        </p:nvSpPr>
        <p:spPr>
          <a:xfrm>
            <a:off x="6181726"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8" name="Text Placeholder 9"/>
          <p:cNvSpPr>
            <a:spLocks noGrp="1"/>
          </p:cNvSpPr>
          <p:nvPr>
            <p:ph type="body" sz="quarter" idx="34" hasCustomPrompt="1"/>
          </p:nvPr>
        </p:nvSpPr>
        <p:spPr>
          <a:xfrm>
            <a:off x="8793163"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3" name="Title 1"/>
          <p:cNvSpPr>
            <a:spLocks noGrp="1"/>
          </p:cNvSpPr>
          <p:nvPr>
            <p:ph type="title" hasCustomPrompt="1"/>
          </p:nvPr>
        </p:nvSpPr>
        <p:spPr>
          <a:xfrm>
            <a:off x="457200" y="419099"/>
            <a:ext cx="11277600" cy="766763"/>
          </a:xfrm>
        </p:spPr>
        <p:txBody>
          <a:bodyPr/>
          <a:lstStyle/>
          <a:p>
            <a:r>
              <a:rPr lang="en-US" dirty="0"/>
              <a:t>Click to add title</a:t>
            </a:r>
          </a:p>
        </p:txBody>
      </p:sp>
      <p:sp>
        <p:nvSpPr>
          <p:cNvPr id="2" name="Date Placeholder 1"/>
          <p:cNvSpPr>
            <a:spLocks noGrp="1"/>
          </p:cNvSpPr>
          <p:nvPr>
            <p:ph type="dt" sz="half" idx="36"/>
          </p:nvPr>
        </p:nvSpPr>
        <p:spPr/>
        <p:txBody>
          <a:bodyPr/>
          <a:lstStyle/>
          <a:p>
            <a:fld id="{818CEFB3-9B9A-D140-A954-762FE5F61536}" type="datetime3">
              <a:rPr lang="en-US" smtClean="0"/>
              <a:t>16 July 2024</a:t>
            </a:fld>
            <a:endParaRPr lang="en-US" dirty="0"/>
          </a:p>
        </p:txBody>
      </p:sp>
      <p:sp>
        <p:nvSpPr>
          <p:cNvPr id="3" name="Footer Placeholder 2"/>
          <p:cNvSpPr>
            <a:spLocks noGrp="1"/>
          </p:cNvSpPr>
          <p:nvPr>
            <p:ph type="ftr" sz="quarter" idx="37"/>
          </p:nvPr>
        </p:nvSpPr>
        <p:spPr/>
        <p:txBody>
          <a:bodyPr/>
          <a:lstStyle/>
          <a:p>
            <a:endParaRPr lang="en-US" dirty="0"/>
          </a:p>
        </p:txBody>
      </p:sp>
      <p:sp>
        <p:nvSpPr>
          <p:cNvPr id="4" name="Slide Number Placeholder 3"/>
          <p:cNvSpPr>
            <a:spLocks noGrp="1"/>
          </p:cNvSpPr>
          <p:nvPr>
            <p:ph type="sldNum" sz="quarter" idx="38"/>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28298919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Gallery, Subtitle">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1" y="3134727"/>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1" y="1485900"/>
            <a:ext cx="2463800"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9"/>
          <p:cNvSpPr>
            <a:spLocks noGrp="1"/>
          </p:cNvSpPr>
          <p:nvPr>
            <p:ph type="body" sz="quarter" idx="22" hasCustomPrompt="1"/>
          </p:nvPr>
        </p:nvSpPr>
        <p:spPr>
          <a:xfrm>
            <a:off x="3581400"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1" name="Text Placeholder 9"/>
          <p:cNvSpPr>
            <a:spLocks noGrp="1"/>
          </p:cNvSpPr>
          <p:nvPr>
            <p:ph type="body" sz="quarter" idx="24" hasCustomPrompt="1"/>
          </p:nvPr>
        </p:nvSpPr>
        <p:spPr>
          <a:xfrm>
            <a:off x="6181726"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0" name="Text Placeholder 9"/>
          <p:cNvSpPr>
            <a:spLocks noGrp="1"/>
          </p:cNvSpPr>
          <p:nvPr>
            <p:ph type="body" sz="quarter" idx="26" hasCustomPrompt="1"/>
          </p:nvPr>
        </p:nvSpPr>
        <p:spPr>
          <a:xfrm>
            <a:off x="8793163"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2" name="Text Placeholder 9"/>
          <p:cNvSpPr>
            <a:spLocks noGrp="1"/>
          </p:cNvSpPr>
          <p:nvPr>
            <p:ph type="body" sz="quarter" idx="28" hasCustomPrompt="1"/>
          </p:nvPr>
        </p:nvSpPr>
        <p:spPr>
          <a:xfrm>
            <a:off x="952501" y="5488571"/>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1" y="3848100"/>
            <a:ext cx="2463800"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4" name="Text Placeholder 9"/>
          <p:cNvSpPr>
            <a:spLocks noGrp="1"/>
          </p:cNvSpPr>
          <p:nvPr>
            <p:ph type="body" sz="quarter" idx="30" hasCustomPrompt="1"/>
          </p:nvPr>
        </p:nvSpPr>
        <p:spPr>
          <a:xfrm>
            <a:off x="3581400"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Text Placeholder 9"/>
          <p:cNvSpPr>
            <a:spLocks noGrp="1"/>
          </p:cNvSpPr>
          <p:nvPr>
            <p:ph type="body" sz="quarter" idx="32" hasCustomPrompt="1"/>
          </p:nvPr>
        </p:nvSpPr>
        <p:spPr>
          <a:xfrm>
            <a:off x="6181726"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8" name="Text Placeholder 9"/>
          <p:cNvSpPr>
            <a:spLocks noGrp="1"/>
          </p:cNvSpPr>
          <p:nvPr>
            <p:ph type="body" sz="quarter" idx="34" hasCustomPrompt="1"/>
          </p:nvPr>
        </p:nvSpPr>
        <p:spPr>
          <a:xfrm>
            <a:off x="8793163"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 name="Date Placeholder 1"/>
          <p:cNvSpPr>
            <a:spLocks noGrp="1"/>
          </p:cNvSpPr>
          <p:nvPr>
            <p:ph type="dt" sz="half" idx="36"/>
          </p:nvPr>
        </p:nvSpPr>
        <p:spPr/>
        <p:txBody>
          <a:bodyPr/>
          <a:lstStyle/>
          <a:p>
            <a:fld id="{21E41A57-591D-A14D-B75B-16608C2A4D0B}" type="datetime3">
              <a:rPr lang="en-US" smtClean="0"/>
              <a:t>16 July 2024</a:t>
            </a:fld>
            <a:endParaRPr lang="en-US" dirty="0"/>
          </a:p>
        </p:txBody>
      </p:sp>
      <p:sp>
        <p:nvSpPr>
          <p:cNvPr id="3" name="Footer Placeholder 2"/>
          <p:cNvSpPr>
            <a:spLocks noGrp="1"/>
          </p:cNvSpPr>
          <p:nvPr>
            <p:ph type="ftr" sz="quarter" idx="37"/>
          </p:nvPr>
        </p:nvSpPr>
        <p:spPr/>
        <p:txBody>
          <a:bodyPr/>
          <a:lstStyle/>
          <a:p>
            <a:endParaRPr lang="en-US" dirty="0"/>
          </a:p>
        </p:txBody>
      </p:sp>
      <p:sp>
        <p:nvSpPr>
          <p:cNvPr id="4" name="Slide Number Placeholder 3"/>
          <p:cNvSpPr>
            <a:spLocks noGrp="1"/>
          </p:cNvSpPr>
          <p:nvPr>
            <p:ph type="sldNum" sz="quarter" idx="38"/>
          </p:nvPr>
        </p:nvSpPr>
        <p:spPr/>
        <p:txBody>
          <a:bodyPr/>
          <a:lstStyle/>
          <a:p>
            <a:fld id="{4EBCDCBD-78E1-0D41-A999-31B5EBF8E02C}" type="slidenum">
              <a:rPr lang="en-US" smtClean="0"/>
              <a:pPr/>
              <a:t>‹#›</a:t>
            </a:fld>
            <a:endParaRPr lang="en-US" dirty="0"/>
          </a:p>
        </p:txBody>
      </p:sp>
      <p:sp>
        <p:nvSpPr>
          <p:cNvPr id="22"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4"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289937060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26756"/>
            <a:ext cx="12187257" cy="6498320"/>
          </a:xfrm>
          <a:prstGeom prst="rect">
            <a:avLst/>
          </a:prstGeom>
        </p:spPr>
      </p:pic>
      <p:sp>
        <p:nvSpPr>
          <p:cNvPr id="11" name="Rectangle 10"/>
          <p:cNvSpPr/>
          <p:nvPr userDrawn="1"/>
        </p:nvSpPr>
        <p:spPr>
          <a:xfrm rot="10800000">
            <a:off x="0" y="4386808"/>
            <a:ext cx="12192000" cy="2113680"/>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1" y="1181100"/>
            <a:ext cx="10553700" cy="1143000"/>
          </a:xfrm>
        </p:spPr>
        <p:txBody>
          <a:bodyPr anchor="b">
            <a:noAutofit/>
          </a:bodyPr>
          <a:lstStyle>
            <a:lvl1pPr>
              <a:defRPr sz="4000"/>
            </a:lvl1pPr>
          </a:lstStyle>
          <a:p>
            <a:r>
              <a:rPr lang="en-US" dirty="0"/>
              <a:t>Click to add title</a:t>
            </a:r>
          </a:p>
        </p:txBody>
      </p:sp>
      <p:sp>
        <p:nvSpPr>
          <p:cNvPr id="3" name="Text Placeholder 2"/>
          <p:cNvSpPr>
            <a:spLocks noGrp="1"/>
          </p:cNvSpPr>
          <p:nvPr>
            <p:ph type="body" idx="1" hasCustomPrompt="1"/>
          </p:nvPr>
        </p:nvSpPr>
        <p:spPr>
          <a:xfrm>
            <a:off x="685800" y="2437483"/>
            <a:ext cx="10553700" cy="501371"/>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p:cNvSpPr>
            <a:spLocks noGrp="1"/>
          </p:cNvSpPr>
          <p:nvPr>
            <p:ph type="dt" sz="half" idx="10"/>
          </p:nvPr>
        </p:nvSpPr>
        <p:spPr/>
        <p:txBody>
          <a:bodyPr/>
          <a:lstStyle/>
          <a:p>
            <a:fld id="{2510EEA5-951E-1641-ABF6-0F6C3DEEC486}" type="datetime3">
              <a:rPr lang="en-US" smtClean="0"/>
              <a:t>16 July 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72020242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Black">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fld id="{86348692-0447-384F-8DE5-EECAE1F46B06}" type="datetime3">
              <a:rPr lang="en-US" smtClean="0"/>
              <a:t>16 July 2024</a:t>
            </a:fld>
            <a:endParaRPr lang="en-US" dirty="0"/>
          </a:p>
        </p:txBody>
      </p:sp>
      <p:sp>
        <p:nvSpPr>
          <p:cNvPr id="6" name="Footer Placeholder 5"/>
          <p:cNvSpPr>
            <a:spLocks noGrp="1"/>
          </p:cNvSpPr>
          <p:nvPr>
            <p:ph type="ftr" sz="quarter" idx="16"/>
          </p:nvPr>
        </p:nvSpPr>
        <p:spPr/>
        <p:txBody>
          <a:bodyPr/>
          <a:lstStyle/>
          <a:p>
            <a:endParaRPr lang="en-US" dirty="0"/>
          </a:p>
        </p:txBody>
      </p:sp>
      <p:sp>
        <p:nvSpPr>
          <p:cNvPr id="7" name="Slide Number Placeholder 6"/>
          <p:cNvSpPr>
            <a:spLocks noGrp="1"/>
          </p:cNvSpPr>
          <p:nvPr>
            <p:ph type="sldNum" sz="quarter" idx="17"/>
          </p:nvPr>
        </p:nvSpPr>
        <p:spPr/>
        <p:txBody>
          <a:bodyPr/>
          <a:lstStyle/>
          <a:p>
            <a:fld id="{4EBCDCBD-78E1-0D41-A999-31B5EBF8E02C}" type="slidenum">
              <a:rPr lang="en-US" smtClean="0"/>
              <a:pPr/>
              <a:t>‹#›</a:t>
            </a:fld>
            <a:endParaRPr lang="en-US" dirty="0"/>
          </a:p>
        </p:txBody>
      </p:sp>
      <p:sp>
        <p:nvSpPr>
          <p:cNvPr id="4" name="Rectangle 3"/>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84" y="1332"/>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5600"/>
            <a:ext cx="5410200" cy="15708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5410200" cy="838200"/>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Picture Placeholder 7"/>
          <p:cNvSpPr>
            <a:spLocks noGrp="1"/>
          </p:cNvSpPr>
          <p:nvPr>
            <p:ph type="pic" sz="quarter" idx="14" hasCustomPrompt="1"/>
          </p:nvPr>
        </p:nvSpPr>
        <p:spPr>
          <a:xfrm>
            <a:off x="6858001" y="566530"/>
            <a:ext cx="5334000" cy="573488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
        <p:nvSpPr>
          <p:cNvPr id="13" name="Text Placeholder 11"/>
          <p:cNvSpPr>
            <a:spLocks noGrp="1"/>
          </p:cNvSpPr>
          <p:nvPr>
            <p:ph type="body" sz="quarter" idx="13" hasCustomPrompt="1"/>
          </p:nvPr>
        </p:nvSpPr>
        <p:spPr>
          <a:xfrm>
            <a:off x="685800" y="4876800"/>
            <a:ext cx="5410200" cy="12954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Tree>
    <p:extLst>
      <p:ext uri="{BB962C8B-B14F-4D97-AF65-F5344CB8AC3E}">
        <p14:creationId xmlns:p14="http://schemas.microsoft.com/office/powerpoint/2010/main" val="2021781836"/>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186" y="2167"/>
            <a:ext cx="12187257" cy="6498320"/>
          </a:xfrm>
          <a:prstGeom prst="rect">
            <a:avLst/>
          </a:prstGeom>
        </p:spPr>
      </p:pic>
      <p:sp>
        <p:nvSpPr>
          <p:cNvPr id="20" name="Rectangle 19"/>
          <p:cNvSpPr/>
          <p:nvPr userDrawn="1"/>
        </p:nvSpPr>
        <p:spPr>
          <a:xfrm rot="10800000">
            <a:off x="0" y="4389089"/>
            <a:ext cx="12192000" cy="211139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3825130"/>
            <a:ext cx="10553700" cy="590344"/>
          </a:xfrm>
        </p:spPr>
        <p:txBody>
          <a:bodyPr anchor="t">
            <a:noAutofit/>
          </a:bodyPr>
          <a:lstStyle>
            <a:lvl1pPr>
              <a:defRPr sz="4000"/>
            </a:lvl1pPr>
          </a:lstStyle>
          <a:p>
            <a:r>
              <a:rPr lang="en-US" dirty="0"/>
              <a:t>Click to add title</a:t>
            </a:r>
          </a:p>
        </p:txBody>
      </p:sp>
      <p:sp>
        <p:nvSpPr>
          <p:cNvPr id="3" name="Text Placeholder 2"/>
          <p:cNvSpPr>
            <a:spLocks noGrp="1"/>
          </p:cNvSpPr>
          <p:nvPr>
            <p:ph type="body" idx="1" hasCustomPrompt="1"/>
          </p:nvPr>
        </p:nvSpPr>
        <p:spPr>
          <a:xfrm>
            <a:off x="685800" y="4415474"/>
            <a:ext cx="10553700" cy="501371"/>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15" name="Picture Placeholder 8"/>
          <p:cNvSpPr>
            <a:spLocks noGrp="1"/>
          </p:cNvSpPr>
          <p:nvPr>
            <p:ph type="pic" sz="quarter" idx="21" hasCustomPrompt="1"/>
          </p:nvPr>
        </p:nvSpPr>
        <p:spPr>
          <a:xfrm>
            <a:off x="0" y="0"/>
            <a:ext cx="12191999" cy="3429000"/>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7" name="Date Placeholder 6"/>
          <p:cNvSpPr>
            <a:spLocks noGrp="1"/>
          </p:cNvSpPr>
          <p:nvPr>
            <p:ph type="dt" sz="half" idx="22"/>
          </p:nvPr>
        </p:nvSpPr>
        <p:spPr/>
        <p:txBody>
          <a:bodyPr/>
          <a:lstStyle/>
          <a:p>
            <a:fld id="{776432E1-8C93-5C44-A34B-581A9550E504}" type="datetime3">
              <a:rPr lang="en-US" smtClean="0"/>
              <a:t>16 July 2024</a:t>
            </a:fld>
            <a:endParaRPr lang="en-US" dirty="0"/>
          </a:p>
        </p:txBody>
      </p:sp>
      <p:sp>
        <p:nvSpPr>
          <p:cNvPr id="8" name="Footer Placeholder 7"/>
          <p:cNvSpPr>
            <a:spLocks noGrp="1"/>
          </p:cNvSpPr>
          <p:nvPr>
            <p:ph type="ftr" sz="quarter" idx="23"/>
          </p:nvPr>
        </p:nvSpPr>
        <p:spPr/>
        <p:txBody>
          <a:bodyPr/>
          <a:lstStyle/>
          <a:p>
            <a:endParaRPr lang="en-US" dirty="0"/>
          </a:p>
        </p:txBody>
      </p:sp>
      <p:sp>
        <p:nvSpPr>
          <p:cNvPr id="9" name="Slide Number Placeholder 8"/>
          <p:cNvSpPr>
            <a:spLocks noGrp="1"/>
          </p:cNvSpPr>
          <p:nvPr>
            <p:ph type="sldNum" sz="quarter" idx="24"/>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531257029"/>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 with Image 1">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0"/>
            <a:ext cx="7962900" cy="650048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10"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sp>
        <p:nvSpPr>
          <p:cNvPr id="2" name="Date Placeholder 1"/>
          <p:cNvSpPr>
            <a:spLocks noGrp="1"/>
          </p:cNvSpPr>
          <p:nvPr>
            <p:ph type="dt" sz="half" idx="24"/>
          </p:nvPr>
        </p:nvSpPr>
        <p:spPr/>
        <p:txBody>
          <a:bodyPr/>
          <a:lstStyle/>
          <a:p>
            <a:fld id="{3CD55651-8B13-3B46-A8D3-5358B1335B3B}" type="datetime3">
              <a:rPr lang="en-US" smtClean="0"/>
              <a:t>16 July 2024</a:t>
            </a:fld>
            <a:endParaRPr lang="en-US" dirty="0"/>
          </a:p>
        </p:txBody>
      </p:sp>
      <p:sp>
        <p:nvSpPr>
          <p:cNvPr id="7" name="Footer Placeholder 6"/>
          <p:cNvSpPr>
            <a:spLocks noGrp="1"/>
          </p:cNvSpPr>
          <p:nvPr>
            <p:ph type="ftr" sz="quarter" idx="25"/>
          </p:nvPr>
        </p:nvSpPr>
        <p:spPr/>
        <p:txBody>
          <a:bodyPr/>
          <a:lstStyle/>
          <a:p>
            <a:endParaRPr lang="en-US" dirty="0"/>
          </a:p>
        </p:txBody>
      </p:sp>
      <p:sp>
        <p:nvSpPr>
          <p:cNvPr id="9" name="Slide Number Placeholder 8"/>
          <p:cNvSpPr>
            <a:spLocks noGrp="1"/>
          </p:cNvSpPr>
          <p:nvPr>
            <p:ph type="sldNum" sz="quarter" idx="2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61165626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allout with Image 2">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1"/>
            <a:ext cx="7962900" cy="6500489"/>
          </a:xfrm>
          <a:no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9"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cxnSp>
        <p:nvCxnSpPr>
          <p:cNvPr id="10" name="Straight Connector 9"/>
          <p:cNvCxnSpPr/>
          <p:nvPr userDrawn="1"/>
        </p:nvCxnSpPr>
        <p:spPr>
          <a:xfrm flipV="1">
            <a:off x="4229100" y="1"/>
            <a:ext cx="0" cy="65004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4"/>
          </p:nvPr>
        </p:nvSpPr>
        <p:spPr/>
        <p:txBody>
          <a:bodyPr/>
          <a:lstStyle/>
          <a:p>
            <a:fld id="{1C7A0166-8674-134D-BED0-88E348A62913}" type="datetime3">
              <a:rPr lang="en-US" smtClean="0"/>
              <a:t>16 July 2024</a:t>
            </a:fld>
            <a:endParaRPr lang="en-US" dirty="0"/>
          </a:p>
        </p:txBody>
      </p:sp>
      <p:sp>
        <p:nvSpPr>
          <p:cNvPr id="7" name="Footer Placeholder 6"/>
          <p:cNvSpPr>
            <a:spLocks noGrp="1"/>
          </p:cNvSpPr>
          <p:nvPr>
            <p:ph type="ftr" sz="quarter" idx="25"/>
          </p:nvPr>
        </p:nvSpPr>
        <p:spPr/>
        <p:txBody>
          <a:bodyPr/>
          <a:lstStyle/>
          <a:p>
            <a:endParaRPr lang="en-US" dirty="0"/>
          </a:p>
        </p:txBody>
      </p:sp>
      <p:sp>
        <p:nvSpPr>
          <p:cNvPr id="11" name="Slide Number Placeholder 10"/>
          <p:cNvSpPr>
            <a:spLocks noGrp="1"/>
          </p:cNvSpPr>
          <p:nvPr>
            <p:ph type="sldNum" sz="quarter" idx="2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34401479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l-Bleed Image with Caption">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0" y="0"/>
            <a:ext cx="12192000" cy="6500488"/>
          </a:xfrm>
          <a:solidFill>
            <a:schemeClr val="tx2"/>
          </a:solidFill>
          <a:ln>
            <a:noFill/>
          </a:ln>
        </p:spPr>
        <p:txBody>
          <a:bodyPr anchor="ctr"/>
          <a:lstStyle>
            <a:lvl1pPr marL="0" indent="0" algn="ctr">
              <a:buNone/>
              <a:defRPr>
                <a:ln>
                  <a:noFill/>
                </a:ln>
                <a:solidFill>
                  <a:schemeClr val="tx2">
                    <a:lumMod val="60000"/>
                    <a:lumOff val="40000"/>
                  </a:schemeClr>
                </a:solidFill>
              </a:defRPr>
            </a:lvl1pPr>
          </a:lstStyle>
          <a:p>
            <a:r>
              <a:rPr lang="en-US" dirty="0"/>
              <a:t>Click to add image</a:t>
            </a:r>
          </a:p>
        </p:txBody>
      </p:sp>
      <p:sp>
        <p:nvSpPr>
          <p:cNvPr id="12" name="Text Placeholder 11"/>
          <p:cNvSpPr>
            <a:spLocks noGrp="1"/>
          </p:cNvSpPr>
          <p:nvPr>
            <p:ph type="body" sz="quarter" idx="22" hasCustomPrompt="1"/>
          </p:nvPr>
        </p:nvSpPr>
        <p:spPr>
          <a:xfrm>
            <a:off x="8089900" y="5424303"/>
            <a:ext cx="3644900" cy="747897"/>
          </a:xfrm>
          <a:solidFill>
            <a:schemeClr val="bg1"/>
          </a:solidFill>
        </p:spPr>
        <p:txBody>
          <a:bodyPr lIns="365760" tIns="274320" rIns="365760" bIns="274320" anchor="t" anchorCtr="0">
            <a:spAutoFit/>
          </a:bodyPr>
          <a:lstStyle>
            <a:lvl1pPr marL="0" indent="0">
              <a:buNone/>
              <a:defRPr sz="12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image caption</a:t>
            </a:r>
          </a:p>
        </p:txBody>
      </p:sp>
      <p:sp>
        <p:nvSpPr>
          <p:cNvPr id="2" name="Date Placeholder 1"/>
          <p:cNvSpPr>
            <a:spLocks noGrp="1"/>
          </p:cNvSpPr>
          <p:nvPr>
            <p:ph type="dt" sz="half" idx="23"/>
          </p:nvPr>
        </p:nvSpPr>
        <p:spPr/>
        <p:txBody>
          <a:bodyPr/>
          <a:lstStyle/>
          <a:p>
            <a:fld id="{5CE93F29-12DB-1F49-978C-2F51ABCE938A}" type="datetime3">
              <a:rPr lang="en-US" smtClean="0"/>
              <a:t>16 July 2024</a:t>
            </a:fld>
            <a:endParaRPr lang="en-US" dirty="0"/>
          </a:p>
        </p:txBody>
      </p:sp>
      <p:sp>
        <p:nvSpPr>
          <p:cNvPr id="7" name="Footer Placeholder 6"/>
          <p:cNvSpPr>
            <a:spLocks noGrp="1"/>
          </p:cNvSpPr>
          <p:nvPr>
            <p:ph type="ftr" sz="quarter" idx="24"/>
          </p:nvPr>
        </p:nvSpPr>
        <p:spPr/>
        <p:txBody>
          <a:bodyPr/>
          <a:lstStyle/>
          <a:p>
            <a:endParaRPr lang="en-US" dirty="0"/>
          </a:p>
        </p:txBody>
      </p:sp>
      <p:sp>
        <p:nvSpPr>
          <p:cNvPr id="8" name="Slide Number Placeholder 7"/>
          <p:cNvSpPr>
            <a:spLocks noGrp="1"/>
          </p:cNvSpPr>
          <p:nvPr>
            <p:ph type="sldNum" sz="quarter" idx="25"/>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17692839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title</a:t>
            </a:r>
          </a:p>
        </p:txBody>
      </p:sp>
      <p:sp>
        <p:nvSpPr>
          <p:cNvPr id="6" name="Date Placeholder 5"/>
          <p:cNvSpPr>
            <a:spLocks noGrp="1"/>
          </p:cNvSpPr>
          <p:nvPr>
            <p:ph type="dt" sz="half" idx="10"/>
          </p:nvPr>
        </p:nvSpPr>
        <p:spPr/>
        <p:txBody>
          <a:bodyPr/>
          <a:lstStyle/>
          <a:p>
            <a:fld id="{FD64C1DA-F5EE-4543-B88C-F88E24BCDA9B}" type="datetime3">
              <a:rPr lang="en-US" smtClean="0"/>
              <a:t>16 July 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510739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2CCBC08-7841-8449-8629-D5869953877E}" type="datetime3">
              <a:rPr lang="en-US" smtClean="0"/>
              <a:t>16 July 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BCDCBD-78E1-0D41-A999-31B5EBF8E02C}" type="slidenum">
              <a:rPr lang="en-US" smtClean="0"/>
              <a:pPr/>
              <a:t>‹#›</a:t>
            </a:fld>
            <a:endParaRPr lang="en-US" dirty="0"/>
          </a:p>
        </p:txBody>
      </p:sp>
      <p:sp>
        <p:nvSpPr>
          <p:cNvPr id="6" name="Title 1"/>
          <p:cNvSpPr>
            <a:spLocks noGrp="1"/>
          </p:cNvSpPr>
          <p:nvPr>
            <p:ph type="title" hasCustomPrompt="1"/>
          </p:nvPr>
        </p:nvSpPr>
        <p:spPr>
          <a:xfrm>
            <a:off x="457200" y="415089"/>
            <a:ext cx="11277600" cy="338328"/>
          </a:xfrm>
        </p:spPr>
        <p:txBody>
          <a:bodyPr>
            <a:noAutofit/>
          </a:bodyPr>
          <a:lstStyle>
            <a:lvl1pPr>
              <a:defRPr sz="2800"/>
            </a:lvl1pPr>
          </a:lstStyle>
          <a:p>
            <a:r>
              <a:rPr lang="en-US" dirty="0"/>
              <a:t>Click to add title</a:t>
            </a:r>
          </a:p>
        </p:txBody>
      </p:sp>
      <p:sp>
        <p:nvSpPr>
          <p:cNvPr id="7" name="Text Placeholder 8"/>
          <p:cNvSpPr>
            <a:spLocks noGrp="1"/>
          </p:cNvSpPr>
          <p:nvPr>
            <p:ph type="body" sz="quarter" idx="13" hasCustomPrompt="1"/>
          </p:nvPr>
        </p:nvSpPr>
        <p:spPr>
          <a:xfrm>
            <a:off x="457200" y="794565"/>
            <a:ext cx="11277600" cy="386535"/>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1717379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Blac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D54031A7-6451-F847-B5CA-D39525EEC587}" type="datetime3">
              <a:rPr lang="en-US" smtClean="0"/>
              <a:t>16 July 2024</a:t>
            </a:fld>
            <a:endParaRPr lang="en-US" dirty="0"/>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4EBCDCBD-78E1-0D41-A999-31B5EBF8E02C}" type="slidenum">
              <a:rPr lang="en-US" smtClean="0"/>
              <a:pPr/>
              <a:t>‹#›</a:t>
            </a:fld>
            <a:endParaRPr lang="en-US" dirty="0"/>
          </a:p>
        </p:txBody>
      </p:sp>
      <p:sp>
        <p:nvSpPr>
          <p:cNvPr id="11" name="Media Placeholder 10"/>
          <p:cNvSpPr>
            <a:spLocks noGrp="1" noChangeAspect="1"/>
          </p:cNvSpPr>
          <p:nvPr>
            <p:ph type="media" sz="quarter" idx="13" hasCustomPrompt="1"/>
          </p:nvPr>
        </p:nvSpPr>
        <p:spPr>
          <a:xfrm>
            <a:off x="0" y="0"/>
            <a:ext cx="12192000" cy="6858000"/>
          </a:xfrm>
          <a:solidFill>
            <a:schemeClr val="tx1"/>
          </a:solidFill>
        </p:spPr>
        <p:txBody>
          <a:bodyPr anchor="ctr"/>
          <a:lstStyle>
            <a:lvl1pPr marL="0" indent="0" algn="ctr">
              <a:buNone/>
              <a:defRPr>
                <a:solidFill>
                  <a:schemeClr val="tx2">
                    <a:lumMod val="60000"/>
                    <a:lumOff val="40000"/>
                  </a:schemeClr>
                </a:solidFill>
              </a:defRPr>
            </a:lvl1pPr>
          </a:lstStyle>
          <a:p>
            <a:r>
              <a:rPr lang="en-US" dirty="0"/>
              <a:t>Click to add video</a:t>
            </a:r>
          </a:p>
        </p:txBody>
      </p:sp>
    </p:spTree>
    <p:extLst>
      <p:ext uri="{BB962C8B-B14F-4D97-AF65-F5344CB8AC3E}">
        <p14:creationId xmlns:p14="http://schemas.microsoft.com/office/powerpoint/2010/main" val="1704606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CB5575B-B376-1447-8AF4-22AC9D3CB881}" type="datetime3">
              <a:rPr lang="en-US" smtClean="0"/>
              <a:t>16 July 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4221147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ad Chart with Title 2">
    <p:spTree>
      <p:nvGrpSpPr>
        <p:cNvPr id="1" name=""/>
        <p:cNvGrpSpPr/>
        <p:nvPr/>
      </p:nvGrpSpPr>
      <p:grpSpPr>
        <a:xfrm>
          <a:off x="0" y="0"/>
          <a:ext cx="0" cy="0"/>
          <a:chOff x="0" y="0"/>
          <a:chExt cx="0" cy="0"/>
        </a:xfrm>
      </p:grpSpPr>
      <p:sp>
        <p:nvSpPr>
          <p:cNvPr id="28" name="Title 27"/>
          <p:cNvSpPr>
            <a:spLocks noGrp="1"/>
          </p:cNvSpPr>
          <p:nvPr userDrawn="1">
            <p:ph type="title" hasCustomPrompt="1"/>
          </p:nvPr>
        </p:nvSpPr>
        <p:spPr>
          <a:xfrm>
            <a:off x="457200" y="419100"/>
            <a:ext cx="11277600" cy="351608"/>
          </a:xfrm>
        </p:spPr>
        <p:txBody>
          <a:bodyPr>
            <a:noAutofit/>
          </a:bodyPr>
          <a:lstStyle>
            <a:lvl1pPr>
              <a:defRPr sz="2200"/>
            </a:lvl1pPr>
          </a:lstStyle>
          <a:p>
            <a:r>
              <a:rPr lang="en-US" dirty="0"/>
              <a:t>Click to add title</a:t>
            </a:r>
          </a:p>
        </p:txBody>
      </p:sp>
      <p:cxnSp>
        <p:nvCxnSpPr>
          <p:cNvPr id="49" name="Straight Connector 48"/>
          <p:cNvCxnSpPr/>
          <p:nvPr/>
        </p:nvCxnSpPr>
        <p:spPr>
          <a:xfrm>
            <a:off x="6096000" y="884420"/>
            <a:ext cx="12192" cy="56160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939" y="3695999"/>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0" y="88442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Text Placeholder 14"/>
          <p:cNvSpPr>
            <a:spLocks noGrp="1"/>
          </p:cNvSpPr>
          <p:nvPr userDrawn="1">
            <p:ph type="body" sz="quarter" idx="18" hasCustomPrompt="1"/>
          </p:nvPr>
        </p:nvSpPr>
        <p:spPr>
          <a:xfrm>
            <a:off x="457200" y="1445785"/>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 Placeholder 16"/>
          <p:cNvSpPr>
            <a:spLocks noGrp="1"/>
          </p:cNvSpPr>
          <p:nvPr userDrawn="1">
            <p:ph type="body" sz="quarter" idx="24" hasCustomPrompt="1"/>
          </p:nvPr>
        </p:nvSpPr>
        <p:spPr>
          <a:xfrm>
            <a:off x="457200" y="1152294"/>
            <a:ext cx="5296819"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5" name="Text Placeholder 14"/>
          <p:cNvSpPr>
            <a:spLocks noGrp="1"/>
          </p:cNvSpPr>
          <p:nvPr userDrawn="1">
            <p:ph type="body" sz="quarter" idx="27" hasCustomPrompt="1"/>
          </p:nvPr>
        </p:nvSpPr>
        <p:spPr>
          <a:xfrm>
            <a:off x="453482" y="4295396"/>
            <a:ext cx="5299617"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Text Placeholder 16"/>
          <p:cNvSpPr>
            <a:spLocks noGrp="1"/>
          </p:cNvSpPr>
          <p:nvPr userDrawn="1">
            <p:ph type="body" sz="quarter" idx="28" hasCustomPrompt="1"/>
          </p:nvPr>
        </p:nvSpPr>
        <p:spPr>
          <a:xfrm>
            <a:off x="453483" y="4001905"/>
            <a:ext cx="5299616"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9" name="Text Placeholder 14"/>
          <p:cNvSpPr>
            <a:spLocks noGrp="1"/>
          </p:cNvSpPr>
          <p:nvPr userDrawn="1">
            <p:ph type="body" sz="quarter" idx="31" hasCustomPrompt="1"/>
          </p:nvPr>
        </p:nvSpPr>
        <p:spPr>
          <a:xfrm>
            <a:off x="6442617" y="1442068"/>
            <a:ext cx="5292183"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16"/>
          <p:cNvSpPr>
            <a:spLocks noGrp="1"/>
          </p:cNvSpPr>
          <p:nvPr userDrawn="1">
            <p:ph type="body" sz="quarter" idx="32" hasCustomPrompt="1"/>
          </p:nvPr>
        </p:nvSpPr>
        <p:spPr>
          <a:xfrm>
            <a:off x="6442617" y="1148577"/>
            <a:ext cx="5289388"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62" name="Text Placeholder 14"/>
          <p:cNvSpPr>
            <a:spLocks noGrp="1"/>
          </p:cNvSpPr>
          <p:nvPr userDrawn="1">
            <p:ph type="body" sz="quarter" idx="35" hasCustomPrompt="1"/>
          </p:nvPr>
        </p:nvSpPr>
        <p:spPr>
          <a:xfrm>
            <a:off x="6438900" y="4291679"/>
            <a:ext cx="5293105"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16"/>
          <p:cNvSpPr>
            <a:spLocks noGrp="1"/>
          </p:cNvSpPr>
          <p:nvPr userDrawn="1">
            <p:ph type="body" sz="quarter" idx="36" hasCustomPrompt="1"/>
          </p:nvPr>
        </p:nvSpPr>
        <p:spPr>
          <a:xfrm>
            <a:off x="6438900" y="3998188"/>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 name="Date Placeholder 4"/>
          <p:cNvSpPr>
            <a:spLocks noGrp="1"/>
          </p:cNvSpPr>
          <p:nvPr>
            <p:ph type="dt" sz="half" idx="39"/>
          </p:nvPr>
        </p:nvSpPr>
        <p:spPr/>
        <p:txBody>
          <a:bodyPr/>
          <a:lstStyle/>
          <a:p>
            <a:fld id="{0189D3A5-E7ED-3F4D-B403-880E5004787C}" type="datetime3">
              <a:rPr lang="en-US" smtClean="0"/>
              <a:t>16 July 2024</a:t>
            </a:fld>
            <a:endParaRPr lang="en-US" dirty="0"/>
          </a:p>
        </p:txBody>
      </p:sp>
      <p:sp>
        <p:nvSpPr>
          <p:cNvPr id="6" name="Footer Placeholder 5"/>
          <p:cNvSpPr>
            <a:spLocks noGrp="1"/>
          </p:cNvSpPr>
          <p:nvPr>
            <p:ph type="ftr" sz="quarter" idx="40"/>
          </p:nvPr>
        </p:nvSpPr>
        <p:spPr/>
        <p:txBody>
          <a:bodyPr/>
          <a:lstStyle/>
          <a:p>
            <a:endParaRPr lang="en-US" dirty="0"/>
          </a:p>
        </p:txBody>
      </p:sp>
      <p:sp>
        <p:nvSpPr>
          <p:cNvPr id="7" name="Slide Number Placeholder 6"/>
          <p:cNvSpPr>
            <a:spLocks noGrp="1"/>
          </p:cNvSpPr>
          <p:nvPr>
            <p:ph type="sldNum" sz="quarter" idx="41"/>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406746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ad Chart 2">
    <p:spTree>
      <p:nvGrpSpPr>
        <p:cNvPr id="1" name=""/>
        <p:cNvGrpSpPr/>
        <p:nvPr/>
      </p:nvGrpSpPr>
      <p:grpSpPr>
        <a:xfrm>
          <a:off x="0" y="0"/>
          <a:ext cx="0" cy="0"/>
          <a:chOff x="0" y="0"/>
          <a:chExt cx="0" cy="0"/>
        </a:xfrm>
      </p:grpSpPr>
      <p:cxnSp>
        <p:nvCxnSpPr>
          <p:cNvPr id="6" name="Straight Connector 5"/>
          <p:cNvCxnSpPr/>
          <p:nvPr/>
        </p:nvCxnSpPr>
        <p:spPr>
          <a:xfrm>
            <a:off x="6096000" y="0"/>
            <a:ext cx="3048" cy="65004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325508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userDrawn="1">
            <p:ph type="body" sz="quarter" idx="18" hasCustomPrompt="1"/>
          </p:nvPr>
        </p:nvSpPr>
        <p:spPr>
          <a:xfrm>
            <a:off x="457200" y="712591"/>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userDrawn="1">
            <p:ph type="body" sz="quarter" idx="19" hasCustomPrompt="1"/>
          </p:nvPr>
        </p:nvSpPr>
        <p:spPr>
          <a:xfrm>
            <a:off x="457201" y="419100"/>
            <a:ext cx="5293104"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26" name="Text Placeholder 14"/>
          <p:cNvSpPr>
            <a:spLocks noGrp="1"/>
          </p:cNvSpPr>
          <p:nvPr>
            <p:ph type="body" sz="quarter" idx="27" hasCustomPrompt="1"/>
          </p:nvPr>
        </p:nvSpPr>
        <p:spPr>
          <a:xfrm>
            <a:off x="457201" y="3880422"/>
            <a:ext cx="5293104"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6"/>
          <p:cNvSpPr>
            <a:spLocks noGrp="1"/>
          </p:cNvSpPr>
          <p:nvPr>
            <p:ph type="body" sz="quarter" idx="28" hasCustomPrompt="1"/>
          </p:nvPr>
        </p:nvSpPr>
        <p:spPr>
          <a:xfrm>
            <a:off x="457203" y="3586931"/>
            <a:ext cx="5295896"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0" name="Text Placeholder 14"/>
          <p:cNvSpPr>
            <a:spLocks noGrp="1"/>
          </p:cNvSpPr>
          <p:nvPr>
            <p:ph type="body" sz="quarter" idx="31" hasCustomPrompt="1"/>
          </p:nvPr>
        </p:nvSpPr>
        <p:spPr>
          <a:xfrm>
            <a:off x="6438900" y="712591"/>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16"/>
          <p:cNvSpPr>
            <a:spLocks noGrp="1"/>
          </p:cNvSpPr>
          <p:nvPr>
            <p:ph type="body" sz="quarter" idx="32" hasCustomPrompt="1"/>
          </p:nvPr>
        </p:nvSpPr>
        <p:spPr>
          <a:xfrm>
            <a:off x="6438901" y="419100"/>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4" name="Text Placeholder 14"/>
          <p:cNvSpPr>
            <a:spLocks noGrp="1"/>
          </p:cNvSpPr>
          <p:nvPr>
            <p:ph type="body" sz="quarter" idx="35" hasCustomPrompt="1"/>
          </p:nvPr>
        </p:nvSpPr>
        <p:spPr>
          <a:xfrm>
            <a:off x="6438900" y="3876705"/>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6"/>
          <p:cNvSpPr>
            <a:spLocks noGrp="1"/>
          </p:cNvSpPr>
          <p:nvPr>
            <p:ph type="body" sz="quarter" idx="36" hasCustomPrompt="1"/>
          </p:nvPr>
        </p:nvSpPr>
        <p:spPr>
          <a:xfrm>
            <a:off x="6438900" y="3583214"/>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 name="Date Placeholder 4"/>
          <p:cNvSpPr>
            <a:spLocks noGrp="1"/>
          </p:cNvSpPr>
          <p:nvPr>
            <p:ph type="dt" sz="half" idx="37"/>
          </p:nvPr>
        </p:nvSpPr>
        <p:spPr/>
        <p:txBody>
          <a:bodyPr/>
          <a:lstStyle/>
          <a:p>
            <a:fld id="{9EEC5CD7-6AC0-AD49-946C-23ADD62621CD}" type="datetime3">
              <a:rPr lang="en-US" smtClean="0"/>
              <a:t>16 July 2024</a:t>
            </a:fld>
            <a:endParaRPr lang="en-US" dirty="0"/>
          </a:p>
        </p:txBody>
      </p:sp>
      <p:sp>
        <p:nvSpPr>
          <p:cNvPr id="7" name="Footer Placeholder 6"/>
          <p:cNvSpPr>
            <a:spLocks noGrp="1"/>
          </p:cNvSpPr>
          <p:nvPr>
            <p:ph type="ftr" sz="quarter" idx="38"/>
          </p:nvPr>
        </p:nvSpPr>
        <p:spPr/>
        <p:txBody>
          <a:bodyPr/>
          <a:lstStyle/>
          <a:p>
            <a:endParaRPr lang="en-US" dirty="0"/>
          </a:p>
        </p:txBody>
      </p:sp>
      <p:sp>
        <p:nvSpPr>
          <p:cNvPr id="9" name="Slide Number Placeholder 8"/>
          <p:cNvSpPr>
            <a:spLocks noGrp="1"/>
          </p:cNvSpPr>
          <p:nvPr>
            <p:ph type="sldNum" sz="quarter" idx="39"/>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26650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DF22C5E2-81C5-F347-9594-6609C34F297F}" type="datetime3">
              <a:rPr lang="en-US" smtClean="0"/>
              <a:t>16 July 2024</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85" y="1332"/>
            <a:ext cx="12187256" cy="6855332"/>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4495800"/>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2372" y="0"/>
            <a:ext cx="12194372" cy="342900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6" name="Straight Connector 15"/>
          <p:cNvCxnSpPr/>
          <p:nvPr/>
        </p:nvCxnSpPr>
        <p:spPr>
          <a:xfrm>
            <a:off x="3778686" y="3886200"/>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75475" y="3411128"/>
            <a:ext cx="3030109" cy="1982102"/>
          </a:xfrm>
          <a:prstGeom prst="rect">
            <a:avLst/>
          </a:prstGeom>
        </p:spPr>
      </p:pic>
    </p:spTree>
    <p:extLst>
      <p:ext uri="{BB962C8B-B14F-4D97-AF65-F5344CB8AC3E}">
        <p14:creationId xmlns:p14="http://schemas.microsoft.com/office/powerpoint/2010/main" val="80885250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d Bl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9D6E4-0CA8-5740-BF82-7A81F757120E}" type="datetime3">
              <a:rPr lang="en-US" smtClean="0"/>
              <a:t>16 July 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BCDCBD-78E1-0D41-A999-31B5EBF8E02C}" type="slidenum">
              <a:rPr lang="en-US" smtClean="0"/>
              <a:pPr/>
              <a:t>‹#›</a:t>
            </a:fld>
            <a:endParaRPr lang="en-US" dirty="0"/>
          </a:p>
        </p:txBody>
      </p:sp>
      <p:sp>
        <p:nvSpPr>
          <p:cNvPr id="8" name="Rectangle 7"/>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6163" y="1371600"/>
            <a:ext cx="5479673" cy="3584448"/>
          </a:xfrm>
          <a:prstGeom prst="rect">
            <a:avLst/>
          </a:prstGeom>
        </p:spPr>
      </p:pic>
      <p:sp>
        <p:nvSpPr>
          <p:cNvPr id="9" name="Rectangle 8"/>
          <p:cNvSpPr/>
          <p:nvPr userDrawn="1"/>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7" y="1332"/>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56163" y="1371600"/>
            <a:ext cx="5479673" cy="3584448"/>
          </a:xfrm>
          <a:prstGeom prst="rect">
            <a:avLst/>
          </a:prstGeom>
        </p:spPr>
      </p:pic>
    </p:spTree>
    <p:extLst>
      <p:ext uri="{BB962C8B-B14F-4D97-AF65-F5344CB8AC3E}">
        <p14:creationId xmlns:p14="http://schemas.microsoft.com/office/powerpoint/2010/main" val="3000112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3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26983D8B-1039-A64F-BE50-A259D96762C0}" type="datetime3">
              <a:rPr lang="en-US" smtClean="0"/>
              <a:t>16 July 2024</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332"/>
            <a:ext cx="12187256" cy="6855332"/>
          </a:xfrm>
          <a:prstGeom prst="rect">
            <a:avLst/>
          </a:prstGeom>
        </p:spPr>
      </p:pic>
      <p:sp>
        <p:nvSpPr>
          <p:cNvPr id="2" name="Title 1"/>
          <p:cNvSpPr>
            <a:spLocks noGrp="1"/>
          </p:cNvSpPr>
          <p:nvPr>
            <p:ph type="ctrTitle" hasCustomPrompt="1"/>
          </p:nvPr>
        </p:nvSpPr>
        <p:spPr>
          <a:xfrm>
            <a:off x="4267200" y="4509053"/>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5118652"/>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690152"/>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2372" y="0"/>
            <a:ext cx="12194372" cy="342900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6" name="Straight Connector 15"/>
          <p:cNvCxnSpPr/>
          <p:nvPr/>
        </p:nvCxnSpPr>
        <p:spPr>
          <a:xfrm>
            <a:off x="3778686" y="4509052"/>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475" y="4458050"/>
            <a:ext cx="3030109" cy="1982102"/>
          </a:xfrm>
          <a:prstGeom prst="rect">
            <a:avLst/>
          </a:prstGeom>
        </p:spPr>
      </p:pic>
    </p:spTree>
    <p:extLst>
      <p:ext uri="{BB962C8B-B14F-4D97-AF65-F5344CB8AC3E}">
        <p14:creationId xmlns:p14="http://schemas.microsoft.com/office/powerpoint/2010/main" val="270014789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p>
            <a:r>
              <a:rPr lang="en-US" dirty="0"/>
              <a:t>Click to add title</a:t>
            </a:r>
          </a:p>
        </p:txBody>
      </p:sp>
      <p:sp>
        <p:nvSpPr>
          <p:cNvPr id="9" name="Content Placeholder 8"/>
          <p:cNvSpPr>
            <a:spLocks noGrp="1"/>
          </p:cNvSpPr>
          <p:nvPr>
            <p:ph sz="quarter" idx="13" hasCustomPrompt="1"/>
          </p:nvPr>
        </p:nvSpPr>
        <p:spPr>
          <a:xfrm>
            <a:off x="952500" y="1179514"/>
            <a:ext cx="10287000" cy="503078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p:cNvSpPr>
            <a:spLocks noGrp="1"/>
          </p:cNvSpPr>
          <p:nvPr>
            <p:ph type="dt" sz="half" idx="14"/>
          </p:nvPr>
        </p:nvSpPr>
        <p:spPr/>
        <p:txBody>
          <a:bodyPr/>
          <a:lstStyle/>
          <a:p>
            <a:fld id="{63E24DC2-ED60-4644-9870-DB93F2861F2E}" type="datetime3">
              <a:rPr lang="en-US" smtClean="0"/>
              <a:t>16 July 2024</a:t>
            </a:fld>
            <a:endParaRPr lang="en-US" dirty="0"/>
          </a:p>
        </p:txBody>
      </p:sp>
      <p:sp>
        <p:nvSpPr>
          <p:cNvPr id="14" name="Footer Placeholder 13"/>
          <p:cNvSpPr>
            <a:spLocks noGrp="1"/>
          </p:cNvSpPr>
          <p:nvPr>
            <p:ph type="ftr" sz="quarter" idx="15"/>
          </p:nvPr>
        </p:nvSpPr>
        <p:spPr/>
        <p:txBody>
          <a:bodyPr/>
          <a:lstStyle/>
          <a:p>
            <a:endParaRPr lang="en-US" dirty="0"/>
          </a:p>
        </p:txBody>
      </p:sp>
      <p:sp>
        <p:nvSpPr>
          <p:cNvPr id="15" name="Slide Number Placeholder 14"/>
          <p:cNvSpPr>
            <a:spLocks noGrp="1"/>
          </p:cNvSpPr>
          <p:nvPr>
            <p:ph type="sldNum" sz="quarter" idx="16"/>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B168208E-FB7B-0A4E-84BB-740160322601}"/>
              </a:ext>
            </a:extLst>
          </p:cNvPr>
          <p:cNvPicPr>
            <a:picLocks noChangeAspect="1"/>
          </p:cNvPicPr>
          <p:nvPr userDrawn="1"/>
        </p:nvPicPr>
        <p:blipFill rotWithShape="1">
          <a:blip r:embed="rId2"/>
          <a:srcRect r="21179"/>
          <a:stretch/>
        </p:blipFill>
        <p:spPr>
          <a:xfrm>
            <a:off x="0" y="20023"/>
            <a:ext cx="4324422" cy="914400"/>
          </a:xfrm>
          <a:prstGeom prst="rect">
            <a:avLst/>
          </a:prstGeom>
        </p:spPr>
      </p:pic>
    </p:spTree>
    <p:extLst>
      <p:ext uri="{BB962C8B-B14F-4D97-AF65-F5344CB8AC3E}">
        <p14:creationId xmlns:p14="http://schemas.microsoft.com/office/powerpoint/2010/main" val="24242121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3 Dark">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827ABBC-B63F-9843-9679-6EEE1C17D17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8" name="Date Placeholder 4">
            <a:extLst>
              <a:ext uri="{FF2B5EF4-FFF2-40B4-BE49-F238E27FC236}">
                <a16:creationId xmlns:a16="http://schemas.microsoft.com/office/drawing/2014/main" id="{BB8CF099-B6A0-084B-878B-FE449839F60D}"/>
              </a:ext>
            </a:extLst>
          </p:cNvPr>
          <p:cNvSpPr txBox="1">
            <a:spLocks/>
          </p:cNvSpPr>
          <p:nvPr userDrawn="1"/>
        </p:nvSpPr>
        <p:spPr>
          <a:xfrm>
            <a:off x="10046334" y="6500488"/>
            <a:ext cx="1373855" cy="357511"/>
          </a:xfrm>
          <a:prstGeom prst="rect">
            <a:avLst/>
          </a:prstGeom>
        </p:spPr>
        <p:txBody>
          <a:bodyPr vert="horz" lIns="91440" tIns="0" rIns="91440" bIns="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4" name="Picture 23">
            <a:extLst>
              <a:ext uri="{FF2B5EF4-FFF2-40B4-BE49-F238E27FC236}">
                <a16:creationId xmlns:a16="http://schemas.microsoft.com/office/drawing/2014/main" id="{F943C6B0-833C-AE40-A1F3-E718526892D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8727" y="1765620"/>
            <a:ext cx="5136773" cy="3360145"/>
          </a:xfrm>
          <a:prstGeom prst="rect">
            <a:avLst/>
          </a:prstGeom>
        </p:spPr>
      </p:pic>
    </p:spTree>
    <p:extLst>
      <p:ext uri="{BB962C8B-B14F-4D97-AF65-F5344CB8AC3E}">
        <p14:creationId xmlns:p14="http://schemas.microsoft.com/office/powerpoint/2010/main" val="416477384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4CD75C0-81EB-2441-B8D3-C075216334C6}" type="datetime1">
              <a:rPr lang="en-US" smtClean="0">
                <a:solidFill>
                  <a:prstClr val="black">
                    <a:tint val="75000"/>
                  </a:prstClr>
                </a:solidFill>
              </a:rPr>
              <a:t>7/17/24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285939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90B08D-9E6A-DB4B-95E0-061747D3EAE4}" type="datetime1">
              <a:rPr lang="en-US" smtClean="0">
                <a:solidFill>
                  <a:prstClr val="black">
                    <a:tint val="75000"/>
                  </a:prstClr>
                </a:solidFill>
              </a:rPr>
              <a:t>7/17/24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61147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01A4CF-BE6C-2C46-8A3D-CB9B3A4CC40A}" type="datetime1">
              <a:rPr lang="en-US" smtClean="0">
                <a:solidFill>
                  <a:prstClr val="black">
                    <a:tint val="75000"/>
                  </a:prstClr>
                </a:solidFill>
              </a:rPr>
              <a:t>7/17/24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788056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D277F4-ED6F-8F41-96F2-8EBEB1C1C4AB}" type="datetime1">
              <a:rPr lang="en-US" smtClean="0">
                <a:solidFill>
                  <a:prstClr val="black">
                    <a:tint val="75000"/>
                  </a:prstClr>
                </a:solidFill>
              </a:rPr>
              <a:t>7/17/24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D3ACB731-6DA0-EE40-98EB-7A0EB0ADA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781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0CE0EF-B1C7-7D4A-8FFD-3FC4D65A0771}" type="datetime1">
              <a:rPr lang="en-US" smtClean="0">
                <a:solidFill>
                  <a:prstClr val="black">
                    <a:tint val="75000"/>
                  </a:prstClr>
                </a:solidFill>
              </a:rPr>
              <a:t>7/17/24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D3ACB731-6DA0-EE40-98EB-7A0EB0ADA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67397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CDD0C6-EB43-3C4F-A72C-52656CA76AEE}" type="datetime1">
              <a:rPr lang="en-US" smtClean="0">
                <a:solidFill>
                  <a:prstClr val="black">
                    <a:tint val="75000"/>
                  </a:prstClr>
                </a:solidFill>
              </a:rPr>
              <a:t>7/17/24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D3ACB731-6DA0-EE40-98EB-7A0EB0ADA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405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Black">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A6946549-79C4-A14F-8E84-8D61FD25A169}" type="datetime3">
              <a:rPr lang="en-US" smtClean="0"/>
              <a:t>16 July 2024</a:t>
            </a:fld>
            <a:endParaRPr lang="en-US" dirty="0"/>
          </a:p>
        </p:txBody>
      </p:sp>
      <p:sp>
        <p:nvSpPr>
          <p:cNvPr id="5" name="Footer Placeholder 4"/>
          <p:cNvSpPr>
            <a:spLocks noGrp="1"/>
          </p:cNvSpPr>
          <p:nvPr>
            <p:ph type="ftr" sz="quarter" idx="19"/>
          </p:nvPr>
        </p:nvSpPr>
        <p:spPr/>
        <p:txBody>
          <a:bodyPr/>
          <a:lstStyle/>
          <a:p>
            <a:endParaRPr lang="en-US" dirty="0"/>
          </a:p>
        </p:txBody>
      </p:sp>
      <p:sp>
        <p:nvSpPr>
          <p:cNvPr id="6" name="Slide Number Placeholder 5"/>
          <p:cNvSpPr>
            <a:spLocks noGrp="1"/>
          </p:cNvSpPr>
          <p:nvPr>
            <p:ph type="sldNum" sz="quarter" idx="20"/>
          </p:nvPr>
        </p:nvSpPr>
        <p:spPr/>
        <p:txBody>
          <a:bodyPr/>
          <a:lstStyle/>
          <a:p>
            <a:fld id="{4EBCDCBD-78E1-0D41-A999-31B5EBF8E02C}" type="slidenum">
              <a:rPr lang="en-US" smtClean="0"/>
              <a:pPr/>
              <a:t>‹#›</a:t>
            </a:fld>
            <a:endParaRPr lang="en-US" dirty="0"/>
          </a:p>
        </p:txBody>
      </p:sp>
      <p:sp>
        <p:nvSpPr>
          <p:cNvPr id="13" name="Rectangle 12"/>
          <p:cNvSpPr/>
          <p:nvPr userDrawn="1"/>
        </p:nvSpPr>
        <p:spPr>
          <a:xfrm>
            <a:off x="0" y="6291470"/>
            <a:ext cx="12192000" cy="566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7" y="1332"/>
            <a:ext cx="12187256" cy="6855332"/>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lvl1pPr>
          </a:lstStyle>
          <a:p>
            <a:r>
              <a:rPr lang="en-US" dirty="0"/>
              <a:t>Click to add title</a:t>
            </a:r>
          </a:p>
        </p:txBody>
      </p:sp>
      <p:sp>
        <p:nvSpPr>
          <p:cNvPr id="3" name="Subtitle 2"/>
          <p:cNvSpPr>
            <a:spLocks noGrp="1"/>
          </p:cNvSpPr>
          <p:nvPr>
            <p:ph type="subTitle" idx="1" hasCustomPrompt="1"/>
          </p:nvPr>
        </p:nvSpPr>
        <p:spPr>
          <a:xfrm>
            <a:off x="4267200" y="4495800"/>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7" name="Picture 1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75475" y="3411128"/>
            <a:ext cx="3030109" cy="1982102"/>
          </a:xfrm>
          <a:prstGeom prst="rect">
            <a:avLst/>
          </a:prstGeom>
        </p:spPr>
      </p:pic>
      <p:cxnSp>
        <p:nvCxnSpPr>
          <p:cNvPr id="18" name="Straight Connector 17"/>
          <p:cNvCxnSpPr/>
          <p:nvPr/>
        </p:nvCxnSpPr>
        <p:spPr>
          <a:xfrm>
            <a:off x="3778686" y="3886200"/>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Picture Placeholder 7"/>
          <p:cNvSpPr>
            <a:spLocks noGrp="1"/>
          </p:cNvSpPr>
          <p:nvPr>
            <p:ph type="pic" sz="quarter" idx="15" hasCustomPrompt="1"/>
          </p:nvPr>
        </p:nvSpPr>
        <p:spPr>
          <a:xfrm>
            <a:off x="-2370" y="0"/>
            <a:ext cx="4063997"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5" name="Picture Placeholder 7"/>
          <p:cNvSpPr>
            <a:spLocks noGrp="1"/>
          </p:cNvSpPr>
          <p:nvPr>
            <p:ph type="pic" sz="quarter" idx="16" hasCustomPrompt="1"/>
          </p:nvPr>
        </p:nvSpPr>
        <p:spPr>
          <a:xfrm>
            <a:off x="4061628" y="0"/>
            <a:ext cx="406399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6" name="Picture Placeholder 7"/>
          <p:cNvSpPr>
            <a:spLocks noGrp="1"/>
          </p:cNvSpPr>
          <p:nvPr>
            <p:ph type="pic" sz="quarter" idx="17" hasCustomPrompt="1"/>
          </p:nvPr>
        </p:nvSpPr>
        <p:spPr>
          <a:xfrm>
            <a:off x="8125625" y="0"/>
            <a:ext cx="406637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Tree>
    <p:extLst>
      <p:ext uri="{BB962C8B-B14F-4D97-AF65-F5344CB8AC3E}">
        <p14:creationId xmlns:p14="http://schemas.microsoft.com/office/powerpoint/2010/main" val="23843072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7952B-248C-9443-A8AF-87AB2E9C188B}" type="datetime1">
              <a:rPr lang="en-US" smtClean="0">
                <a:solidFill>
                  <a:prstClr val="black">
                    <a:tint val="75000"/>
                  </a:prstClr>
                </a:solidFill>
              </a:rPr>
              <a:t>7/17/24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D3ACB731-6DA0-EE40-98EB-7A0EB0ADA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5176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E1DFB6-2ABF-C14D-942F-D8D9834AC77A}" type="datetime1">
              <a:rPr lang="en-US" smtClean="0">
                <a:solidFill>
                  <a:prstClr val="black">
                    <a:tint val="75000"/>
                  </a:prstClr>
                </a:solidFill>
              </a:rPr>
              <a:t>7/17/24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D3ACB731-6DA0-EE40-98EB-7A0EB0ADA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1787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3A51CCF-5226-D14F-B0C7-AB31D2E1C6B3}" type="datetime1">
              <a:rPr lang="en-US" smtClean="0">
                <a:solidFill>
                  <a:prstClr val="black">
                    <a:tint val="75000"/>
                  </a:prstClr>
                </a:solidFill>
              </a:rPr>
              <a:t>7/17/24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D3ACB731-6DA0-EE40-98EB-7A0EB0ADA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0695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A94539-12C5-B149-ADA1-5C6AA68A4E4A}" type="datetime1">
              <a:rPr lang="en-US" smtClean="0">
                <a:solidFill>
                  <a:prstClr val="black">
                    <a:tint val="75000"/>
                  </a:prstClr>
                </a:solidFill>
              </a:rPr>
              <a:t>7/17/24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D3ACB731-6DA0-EE40-98EB-7A0EB0ADA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6106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0D64EE-8008-CF40-9B9B-00A1B4ED554B}" type="datetime1">
              <a:rPr lang="en-US" smtClean="0">
                <a:solidFill>
                  <a:prstClr val="black">
                    <a:tint val="75000"/>
                  </a:prstClr>
                </a:solidFill>
              </a:rPr>
              <a:t>7/17/24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D3ACB731-6DA0-EE40-98EB-7A0EB0ADA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04542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Only">
    <p:bg>
      <p:bgPr>
        <a:gradFill>
          <a:gsLst>
            <a:gs pos="0">
              <a:schemeClr val="tx1"/>
            </a:gs>
            <a:gs pos="54000">
              <a:schemeClr val="tx1">
                <a:lumMod val="95000"/>
                <a:lumOff val="5000"/>
              </a:schemeClr>
            </a:gs>
            <a:gs pos="100000">
              <a:schemeClr val="tx2"/>
            </a:gs>
          </a:gsLst>
          <a:lin ang="5400000" scaled="1"/>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235200" y="76200"/>
            <a:ext cx="8737600" cy="914400"/>
          </a:xfrm>
          <a:prstGeom prst="rect">
            <a:avLst/>
          </a:prstGeom>
        </p:spPr>
        <p:txBody>
          <a:bodyPr lIns="91429" tIns="45714" rIns="91429" bIns="45714" anchor="ctr"/>
          <a:lstStyle>
            <a:lvl1pPr>
              <a:defRPr sz="3200">
                <a:solidFill>
                  <a:schemeClr val="bg1"/>
                </a:solidFill>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406400" y="1295400"/>
            <a:ext cx="11480800" cy="4953000"/>
          </a:xfrm>
          <a:prstGeom prst="rect">
            <a:avLst/>
          </a:prstGeom>
        </p:spPr>
        <p:txBody>
          <a:bodyPr lIns="91429" tIns="45714" rIns="91429" bIns="45714"/>
          <a:lstStyle>
            <a:lvl1pPr>
              <a:defRPr sz="2400" b="1">
                <a:latin typeface="Arial" pitchFamily="34" charset="0"/>
                <a:cs typeface="Arial" pitchFamily="34" charset="0"/>
              </a:defRPr>
            </a:lvl1pPr>
            <a:lvl2pPr marL="742863" indent="-285717">
              <a:buFont typeface="Wingdings" pitchFamily="2" charset="2"/>
              <a:buChar char="§"/>
              <a:defRPr sz="2000">
                <a:latin typeface="Arial" pitchFamily="34" charset="0"/>
                <a:cs typeface="Arial" pitchFamily="34" charset="0"/>
              </a:defRPr>
            </a:lvl2pPr>
            <a:lvl3pPr marL="1142867" indent="-228573">
              <a:buFont typeface="Wingdings" pitchFamily="2" charset="2"/>
              <a:buChar char="Ø"/>
              <a:defRPr sz="1800">
                <a:latin typeface="Arial" pitchFamily="34" charset="0"/>
                <a:cs typeface="Arial" pitchFamily="34" charset="0"/>
              </a:defRPr>
            </a:lvl3pPr>
            <a:lvl4pPr marL="1600013" indent="-228573">
              <a:buFont typeface="Wingdings" pitchFamily="2" charset="2"/>
              <a:buChar char="v"/>
              <a:defRPr sz="1600">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406400" y="6356350"/>
            <a:ext cx="2844800" cy="365125"/>
          </a:xfrm>
          <a:prstGeom prst="rect">
            <a:avLst/>
          </a:prstGeom>
        </p:spPr>
        <p:txBody>
          <a:bodyPr vert="horz" wrap="square" lIns="91429" tIns="45714" rIns="91429" bIns="45714" numCol="1" anchor="ctr" anchorCtr="0" compatLnSpc="1">
            <a:prstTxWarp prst="textNoShape">
              <a:avLst/>
            </a:prstTxWarp>
          </a:bodyPr>
          <a:lstStyle>
            <a:lvl1pPr>
              <a:defRPr sz="1000"/>
            </a:lvl1pPr>
          </a:lstStyle>
          <a:p>
            <a:fld id="{61D003BD-4F5E-8D48-98F6-744D19083E45}" type="datetime1">
              <a:rPr lang="en-US" smtClean="0">
                <a:solidFill>
                  <a:prstClr val="black"/>
                </a:solidFill>
                <a:latin typeface="Arial" pitchFamily="34" charset="0"/>
                <a:ea typeface="ＭＳ Ｐゴシック" pitchFamily="34" charset="-128"/>
              </a:rPr>
              <a:t>7/17/24</a:t>
            </a:fld>
            <a:endParaRPr lang="en-US" dirty="0">
              <a:solidFill>
                <a:prstClr val="black"/>
              </a:solidFill>
              <a:latin typeface="Arial" pitchFamily="34" charset="0"/>
              <a:ea typeface="ＭＳ Ｐゴシック" pitchFamily="34" charset="-128"/>
            </a:endParaRPr>
          </a:p>
        </p:txBody>
      </p:sp>
      <p:sp>
        <p:nvSpPr>
          <p:cNvPr id="9" name="Footer Placeholder 4"/>
          <p:cNvSpPr>
            <a:spLocks noGrp="1"/>
          </p:cNvSpPr>
          <p:nvPr>
            <p:ph type="ftr" sz="quarter" idx="11"/>
          </p:nvPr>
        </p:nvSpPr>
        <p:spPr>
          <a:xfrm>
            <a:off x="4222573" y="6356351"/>
            <a:ext cx="3860800" cy="365125"/>
          </a:xfrm>
          <a:prstGeom prst="rect">
            <a:avLst/>
          </a:prstGeom>
        </p:spPr>
        <p:txBody>
          <a:bodyPr lIns="91429" tIns="45714" rIns="91429" bIns="45714" anchor="ctr"/>
          <a:lstStyle>
            <a:lvl1pPr algn="ctr">
              <a:defRPr sz="1000">
                <a:latin typeface="Arial" charset="0"/>
                <a:ea typeface="ＭＳ Ｐゴシック" charset="-128"/>
                <a:cs typeface="ＭＳ Ｐゴシック" charset="-128"/>
              </a:defRPr>
            </a:lvl1pPr>
          </a:lstStyle>
          <a:p>
            <a:pPr>
              <a:defRPr/>
            </a:pPr>
            <a:endParaRPr lang="en-US" dirty="0">
              <a:solidFill>
                <a:prstClr val="black"/>
              </a:solidFill>
            </a:endParaRPr>
          </a:p>
        </p:txBody>
      </p:sp>
    </p:spTree>
    <p:extLst>
      <p:ext uri="{BB962C8B-B14F-4D97-AF65-F5344CB8AC3E}">
        <p14:creationId xmlns:p14="http://schemas.microsoft.com/office/powerpoint/2010/main" val="10549268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6124" y="319367"/>
            <a:ext cx="8451273" cy="508130"/>
          </a:xfrm>
          <a:prstGeom prst="rect">
            <a:avLst/>
          </a:prstGeom>
        </p:spPr>
        <p:txBody>
          <a:bodyPr lIns="0">
            <a:noAutofit/>
          </a:bodyPr>
          <a:lstStyle>
            <a:lvl1pPr algn="l">
              <a:defRPr sz="2000" b="1" i="0">
                <a:solidFill>
                  <a:schemeClr val="bg1"/>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606901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Blank">
    <p:spTree>
      <p:nvGrpSpPr>
        <p:cNvPr id="1" name=""/>
        <p:cNvGrpSpPr/>
        <p:nvPr/>
      </p:nvGrpSpPr>
      <p:grpSpPr>
        <a:xfrm>
          <a:off x="0" y="0"/>
          <a:ext cx="0" cy="0"/>
          <a:chOff x="0" y="0"/>
          <a:chExt cx="0" cy="0"/>
        </a:xfrm>
      </p:grpSpPr>
      <p:sp>
        <p:nvSpPr>
          <p:cNvPr id="7" name="Title 1"/>
          <p:cNvSpPr txBox="1">
            <a:spLocks/>
          </p:cNvSpPr>
          <p:nvPr userDrawn="1"/>
        </p:nvSpPr>
        <p:spPr>
          <a:xfrm>
            <a:off x="609600" y="274638"/>
            <a:ext cx="10972800" cy="1143000"/>
          </a:xfrm>
          <a:prstGeom prst="rect">
            <a:avLst/>
          </a:prstGeom>
        </p:spPr>
        <p:txBody>
          <a:bodyPr/>
          <a:lstStyle>
            <a:lvl1pPr algn="ctr" defTabSz="457200" rtl="0" eaLnBrk="0" fontAlgn="base" hangingPunct="0">
              <a:spcBef>
                <a:spcPct val="0"/>
              </a:spcBef>
              <a:spcAft>
                <a:spcPct val="0"/>
              </a:spcAft>
              <a:defRPr sz="3200" kern="1200">
                <a:solidFill>
                  <a:schemeClr val="bg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a:lstStyle>
          <a:p>
            <a:endParaRPr lang="en-US" sz="3200" dirty="0">
              <a:solidFill>
                <a:srgbClr val="FFFFFF"/>
              </a:solidFill>
            </a:endParaRPr>
          </a:p>
        </p:txBody>
      </p:sp>
      <p:sp>
        <p:nvSpPr>
          <p:cNvPr id="9" name="Title 1"/>
          <p:cNvSpPr>
            <a:spLocks noGrp="1"/>
          </p:cNvSpPr>
          <p:nvPr>
            <p:ph type="title"/>
          </p:nvPr>
        </p:nvSpPr>
        <p:spPr>
          <a:xfrm>
            <a:off x="1219200" y="1"/>
            <a:ext cx="9855200" cy="1054385"/>
          </a:xfrm>
          <a:prstGeom prst="rect">
            <a:avLst/>
          </a:prstGeom>
        </p:spPr>
        <p:txBody>
          <a:bodyPr anchor="ctr"/>
          <a:lstStyle>
            <a:lvl1pPr>
              <a:defRPr sz="3200" b="1">
                <a:solidFill>
                  <a:schemeClr val="bg1"/>
                </a:solidFill>
                <a:latin typeface="Helvetica"/>
                <a:cs typeface="Helvetica"/>
              </a:defRPr>
            </a:lvl1pPr>
          </a:lstStyle>
          <a:p>
            <a:endParaRPr lang="en-US"/>
          </a:p>
        </p:txBody>
      </p:sp>
      <p:sp>
        <p:nvSpPr>
          <p:cNvPr id="10" name="Rectangle 5"/>
          <p:cNvSpPr>
            <a:spLocks noGrp="1" noChangeArrowheads="1"/>
          </p:cNvSpPr>
          <p:nvPr>
            <p:ph type="dt" sz="half" idx="11"/>
          </p:nvPr>
        </p:nvSpPr>
        <p:spPr>
          <a:xfrm>
            <a:off x="0" y="6719888"/>
            <a:ext cx="1930400" cy="138112"/>
          </a:xfrm>
          <a:prstGeom prst="rect">
            <a:avLst/>
          </a:prstGeom>
        </p:spPr>
        <p:txBody>
          <a:bodyPr/>
          <a:lstStyle>
            <a:lvl1pPr>
              <a:defRPr>
                <a:latin typeface="Calibri"/>
                <a:cs typeface="Calibri"/>
              </a:defRPr>
            </a:lvl1pPr>
          </a:lstStyle>
          <a:p>
            <a:pPr>
              <a:defRPr/>
            </a:pPr>
            <a:fld id="{F19A18F2-2E94-4E45-929F-F1201662DFFA}" type="datetime1">
              <a:rPr lang="en-US" smtClean="0">
                <a:solidFill>
                  <a:srgbClr val="000000">
                    <a:lumMod val="65000"/>
                    <a:lumOff val="35000"/>
                  </a:srgbClr>
                </a:solidFill>
              </a:rPr>
              <a:t>7/17/24</a:t>
            </a:fld>
            <a:endParaRPr lang="en-US" dirty="0">
              <a:solidFill>
                <a:srgbClr val="000000">
                  <a:lumMod val="65000"/>
                  <a:lumOff val="35000"/>
                </a:srgbClr>
              </a:solidFill>
            </a:endParaRPr>
          </a:p>
        </p:txBody>
      </p:sp>
      <p:sp>
        <p:nvSpPr>
          <p:cNvPr id="11" name="Rectangle 7"/>
          <p:cNvSpPr>
            <a:spLocks noGrp="1" noChangeArrowheads="1"/>
          </p:cNvSpPr>
          <p:nvPr>
            <p:ph type="ftr" sz="quarter" idx="12"/>
          </p:nvPr>
        </p:nvSpPr>
        <p:spPr>
          <a:xfrm>
            <a:off x="3111500" y="6719888"/>
            <a:ext cx="5985933" cy="138112"/>
          </a:xfrm>
          <a:prstGeom prst="rect">
            <a:avLst/>
          </a:prstGeom>
        </p:spPr>
        <p:txBody>
          <a:bodyPr/>
          <a:lstStyle>
            <a:lvl1pPr>
              <a:defRPr>
                <a:latin typeface="Calibri"/>
                <a:cs typeface="Calibri"/>
              </a:defRPr>
            </a:lvl1pPr>
          </a:lstStyle>
          <a:p>
            <a:pPr>
              <a:defRPr/>
            </a:pPr>
            <a:endParaRPr lang="en-US" dirty="0">
              <a:solidFill>
                <a:srgbClr val="000000">
                  <a:lumMod val="50000"/>
                  <a:lumOff val="50000"/>
                </a:srgbClr>
              </a:solidFill>
            </a:endParaRPr>
          </a:p>
        </p:txBody>
      </p:sp>
    </p:spTree>
    <p:extLst>
      <p:ext uri="{BB962C8B-B14F-4D97-AF65-F5344CB8AC3E}">
        <p14:creationId xmlns:p14="http://schemas.microsoft.com/office/powerpoint/2010/main" val="1148205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700"/>
            <a:ext cx="10972800" cy="1104900"/>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609600" y="6628243"/>
            <a:ext cx="2844800" cy="210205"/>
          </a:xfrm>
          <a:prstGeom prst="rect">
            <a:avLst/>
          </a:prstGeom>
        </p:spPr>
        <p:txBody>
          <a:bodyPr/>
          <a:lstStyle/>
          <a:p>
            <a:fld id="{6CD54775-52AD-444C-BBFD-4BDD2BBC311B}" type="datetime1">
              <a:rPr lang="en-US" smtClean="0">
                <a:solidFill>
                  <a:prstClr val="black">
                    <a:tint val="75000"/>
                  </a:prstClr>
                </a:solidFill>
                <a:ea typeface="ＭＳ Ｐゴシック" pitchFamily="-112" charset="-128"/>
              </a:rPr>
              <a:t>7/17/24</a:t>
            </a:fld>
            <a:endParaRPr lang="en-US" dirty="0">
              <a:solidFill>
                <a:prstClr val="black">
                  <a:tint val="75000"/>
                </a:prstClr>
              </a:solidFill>
              <a:ea typeface="ＭＳ Ｐゴシック" pitchFamily="-112" charset="-128"/>
            </a:endParaRPr>
          </a:p>
        </p:txBody>
      </p:sp>
      <p:sp>
        <p:nvSpPr>
          <p:cNvPr id="5" name="Footer Placeholder 4"/>
          <p:cNvSpPr>
            <a:spLocks noGrp="1"/>
          </p:cNvSpPr>
          <p:nvPr>
            <p:ph type="ftr" sz="quarter" idx="11"/>
          </p:nvPr>
        </p:nvSpPr>
        <p:spPr>
          <a:xfrm>
            <a:off x="4165600" y="6628243"/>
            <a:ext cx="3860800" cy="210205"/>
          </a:xfrm>
          <a:prstGeom prst="rect">
            <a:avLst/>
          </a:prstGeom>
        </p:spPr>
        <p:txBody>
          <a:bodyPr/>
          <a:lstStyle/>
          <a:p>
            <a:endParaRPr lang="en-US" dirty="0">
              <a:solidFill>
                <a:prstClr val="black">
                  <a:tint val="75000"/>
                </a:prstClr>
              </a:solidFill>
              <a:ea typeface="ＭＳ Ｐゴシック" pitchFamily="-112" charset="-128"/>
            </a:endParaRPr>
          </a:p>
        </p:txBody>
      </p:sp>
      <p:sp>
        <p:nvSpPr>
          <p:cNvPr id="6" name="Slide Number Placeholder 5"/>
          <p:cNvSpPr>
            <a:spLocks noGrp="1"/>
          </p:cNvSpPr>
          <p:nvPr>
            <p:ph type="sldNum" sz="quarter" idx="12"/>
          </p:nvPr>
        </p:nvSpPr>
        <p:spPr>
          <a:xfrm>
            <a:off x="8737600" y="6628243"/>
            <a:ext cx="2844800" cy="210205"/>
          </a:xfrm>
          <a:prstGeom prst="rect">
            <a:avLst/>
          </a:prstGeom>
        </p:spPr>
        <p:txBody>
          <a:bodyPr/>
          <a:lstStyle/>
          <a:p>
            <a:fld id="{87B28F38-D049-5F43-A036-3D1F4DDC4C63}" type="slidenum">
              <a:rPr lang="en-US">
                <a:solidFill>
                  <a:prstClr val="black">
                    <a:tint val="75000"/>
                  </a:prstClr>
                </a:solidFill>
                <a:ea typeface="ＭＳ Ｐゴシック" pitchFamily="-112" charset="-128"/>
              </a:rPr>
              <a:pPr/>
              <a:t>‹#›</a:t>
            </a:fld>
            <a:endParaRPr lang="en-US" dirty="0">
              <a:solidFill>
                <a:prstClr val="black">
                  <a:tint val="75000"/>
                </a:prstClr>
              </a:solidFill>
              <a:ea typeface="ＭＳ Ｐゴシック" pitchFamily="-112" charset="-128"/>
            </a:endParaRPr>
          </a:p>
        </p:txBody>
      </p:sp>
      <p:sp>
        <p:nvSpPr>
          <p:cNvPr id="7" name="Text Placeholder 2"/>
          <p:cNvSpPr>
            <a:spLocks noGrp="1"/>
          </p:cNvSpPr>
          <p:nvPr>
            <p:ph idx="1"/>
          </p:nvPr>
        </p:nvSpPr>
        <p:spPr>
          <a:xfrm>
            <a:off x="609600" y="1206500"/>
            <a:ext cx="10972800" cy="5416550"/>
          </a:xfrm>
          <a:prstGeom prst="rect">
            <a:avLst/>
          </a:prstGeom>
        </p:spPr>
        <p:txBody>
          <a:bodyPr vert="horz" lIns="91418" tIns="45709" rIns="91418" bIns="457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6730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700"/>
            <a:ext cx="10972800" cy="1104900"/>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609600" y="6628243"/>
            <a:ext cx="2844800" cy="210205"/>
          </a:xfrm>
          <a:prstGeom prst="rect">
            <a:avLst/>
          </a:prstGeom>
        </p:spPr>
        <p:txBody>
          <a:bodyPr/>
          <a:lstStyle/>
          <a:p>
            <a:fld id="{F187FAA4-54DB-B443-A672-E4800828FF7E}" type="datetime1">
              <a:rPr lang="en-US" smtClean="0">
                <a:solidFill>
                  <a:prstClr val="black">
                    <a:tint val="75000"/>
                  </a:prstClr>
                </a:solidFill>
                <a:ea typeface="ＭＳ Ｐゴシック" pitchFamily="-112" charset="-128"/>
              </a:rPr>
              <a:t>7/17/24</a:t>
            </a:fld>
            <a:endParaRPr lang="en-US" dirty="0">
              <a:solidFill>
                <a:prstClr val="black">
                  <a:tint val="75000"/>
                </a:prstClr>
              </a:solidFill>
              <a:ea typeface="ＭＳ Ｐゴシック" pitchFamily="-112" charset="-128"/>
            </a:endParaRPr>
          </a:p>
        </p:txBody>
      </p:sp>
      <p:sp>
        <p:nvSpPr>
          <p:cNvPr id="5" name="Footer Placeholder 4"/>
          <p:cNvSpPr>
            <a:spLocks noGrp="1"/>
          </p:cNvSpPr>
          <p:nvPr>
            <p:ph type="ftr" sz="quarter" idx="11"/>
          </p:nvPr>
        </p:nvSpPr>
        <p:spPr>
          <a:xfrm>
            <a:off x="4165600" y="6628243"/>
            <a:ext cx="3860800" cy="210205"/>
          </a:xfrm>
          <a:prstGeom prst="rect">
            <a:avLst/>
          </a:prstGeom>
        </p:spPr>
        <p:txBody>
          <a:bodyPr/>
          <a:lstStyle/>
          <a:p>
            <a:endParaRPr lang="en-US" dirty="0">
              <a:solidFill>
                <a:prstClr val="black">
                  <a:tint val="75000"/>
                </a:prstClr>
              </a:solidFill>
              <a:ea typeface="ＭＳ Ｐゴシック" pitchFamily="-112" charset="-128"/>
            </a:endParaRPr>
          </a:p>
        </p:txBody>
      </p:sp>
      <p:sp>
        <p:nvSpPr>
          <p:cNvPr id="6" name="Slide Number Placeholder 5"/>
          <p:cNvSpPr>
            <a:spLocks noGrp="1"/>
          </p:cNvSpPr>
          <p:nvPr>
            <p:ph type="sldNum" sz="quarter" idx="12"/>
          </p:nvPr>
        </p:nvSpPr>
        <p:spPr>
          <a:xfrm>
            <a:off x="9347200" y="6638273"/>
            <a:ext cx="2844800" cy="210205"/>
          </a:xfrm>
          <a:prstGeom prst="rect">
            <a:avLst/>
          </a:prstGeom>
        </p:spPr>
        <p:txBody>
          <a:bodyPr/>
          <a:lstStyle/>
          <a:p>
            <a:fld id="{87B28F38-D049-5F43-A036-3D1F4DDC4C63}" type="slidenum">
              <a:rPr lang="en-US">
                <a:solidFill>
                  <a:prstClr val="black">
                    <a:tint val="75000"/>
                  </a:prstClr>
                </a:solidFill>
                <a:ea typeface="ＭＳ Ｐゴシック" pitchFamily="-112" charset="-128"/>
              </a:rPr>
              <a:pPr/>
              <a:t>‹#›</a:t>
            </a:fld>
            <a:endParaRPr lang="en-US" dirty="0">
              <a:solidFill>
                <a:prstClr val="black">
                  <a:tint val="75000"/>
                </a:prstClr>
              </a:solidFill>
              <a:ea typeface="ＭＳ Ｐゴシック" pitchFamily="-112" charset="-128"/>
            </a:endParaRPr>
          </a:p>
        </p:txBody>
      </p:sp>
      <p:sp>
        <p:nvSpPr>
          <p:cNvPr id="7" name="Text Placeholder 2"/>
          <p:cNvSpPr>
            <a:spLocks noGrp="1"/>
          </p:cNvSpPr>
          <p:nvPr>
            <p:ph idx="1"/>
          </p:nvPr>
        </p:nvSpPr>
        <p:spPr>
          <a:xfrm>
            <a:off x="609600" y="1206500"/>
            <a:ext cx="10972800" cy="5416550"/>
          </a:xfrm>
          <a:prstGeom prst="rect">
            <a:avLst/>
          </a:prstGeom>
        </p:spPr>
        <p:txBody>
          <a:bodyPr vert="horz" lIns="91418" tIns="45709" rIns="91418" bIns="457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03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19371A31-7D4E-7F44-A66F-30239DDABCB0}" type="datetime3">
              <a:rPr lang="en-US" smtClean="0"/>
              <a:t>16 July 2024</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7" y="1332"/>
            <a:ext cx="12187256" cy="6855332"/>
          </a:xfrm>
          <a:prstGeom prst="rect">
            <a:avLst/>
          </a:prstGeom>
          <a:effectLst/>
        </p:spPr>
      </p:pic>
      <p:sp>
        <p:nvSpPr>
          <p:cNvPr id="13" name="Rectangle 12"/>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191000" y="1028700"/>
            <a:ext cx="6819900" cy="1485900"/>
          </a:xfrm>
        </p:spPr>
        <p:txBody>
          <a:bodyPr anchor="t">
            <a:normAutofit/>
          </a:bodyPr>
          <a:lstStyle>
            <a:lvl1pPr algn="l">
              <a:defRPr sz="3200">
                <a:solidFill>
                  <a:schemeClr val="bg1"/>
                </a:solidFill>
              </a:defRPr>
            </a:lvl1pPr>
          </a:lstStyle>
          <a:p>
            <a:r>
              <a:rPr lang="en-US" dirty="0"/>
              <a:t>Click to add title </a:t>
            </a:r>
            <a:br>
              <a:rPr lang="en-US" dirty="0"/>
            </a:br>
            <a:r>
              <a:rPr lang="en-US" dirty="0"/>
              <a:t>(recommended for titles that </a:t>
            </a:r>
            <a:br>
              <a:rPr lang="en-US" dirty="0"/>
            </a:br>
            <a:r>
              <a:rPr lang="en-US" dirty="0"/>
              <a:t>are 2-3 lines long)</a:t>
            </a:r>
          </a:p>
        </p:txBody>
      </p:sp>
      <p:sp>
        <p:nvSpPr>
          <p:cNvPr id="3" name="Subtitle 2"/>
          <p:cNvSpPr>
            <a:spLocks noGrp="1"/>
          </p:cNvSpPr>
          <p:nvPr>
            <p:ph type="subTitle" idx="1" hasCustomPrompt="1"/>
          </p:nvPr>
        </p:nvSpPr>
        <p:spPr>
          <a:xfrm>
            <a:off x="4191001" y="2514600"/>
            <a:ext cx="6819900" cy="341566"/>
          </a:xfrm>
        </p:spPr>
        <p:txBody>
          <a:bodyPr lIns="0" tIns="0" rIns="0" bIns="0">
            <a:norm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191000" y="2857501"/>
            <a:ext cx="6819900" cy="775386"/>
          </a:xfrm>
        </p:spPr>
        <p:txBody>
          <a:bodyPr lIns="0" tIns="0" rIns="0" bIns="0">
            <a:normAutofit/>
          </a:bodyPr>
          <a:lstStyle>
            <a:lvl1pPr marL="0" indent="0">
              <a:spcBef>
                <a:spcPts val="0"/>
              </a:spcBef>
              <a:buNone/>
              <a:defRPr sz="12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338" y="532082"/>
            <a:ext cx="3271029" cy="2139696"/>
          </a:xfrm>
          <a:prstGeom prst="rect">
            <a:avLst/>
          </a:prstGeom>
        </p:spPr>
      </p:pic>
      <p:cxnSp>
        <p:nvCxnSpPr>
          <p:cNvPr id="8" name="Straight Connector 7"/>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4" hasCustomPrompt="1"/>
          </p:nvPr>
        </p:nvSpPr>
        <p:spPr>
          <a:xfrm>
            <a:off x="4191000" y="3976707"/>
            <a:ext cx="6819900" cy="2195494"/>
          </a:xfrm>
        </p:spPr>
        <p:txBody>
          <a:bodyPr lIns="0" tIns="0" rIns="0" bIns="0">
            <a:normAutofit/>
          </a:bodyPr>
          <a:lstStyle>
            <a:lvl1pPr marL="0" indent="0">
              <a:spcBef>
                <a:spcPts val="200"/>
              </a:spcBef>
              <a:buNone/>
              <a:defRPr sz="1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effectLst/>
                <a:latin typeface="Helvetica" charset="0"/>
              </a:rPr>
              <a:t>Click to add classification text</a:t>
            </a:r>
          </a:p>
        </p:txBody>
      </p:sp>
      <p:cxnSp>
        <p:nvCxnSpPr>
          <p:cNvPr id="20" name="Straight Connector 19"/>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191000" y="3855309"/>
            <a:ext cx="6819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082518" y="2541694"/>
            <a:ext cx="2210142" cy="497572"/>
          </a:xfrm>
          <a:prstGeom prst="rect">
            <a:avLst/>
          </a:prstGeom>
          <a:noFill/>
          <a:ln w="19050">
            <a:noFill/>
          </a:ln>
        </p:spPr>
        <p:txBody>
          <a:bodyPr wrap="square" rtlCol="0">
            <a:spAutoFit/>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a:solidFill>
                  <a:schemeClr val="bg1"/>
                </a:solidFill>
                <a:latin typeface="+mn-lt"/>
                <a:ea typeface="Myriad Pro" charset="0"/>
                <a:cs typeface="Myriad Pro" charset="0"/>
              </a:rPr>
              <a:t>11100 Johns Hopkins Road </a:t>
            </a:r>
            <a:br>
              <a:rPr lang="en-US" sz="1200" dirty="0">
                <a:solidFill>
                  <a:schemeClr val="bg1"/>
                </a:solidFill>
                <a:latin typeface="+mn-lt"/>
                <a:ea typeface="Myriad Pro" charset="0"/>
                <a:cs typeface="Myriad Pro" charset="0"/>
              </a:rPr>
            </a:br>
            <a:r>
              <a:rPr lang="en-US" sz="1200" dirty="0">
                <a:solidFill>
                  <a:schemeClr val="bg1"/>
                </a:solidFill>
                <a:latin typeface="+mn-lt"/>
                <a:ea typeface="Myriad Pro" charset="0"/>
                <a:cs typeface="Myriad Pro" charset="0"/>
              </a:rPr>
              <a:t>Laurel, MD 20723-6099</a:t>
            </a:r>
          </a:p>
        </p:txBody>
      </p:sp>
      <p:cxnSp>
        <p:nvCxnSpPr>
          <p:cNvPr id="19" name="Straight Connector 18"/>
          <p:cNvCxnSpPr/>
          <p:nvPr userDrawn="1"/>
        </p:nvCxnSpPr>
        <p:spPr>
          <a:xfrm>
            <a:off x="1082518" y="2387995"/>
            <a:ext cx="22101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604778"/>
      </p:ext>
    </p:extLst>
  </p:cSld>
  <p:clrMapOvr>
    <a:masterClrMapping/>
  </p:clrMapOvr>
  <p:extLst>
    <p:ext uri="{DCECCB84-F9BA-43D5-87BE-67443E8EF086}">
      <p15:sldGuideLst xmlns:p15="http://schemas.microsoft.com/office/powerpoint/2012/main">
        <p15:guide id="5" pos="693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700"/>
            <a:ext cx="10972800" cy="1104900"/>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609600" y="6628243"/>
            <a:ext cx="2844800" cy="210205"/>
          </a:xfrm>
          <a:prstGeom prst="rect">
            <a:avLst/>
          </a:prstGeom>
        </p:spPr>
        <p:txBody>
          <a:bodyPr/>
          <a:lstStyle/>
          <a:p>
            <a:fld id="{00960036-F500-EF49-997E-64DDDF1D121F}" type="datetime1">
              <a:rPr lang="en-US" smtClean="0">
                <a:solidFill>
                  <a:prstClr val="black">
                    <a:tint val="75000"/>
                  </a:prstClr>
                </a:solidFill>
                <a:ea typeface="ＭＳ Ｐゴシック" pitchFamily="-112" charset="-128"/>
              </a:rPr>
              <a:t>7/17/24</a:t>
            </a:fld>
            <a:endParaRPr lang="en-US" dirty="0">
              <a:solidFill>
                <a:prstClr val="black">
                  <a:tint val="75000"/>
                </a:prstClr>
              </a:solidFill>
              <a:ea typeface="ＭＳ Ｐゴシック" pitchFamily="-112" charset="-128"/>
            </a:endParaRPr>
          </a:p>
        </p:txBody>
      </p:sp>
      <p:sp>
        <p:nvSpPr>
          <p:cNvPr id="5" name="Footer Placeholder 4"/>
          <p:cNvSpPr>
            <a:spLocks noGrp="1"/>
          </p:cNvSpPr>
          <p:nvPr>
            <p:ph type="ftr" sz="quarter" idx="11"/>
          </p:nvPr>
        </p:nvSpPr>
        <p:spPr>
          <a:xfrm>
            <a:off x="4165600" y="6628243"/>
            <a:ext cx="3860800" cy="210205"/>
          </a:xfrm>
          <a:prstGeom prst="rect">
            <a:avLst/>
          </a:prstGeom>
        </p:spPr>
        <p:txBody>
          <a:bodyPr/>
          <a:lstStyle/>
          <a:p>
            <a:endParaRPr lang="en-US" dirty="0">
              <a:solidFill>
                <a:prstClr val="black">
                  <a:tint val="75000"/>
                </a:prstClr>
              </a:solidFill>
              <a:ea typeface="ＭＳ Ｐゴシック" pitchFamily="-112" charset="-128"/>
            </a:endParaRPr>
          </a:p>
        </p:txBody>
      </p:sp>
      <p:sp>
        <p:nvSpPr>
          <p:cNvPr id="6" name="Slide Number Placeholder 5"/>
          <p:cNvSpPr>
            <a:spLocks noGrp="1"/>
          </p:cNvSpPr>
          <p:nvPr>
            <p:ph type="sldNum" sz="quarter" idx="12"/>
          </p:nvPr>
        </p:nvSpPr>
        <p:spPr>
          <a:xfrm>
            <a:off x="8737600" y="6628243"/>
            <a:ext cx="2844800" cy="210205"/>
          </a:xfrm>
          <a:prstGeom prst="rect">
            <a:avLst/>
          </a:prstGeom>
        </p:spPr>
        <p:txBody>
          <a:bodyPr/>
          <a:lstStyle/>
          <a:p>
            <a:fld id="{87B28F38-D049-5F43-A036-3D1F4DDC4C63}" type="slidenum">
              <a:rPr lang="en-US">
                <a:solidFill>
                  <a:prstClr val="black">
                    <a:tint val="75000"/>
                  </a:prstClr>
                </a:solidFill>
                <a:ea typeface="ＭＳ Ｐゴシック" pitchFamily="-112" charset="-128"/>
              </a:rPr>
              <a:pPr/>
              <a:t>‹#›</a:t>
            </a:fld>
            <a:endParaRPr lang="en-US" dirty="0">
              <a:solidFill>
                <a:prstClr val="black">
                  <a:tint val="75000"/>
                </a:prstClr>
              </a:solidFill>
              <a:ea typeface="ＭＳ Ｐゴシック" pitchFamily="-112" charset="-128"/>
            </a:endParaRPr>
          </a:p>
        </p:txBody>
      </p:sp>
      <p:sp>
        <p:nvSpPr>
          <p:cNvPr id="7" name="Text Placeholder 2"/>
          <p:cNvSpPr>
            <a:spLocks noGrp="1"/>
          </p:cNvSpPr>
          <p:nvPr>
            <p:ph idx="1"/>
          </p:nvPr>
        </p:nvSpPr>
        <p:spPr>
          <a:xfrm>
            <a:off x="609600" y="1206500"/>
            <a:ext cx="10972800" cy="5416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47203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700"/>
            <a:ext cx="10972800" cy="1104900"/>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609601" y="6628247"/>
            <a:ext cx="2844800" cy="210205"/>
          </a:xfrm>
          <a:prstGeom prst="rect">
            <a:avLst/>
          </a:prstGeom>
        </p:spPr>
        <p:txBody>
          <a:bodyPr/>
          <a:lstStyle/>
          <a:p>
            <a:fld id="{7AB1EC7F-9180-FE43-8749-F5F462EFBFE7}" type="datetime1">
              <a:rPr lang="en-US" smtClean="0">
                <a:solidFill>
                  <a:prstClr val="black">
                    <a:tint val="75000"/>
                  </a:prstClr>
                </a:solidFill>
                <a:ea typeface="ＭＳ Ｐゴシック" pitchFamily="-112" charset="-128"/>
              </a:rPr>
              <a:t>7/17/24</a:t>
            </a:fld>
            <a:endParaRPr lang="en-US" dirty="0">
              <a:solidFill>
                <a:prstClr val="black">
                  <a:tint val="75000"/>
                </a:prstClr>
              </a:solidFill>
              <a:ea typeface="ＭＳ Ｐゴシック" pitchFamily="-112" charset="-128"/>
            </a:endParaRPr>
          </a:p>
        </p:txBody>
      </p:sp>
      <p:sp>
        <p:nvSpPr>
          <p:cNvPr id="5" name="Footer Placeholder 4"/>
          <p:cNvSpPr>
            <a:spLocks noGrp="1"/>
          </p:cNvSpPr>
          <p:nvPr>
            <p:ph type="ftr" sz="quarter" idx="11"/>
          </p:nvPr>
        </p:nvSpPr>
        <p:spPr>
          <a:xfrm>
            <a:off x="4165600" y="6628247"/>
            <a:ext cx="3860800" cy="210205"/>
          </a:xfrm>
          <a:prstGeom prst="rect">
            <a:avLst/>
          </a:prstGeom>
        </p:spPr>
        <p:txBody>
          <a:bodyPr/>
          <a:lstStyle/>
          <a:p>
            <a:endParaRPr lang="en-US" dirty="0">
              <a:solidFill>
                <a:prstClr val="black">
                  <a:tint val="75000"/>
                </a:prstClr>
              </a:solidFill>
              <a:ea typeface="ＭＳ Ｐゴシック" pitchFamily="-112" charset="-128"/>
            </a:endParaRPr>
          </a:p>
        </p:txBody>
      </p:sp>
      <p:sp>
        <p:nvSpPr>
          <p:cNvPr id="6" name="Slide Number Placeholder 5"/>
          <p:cNvSpPr>
            <a:spLocks noGrp="1"/>
          </p:cNvSpPr>
          <p:nvPr>
            <p:ph type="sldNum" sz="quarter" idx="12"/>
          </p:nvPr>
        </p:nvSpPr>
        <p:spPr>
          <a:xfrm>
            <a:off x="8737600" y="6628247"/>
            <a:ext cx="2844800" cy="210205"/>
          </a:xfrm>
          <a:prstGeom prst="rect">
            <a:avLst/>
          </a:prstGeom>
        </p:spPr>
        <p:txBody>
          <a:bodyPr/>
          <a:lstStyle/>
          <a:p>
            <a:fld id="{87B28F38-D049-5F43-A036-3D1F4DDC4C63}" type="slidenum">
              <a:rPr lang="en-US">
                <a:solidFill>
                  <a:prstClr val="black">
                    <a:tint val="75000"/>
                  </a:prstClr>
                </a:solidFill>
                <a:ea typeface="ＭＳ Ｐゴシック" pitchFamily="-112" charset="-128"/>
              </a:rPr>
              <a:pPr/>
              <a:t>‹#›</a:t>
            </a:fld>
            <a:endParaRPr lang="en-US" dirty="0">
              <a:solidFill>
                <a:prstClr val="black">
                  <a:tint val="75000"/>
                </a:prstClr>
              </a:solidFill>
              <a:ea typeface="ＭＳ Ｐゴシック" pitchFamily="-112" charset="-128"/>
            </a:endParaRPr>
          </a:p>
        </p:txBody>
      </p:sp>
      <p:sp>
        <p:nvSpPr>
          <p:cNvPr id="7" name="Text Placeholder 2"/>
          <p:cNvSpPr>
            <a:spLocks noGrp="1"/>
          </p:cNvSpPr>
          <p:nvPr>
            <p:ph idx="1"/>
          </p:nvPr>
        </p:nvSpPr>
        <p:spPr>
          <a:xfrm>
            <a:off x="609600" y="1206500"/>
            <a:ext cx="10972800" cy="5416550"/>
          </a:xfrm>
          <a:prstGeom prst="rect">
            <a:avLst/>
          </a:prstGeom>
        </p:spPr>
        <p:txBody>
          <a:bodyPr vert="horz" lIns="91388" tIns="45694" rIns="91388" bIns="4569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0182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132667"/>
            <a:ext cx="12192000" cy="2506132"/>
          </a:xfrm>
          <a:prstGeom prst="rect">
            <a:avLst/>
          </a:prstGeom>
        </p:spPr>
        <p:txBody>
          <a:bodyPr/>
          <a:lstStyle>
            <a:lvl1pPr marL="0" indent="0" algn="ctr">
              <a:buNone/>
              <a:defRPr sz="3600" b="1">
                <a:solidFill>
                  <a:srgbClr val="00009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fontAlgn="base">
              <a:spcBef>
                <a:spcPct val="0"/>
              </a:spcBef>
              <a:spcAft>
                <a:spcPct val="0"/>
              </a:spcAft>
            </a:pPr>
            <a:fld id="{43FC3EDA-968D-6247-9F35-F1F62C83A0D1}" type="datetime1">
              <a:rPr lang="en-US" smtClean="0">
                <a:solidFill>
                  <a:prstClr val="black"/>
                </a:solidFill>
                <a:latin typeface="Arial" pitchFamily="34" charset="0"/>
                <a:ea typeface="ＭＳ Ｐゴシック" pitchFamily="34" charset="-128"/>
              </a:rPr>
              <a:t>7/17/24</a:t>
            </a:fld>
            <a:endParaRPr lang="en-US" dirty="0">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4165600" y="6492878"/>
            <a:ext cx="3860800" cy="365125"/>
          </a:xfrm>
          <a:prstGeom prst="rect">
            <a:avLst/>
          </a:prstGeom>
        </p:spPr>
        <p:txBody>
          <a:bodyPr anchor="b"/>
          <a:lstStyle>
            <a:lvl1pPr algn="ctr">
              <a:defRPr sz="900" b="1">
                <a:solidFill>
                  <a:srgbClr val="FF0000"/>
                </a:solidFill>
                <a:latin typeface="Arial" charset="0"/>
                <a:ea typeface="ＭＳ Ｐゴシック" charset="-128"/>
                <a:cs typeface="ＭＳ Ｐゴシック" charset="-128"/>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12"/>
          </p:nvPr>
        </p:nvSpPr>
        <p:spPr>
          <a:xfrm>
            <a:off x="11550652" y="6637338"/>
            <a:ext cx="641349" cy="220662"/>
          </a:xfrm>
          <a:prstGeom prst="rect">
            <a:avLst/>
          </a:prstGeom>
        </p:spPr>
        <p:txBody>
          <a:bodyPr vert="horz" wrap="square" lIns="91440" tIns="45720" rIns="91440" bIns="45720" numCol="1" anchor="t" anchorCtr="0" compatLnSpc="1">
            <a:prstTxWarp prst="textNoShape">
              <a:avLst/>
            </a:prstTxWarp>
          </a:bodyPr>
          <a:lstStyle>
            <a:lvl1pPr algn="r">
              <a:defRPr sz="800"/>
            </a:lvl1pPr>
          </a:lstStyle>
          <a:p>
            <a:pPr fontAlgn="base">
              <a:spcBef>
                <a:spcPct val="0"/>
              </a:spcBef>
              <a:spcAft>
                <a:spcPct val="0"/>
              </a:spcAft>
            </a:pPr>
            <a:r>
              <a:rPr lang="en-US" dirty="0">
                <a:solidFill>
                  <a:prstClr val="black"/>
                </a:solidFill>
                <a:latin typeface="Arial" pitchFamily="34" charset="0"/>
                <a:ea typeface="ＭＳ Ｐゴシック" pitchFamily="34" charset="-128"/>
              </a:rPr>
              <a:t>]</a:t>
            </a:r>
          </a:p>
        </p:txBody>
      </p:sp>
    </p:spTree>
    <p:extLst>
      <p:ext uri="{BB962C8B-B14F-4D97-AF65-F5344CB8AC3E}">
        <p14:creationId xmlns:p14="http://schemas.microsoft.com/office/powerpoint/2010/main" val="32713643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0D5BF5-5B39-AA40-8630-FA705A0233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234D75E-54F5-AE47-BEAF-9D7AB55B7CB5}"/>
              </a:ext>
            </a:extLst>
          </p:cNvPr>
          <p:cNvSpPr/>
          <p:nvPr userDrawn="1"/>
        </p:nvSpPr>
        <p:spPr>
          <a:xfrm>
            <a:off x="0" y="-121591"/>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4E3C496-991D-144E-BC9C-4793C231E6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53800" y="-20626"/>
            <a:ext cx="838200" cy="712471"/>
          </a:xfrm>
          <a:prstGeom prst="rect">
            <a:avLst/>
          </a:prstGeom>
        </p:spPr>
      </p:pic>
    </p:spTree>
    <p:extLst>
      <p:ext uri="{BB962C8B-B14F-4D97-AF65-F5344CB8AC3E}">
        <p14:creationId xmlns:p14="http://schemas.microsoft.com/office/powerpoint/2010/main" val="3562146179"/>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F145354-13C8-B341-8631-CC4F1B1E7B51}"/>
              </a:ext>
            </a:extLst>
          </p:cNvPr>
          <p:cNvSpPr>
            <a:spLocks noGrp="1"/>
          </p:cNvSpPr>
          <p:nvPr>
            <p:ph idx="1" hasCustomPrompt="1"/>
          </p:nvPr>
        </p:nvSpPr>
        <p:spPr>
          <a:xfrm>
            <a:off x="347958" y="1003412"/>
            <a:ext cx="11612070" cy="5173551"/>
          </a:xfrm>
          <a:prstGeom prst="rect">
            <a:avLst/>
          </a:prstGeom>
        </p:spPr>
        <p:txBody>
          <a:bodyPr vert="horz" lIns="91440" tIns="45720" rIns="91440" bIns="45720" rtlCol="0">
            <a:normAutofit/>
          </a:bodyPr>
          <a:lstStyle>
            <a:lvl1pPr marL="339725" indent="-339725">
              <a:buFont typeface="Wingdings" panose="05000000000000000000" pitchFamily="2" charset="2"/>
              <a:buChar char="Ø"/>
              <a:defRPr sz="2800">
                <a:latin typeface="Arial" panose="020B0604020202020204" pitchFamily="34" charset="0"/>
                <a:cs typeface="Arial" panose="020B0604020202020204" pitchFamily="34" charset="0"/>
              </a:defRPr>
            </a:lvl1pPr>
            <a:lvl2pPr marL="800100" indent="-342900">
              <a:buFont typeface="Wingdings" panose="05000000000000000000" pitchFamily="2" charset="2"/>
              <a:buChar char="§"/>
              <a:defRPr sz="24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latin typeface="Arial" panose="020B0604020202020204" pitchFamily="34" charset="0"/>
                <a:cs typeface="Arial" panose="020B0604020202020204" pitchFamily="34" charset="0"/>
              </a:defRPr>
            </a:lvl3pPr>
            <a:lvl4pPr marL="1657350" indent="-285750">
              <a:buFont typeface="Courier New" panose="02070309020205020404" pitchFamily="49" charset="0"/>
              <a:buChar char="o"/>
              <a:defRPr sz="1800">
                <a:latin typeface="Arial" panose="020B0604020202020204" pitchFamily="34" charset="0"/>
                <a:cs typeface="Arial" panose="020B0604020202020204" pitchFamily="34" charset="0"/>
              </a:defRPr>
            </a:lvl4pPr>
          </a:lstStyle>
          <a:p>
            <a:pPr lvl="0"/>
            <a:r>
              <a:rPr lang="en-US"/>
              <a:t>Edit Master text style</a:t>
            </a:r>
          </a:p>
          <a:p>
            <a:pPr lvl="1"/>
            <a:r>
              <a:rPr lang="en-US"/>
              <a:t>Second level</a:t>
            </a:r>
          </a:p>
          <a:p>
            <a:pPr lvl="2"/>
            <a:r>
              <a:rPr lang="en-US"/>
              <a:t>Third level</a:t>
            </a:r>
          </a:p>
          <a:p>
            <a:pPr lvl="3"/>
            <a:r>
              <a:rPr lang="en-US"/>
              <a:t>Fourth level</a:t>
            </a:r>
          </a:p>
        </p:txBody>
      </p:sp>
      <p:sp>
        <p:nvSpPr>
          <p:cNvPr id="9"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dirty="0"/>
          </a:p>
        </p:txBody>
      </p:sp>
      <p:sp>
        <p:nvSpPr>
          <p:cNvPr id="5" name="Title 1"/>
          <p:cNvSpPr txBox="1">
            <a:spLocks/>
          </p:cNvSpPr>
          <p:nvPr userDrawn="1"/>
        </p:nvSpPr>
        <p:spPr>
          <a:xfrm>
            <a:off x="4543425" y="1104900"/>
            <a:ext cx="6858000" cy="10668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400" kern="1200">
                <a:solidFill>
                  <a:schemeClr val="bg1"/>
                </a:solidFill>
                <a:latin typeface="+mj-lt"/>
                <a:ea typeface="+mj-ea"/>
                <a:cs typeface="+mj-cs"/>
              </a:defRPr>
            </a:lvl1pPr>
          </a:lstStyle>
          <a:p>
            <a:pPr algn="ctr"/>
            <a:r>
              <a:rPr lang="en-US" sz="4000" dirty="0">
                <a:solidFill>
                  <a:schemeClr val="bg1">
                    <a:lumMod val="85000"/>
                  </a:schemeClr>
                </a:solidFill>
                <a:latin typeface="Arial Bold" charset="0"/>
                <a:ea typeface="ＭＳ Ｐゴシック" charset="-128"/>
                <a:cs typeface="ＭＳ Ｐゴシック" charset="-128"/>
              </a:rPr>
              <a:t> </a:t>
            </a:r>
          </a:p>
        </p:txBody>
      </p:sp>
    </p:spTree>
    <p:extLst>
      <p:ext uri="{BB962C8B-B14F-4D97-AF65-F5344CB8AC3E}">
        <p14:creationId xmlns:p14="http://schemas.microsoft.com/office/powerpoint/2010/main" val="282377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a:t>
            </a:r>
          </a:p>
        </p:txBody>
      </p:sp>
      <p:sp>
        <p:nvSpPr>
          <p:cNvPr id="3" name="Content Placeholder 2"/>
          <p:cNvSpPr>
            <a:spLocks noGrp="1"/>
          </p:cNvSpPr>
          <p:nvPr>
            <p:ph idx="1" hasCustomPrompt="1"/>
          </p:nvPr>
        </p:nvSpPr>
        <p:spPr>
          <a:xfrm>
            <a:off x="952500" y="1185863"/>
            <a:ext cx="10287000" cy="4986338"/>
          </a:xfrm>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4028-9F4D-5740-B29F-1C9F91D9DA0B}" type="datetime3">
              <a:rPr lang="en-US" smtClean="0"/>
              <a:t>16 July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D03D63BA-95B7-2B4C-AEF6-CD82AC95336D}"/>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67844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_for_Mission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951540-E53C-E74E-9A92-C692D230033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6687967" y="1307364"/>
            <a:ext cx="5055650" cy="5078321"/>
          </a:xfrm>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0143BD2-4D37-3E49-94CC-883723332122}" type="datetime3">
              <a:rPr lang="en-US" smtClean="0"/>
              <a:t>16 July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pic>
        <p:nvPicPr>
          <p:cNvPr id="8" name="Picture 7">
            <a:extLst>
              <a:ext uri="{FF2B5EF4-FFF2-40B4-BE49-F238E27FC236}">
                <a16:creationId xmlns:a16="http://schemas.microsoft.com/office/drawing/2014/main" id="{78B22182-A2A4-CB46-9920-A744C95DAC6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cxnSp>
        <p:nvCxnSpPr>
          <p:cNvPr id="9" name="Straight Connector 8">
            <a:extLst>
              <a:ext uri="{FF2B5EF4-FFF2-40B4-BE49-F238E27FC236}">
                <a16:creationId xmlns:a16="http://schemas.microsoft.com/office/drawing/2014/main" id="{C493A17E-A766-8A4A-85E7-BE709339B9D1}"/>
              </a:ext>
            </a:extLst>
          </p:cNvPr>
          <p:cNvCxnSpPr/>
          <p:nvPr userDrawn="1"/>
        </p:nvCxnSpPr>
        <p:spPr>
          <a:xfrm>
            <a:off x="0" y="6500488"/>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E3AACF2-2AC4-EDFD-741A-AE403D68BA71}"/>
              </a:ext>
            </a:extLst>
          </p:cNvPr>
          <p:cNvPicPr>
            <a:picLocks noChangeAspect="1"/>
          </p:cNvPicPr>
          <p:nvPr userDrawn="1"/>
        </p:nvPicPr>
        <p:blipFill rotWithShape="1">
          <a:blip r:embed="rId4"/>
          <a:srcRect r="21179"/>
          <a:stretch/>
        </p:blipFill>
        <p:spPr>
          <a:xfrm>
            <a:off x="0" y="0"/>
            <a:ext cx="4324422" cy="914400"/>
          </a:xfrm>
          <a:prstGeom prst="rect">
            <a:avLst/>
          </a:prstGeom>
        </p:spPr>
      </p:pic>
    </p:spTree>
    <p:extLst>
      <p:ext uri="{BB962C8B-B14F-4D97-AF65-F5344CB8AC3E}">
        <p14:creationId xmlns:p14="http://schemas.microsoft.com/office/powerpoint/2010/main" val="265137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3" name="Content Placeholder 2"/>
          <p:cNvSpPr>
            <a:spLocks noGrp="1"/>
          </p:cNvSpPr>
          <p:nvPr>
            <p:ph idx="1" hasCustomPrompt="1"/>
          </p:nvPr>
        </p:nvSpPr>
        <p:spPr>
          <a:xfrm>
            <a:off x="952500" y="1485900"/>
            <a:ext cx="10287000" cy="4686301"/>
          </a:xfrm>
        </p:spPr>
        <p:txBody>
          <a:body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sp>
        <p:nvSpPr>
          <p:cNvPr id="4" name="Date Placeholder 3"/>
          <p:cNvSpPr>
            <a:spLocks noGrp="1"/>
          </p:cNvSpPr>
          <p:nvPr>
            <p:ph type="dt" sz="half" idx="14"/>
          </p:nvPr>
        </p:nvSpPr>
        <p:spPr/>
        <p:txBody>
          <a:bodyPr/>
          <a:lstStyle/>
          <a:p>
            <a:fld id="{7B89E136-063B-3441-8F18-816D7905BACC}" type="datetime3">
              <a:rPr lang="en-US" smtClean="0"/>
              <a:t>16 July 2024</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pic>
        <p:nvPicPr>
          <p:cNvPr id="8" name="Picture 7">
            <a:extLst>
              <a:ext uri="{FF2B5EF4-FFF2-40B4-BE49-F238E27FC236}">
                <a16:creationId xmlns:a16="http://schemas.microsoft.com/office/drawing/2014/main" id="{36AABFF6-8C79-B046-899C-AE63F4762B79}"/>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34468499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 </a:t>
            </a:r>
          </a:p>
        </p:txBody>
      </p:sp>
      <p:sp>
        <p:nvSpPr>
          <p:cNvPr id="3" name="Content Placeholder 2"/>
          <p:cNvSpPr>
            <a:spLocks noGrp="1"/>
          </p:cNvSpPr>
          <p:nvPr>
            <p:ph idx="1" hasCustomPrompt="1"/>
          </p:nvPr>
        </p:nvSpPr>
        <p:spPr>
          <a:xfrm>
            <a:off x="952500" y="1185864"/>
            <a:ext cx="4952999"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1" y="5486400"/>
            <a:ext cx="10286999"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185864"/>
            <a:ext cx="4953000"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p>
            <a:fld id="{B57AD26E-EC10-854D-A54A-701C4B4D7F78}" type="datetime3">
              <a:rPr lang="en-US" smtClean="0"/>
              <a:t>16 July 2024</a:t>
            </a:fld>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0" name="Picture 9">
            <a:extLst>
              <a:ext uri="{FF2B5EF4-FFF2-40B4-BE49-F238E27FC236}">
                <a16:creationId xmlns:a16="http://schemas.microsoft.com/office/drawing/2014/main" id="{067B7A62-5ED3-6B46-B894-351377ED03D1}"/>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23721885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image" Target="../media/image15.png"/><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microsoft.com/office/2007/relationships/hdphoto" Target="../media/hdphoto1.wdp"/><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14.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13.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6500488"/>
            <a:ext cx="12192000" cy="356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419100"/>
            <a:ext cx="11277600" cy="762000"/>
          </a:xfrm>
          <a:prstGeom prst="rect">
            <a:avLst/>
          </a:prstGeom>
        </p:spPr>
        <p:txBody>
          <a:bodyPr vert="horz" lIns="0" tIns="0" rIns="0" bIns="0" rtlCol="0" anchor="t" anchorCtr="0">
            <a:normAutofit/>
          </a:bodyPr>
          <a:lstStyle/>
          <a:p>
            <a:r>
              <a:rPr lang="en-US" dirty="0"/>
              <a:t>Click to add title</a:t>
            </a:r>
          </a:p>
        </p:txBody>
      </p:sp>
      <p:sp>
        <p:nvSpPr>
          <p:cNvPr id="3" name="Text Placeholder 2"/>
          <p:cNvSpPr>
            <a:spLocks noGrp="1"/>
          </p:cNvSpPr>
          <p:nvPr>
            <p:ph type="body" idx="1"/>
          </p:nvPr>
        </p:nvSpPr>
        <p:spPr>
          <a:xfrm>
            <a:off x="952500" y="1181100"/>
            <a:ext cx="10287000" cy="4991099"/>
          </a:xfrm>
          <a:prstGeom prst="rect">
            <a:avLst/>
          </a:prstGeom>
        </p:spPr>
        <p:txBody>
          <a:bodyPr vert="horz" lIns="0" tIns="0" rIns="0" bIns="0" rtlCol="0">
            <a:normAutofit/>
          </a:bodyPr>
          <a:lstStyle/>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000" b="0" i="0" u="none" strike="noStrike" kern="1200" cap="none" spc="0" normalizeH="0" baseline="0" noProof="0" dirty="0">
                <a:ln>
                  <a:noFill/>
                </a:ln>
                <a:solidFill>
                  <a:srgbClr val="FFFFFF"/>
                </a:solidFill>
                <a:effectLst/>
                <a:uLnTx/>
                <a:uFillTx/>
                <a:latin typeface="+mn-lt"/>
                <a:ea typeface="+mn-ea"/>
                <a:cs typeface="+mn-cs"/>
              </a:rPr>
              <a:t>Click to add text</a:t>
            </a:r>
          </a:p>
          <a:p>
            <a:pPr marL="693738" marR="0" lvl="1" indent="-246063" algn="l" defTabSz="914400" rtl="0" eaLnBrk="1" fontAlgn="auto" latinLnBrk="0" hangingPunct="1">
              <a:lnSpc>
                <a:spcPct val="100000"/>
              </a:lnSpc>
              <a:spcBef>
                <a:spcPts val="400"/>
              </a:spcBef>
              <a:spcAft>
                <a:spcPts val="0"/>
              </a:spcAft>
              <a:buClrTx/>
              <a:buSzTx/>
              <a:buFont typeface=".AppleSystemUIFont" charset="-120"/>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Second level</a:t>
            </a:r>
          </a:p>
          <a:p>
            <a:pPr marL="1150938" marR="0" lvl="2" indent="-228600" algn="l" defTabSz="914400" rtl="0" eaLnBrk="1" fontAlgn="auto" latinLnBrk="0" hangingPunct="1">
              <a:lnSpc>
                <a:spcPct val="100000"/>
              </a:lnSpc>
              <a:spcBef>
                <a:spcPts val="400"/>
              </a:spcBef>
              <a:spcAft>
                <a:spcPts val="0"/>
              </a:spcAft>
              <a:buClrTx/>
              <a:buSzPct val="80000"/>
              <a:buFont typeface="Wingdings" charset="2"/>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Third level</a:t>
            </a:r>
          </a:p>
          <a:p>
            <a:pPr marL="1606550" marR="0" lvl="3" indent="-227013" algn="l" defTabSz="914400" rtl="0" eaLnBrk="1" fontAlgn="auto" latinLnBrk="0" hangingPunct="1">
              <a:lnSpc>
                <a:spcPct val="100000"/>
              </a:lnSpc>
              <a:spcBef>
                <a:spcPts val="400"/>
              </a:spcBef>
              <a:spcAft>
                <a:spcPts val="0"/>
              </a:spcAft>
              <a:buClrTx/>
              <a:buSzPct val="80000"/>
              <a:buFont typeface="Courier New" charset="0"/>
              <a:buChar char="o"/>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Fourth level</a:t>
            </a:r>
          </a:p>
          <a:p>
            <a:pPr marL="2063750" marR="0" lvl="4" indent="-228600" algn="l" defTabSz="914400" rtl="0" eaLnBrk="1" fontAlgn="auto" latinLnBrk="0" hangingPunct="1">
              <a:lnSpc>
                <a:spcPct val="100000"/>
              </a:lnSpc>
              <a:spcBef>
                <a:spcPts val="400"/>
              </a:spcBef>
              <a:spcAft>
                <a:spcPts val="0"/>
              </a:spcAft>
              <a:buClrTx/>
              <a:buSzTx/>
              <a:buFont typeface="Arial"/>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Fifth level</a:t>
            </a:r>
          </a:p>
        </p:txBody>
      </p:sp>
      <p:cxnSp>
        <p:nvCxnSpPr>
          <p:cNvPr id="10" name="Straight Connector 9"/>
          <p:cNvCxnSpPr/>
          <p:nvPr/>
        </p:nvCxnSpPr>
        <p:spPr>
          <a:xfrm>
            <a:off x="0" y="6500488"/>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428508" y="6604000"/>
            <a:ext cx="0" cy="15514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742416" y="6500488"/>
            <a:ext cx="3203942" cy="357511"/>
          </a:xfrm>
          <a:prstGeom prst="rect">
            <a:avLst/>
          </a:prstGeom>
        </p:spPr>
        <p:txBody>
          <a:bodyPr vert="horz" lIns="91440" tIns="0" rIns="91440" bIns="0" rtlCol="0" anchor="ctr"/>
          <a:lstStyle>
            <a:lvl1pPr algn="l">
              <a:defRPr sz="1000">
                <a:solidFill>
                  <a:schemeClr val="bg1"/>
                </a:solidFill>
              </a:defRPr>
            </a:lvl1pPr>
          </a:lstStyle>
          <a:p>
            <a:endParaRPr lang="en-US" dirty="0"/>
          </a:p>
        </p:txBody>
      </p:sp>
      <p:sp>
        <p:nvSpPr>
          <p:cNvPr id="4" name="Date Placeholder 3"/>
          <p:cNvSpPr>
            <a:spLocks noGrp="1"/>
          </p:cNvSpPr>
          <p:nvPr>
            <p:ph type="dt" sz="half" idx="2"/>
          </p:nvPr>
        </p:nvSpPr>
        <p:spPr>
          <a:xfrm>
            <a:off x="10039845" y="6500488"/>
            <a:ext cx="1373855" cy="357511"/>
          </a:xfrm>
          <a:prstGeom prst="rect">
            <a:avLst/>
          </a:prstGeom>
        </p:spPr>
        <p:txBody>
          <a:bodyPr vert="horz" lIns="91440" tIns="0" rIns="91440" bIns="0" rtlCol="0" anchor="ctr"/>
          <a:lstStyle>
            <a:lvl1pPr algn="r">
              <a:defRPr sz="1000">
                <a:solidFill>
                  <a:schemeClr val="bg1"/>
                </a:solidFill>
              </a:defRPr>
            </a:lvl1pPr>
          </a:lstStyle>
          <a:p>
            <a:fld id="{4F2A6BBA-BBFB-8E4A-99FE-8D8E55B629F9}" type="datetime3">
              <a:rPr lang="en-US" smtClean="0"/>
              <a:t>16 July 2024</a:t>
            </a:fld>
            <a:endParaRPr lang="en-US" dirty="0"/>
          </a:p>
        </p:txBody>
      </p:sp>
      <p:sp>
        <p:nvSpPr>
          <p:cNvPr id="6" name="Slide Number Placeholder 5"/>
          <p:cNvSpPr>
            <a:spLocks noGrp="1"/>
          </p:cNvSpPr>
          <p:nvPr>
            <p:ph type="sldNum" sz="quarter" idx="4"/>
          </p:nvPr>
        </p:nvSpPr>
        <p:spPr>
          <a:xfrm>
            <a:off x="11438221" y="6500488"/>
            <a:ext cx="369465" cy="357511"/>
          </a:xfrm>
          <a:prstGeom prst="rect">
            <a:avLst/>
          </a:prstGeom>
        </p:spPr>
        <p:txBody>
          <a:bodyPr vert="horz" lIns="0" tIns="0" rIns="0" bIns="0" rtlCol="0" anchor="ctr"/>
          <a:lstStyle>
            <a:lvl1pPr algn="ctr">
              <a:defRPr sz="1000" b="1">
                <a:solidFill>
                  <a:schemeClr val="accent2"/>
                </a:solidFill>
              </a:defRPr>
            </a:lvl1pPr>
          </a:lstStyle>
          <a:p>
            <a:fld id="{4EBCDCBD-78E1-0D41-A999-31B5EBF8E02C}" type="slidenum">
              <a:rPr lang="en-US" smtClean="0"/>
              <a:pPr/>
              <a:t>‹#›</a:t>
            </a:fld>
            <a:endParaRPr lang="en-US" dirty="0"/>
          </a:p>
        </p:txBody>
      </p:sp>
      <p:pic>
        <p:nvPicPr>
          <p:cNvPr id="11" name="Picture 10"/>
          <p:cNvPicPr>
            <a:picLocks noChangeAspect="1"/>
          </p:cNvPicPr>
          <p:nvPr userDrawn="1"/>
        </p:nvPicPr>
        <p:blipFill>
          <a:blip r:embed="rId35">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spTree>
    <p:extLst>
      <p:ext uri="{BB962C8B-B14F-4D97-AF65-F5344CB8AC3E}">
        <p14:creationId xmlns:p14="http://schemas.microsoft.com/office/powerpoint/2010/main" val="335390220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806" r:id="rId31"/>
    <p:sldLayoutId id="2147483807" r:id="rId32"/>
    <p:sldLayoutId id="2147483808" r:id="rId33"/>
  </p:sldLayoutIdLst>
  <p:hf hdr="0" ft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p15:clr>
            <a:srgbClr val="F26B43"/>
          </p15:clr>
        </p15:guide>
        <p15:guide id="2" pos="288">
          <p15:clr>
            <a:srgbClr val="F26B43"/>
          </p15:clr>
        </p15:guide>
        <p15:guide id="3" pos="7392">
          <p15:clr>
            <a:srgbClr val="F26B43"/>
          </p15:clr>
        </p15:guide>
        <p15:guide id="4" orient="horz" pos="3888">
          <p15:clr>
            <a:srgbClr val="F26B43"/>
          </p15:clr>
        </p15:guide>
        <p15:guide id="5" pos="3840">
          <p15:clr>
            <a:srgbClr val="F26B43"/>
          </p15:clr>
        </p15:guide>
        <p15:guide id="7" orient="horz" pos="744">
          <p15:clr>
            <a:srgbClr val="F26B43"/>
          </p15:clr>
        </p15:guide>
        <p15:guide id="8" pos="600">
          <p15:clr>
            <a:srgbClr val="F26B43"/>
          </p15:clr>
        </p15:guide>
        <p15:guide id="9" pos="7080">
          <p15:clr>
            <a:srgbClr val="F26B43"/>
          </p15:clr>
        </p15:guide>
        <p15:guide id="10" pos="4056">
          <p15:clr>
            <a:srgbClr val="F26B43"/>
          </p15:clr>
        </p15:guide>
        <p15:guide id="11" pos="3624">
          <p15:clr>
            <a:srgbClr val="F26B43"/>
          </p15:clr>
        </p15:guide>
        <p15:guide id="13" orient="horz" pos="9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4C0E2E-CD65-BE45-86A8-48182FA7EC56}"/>
              </a:ext>
            </a:extLst>
          </p:cNvPr>
          <p:cNvSpPr/>
          <p:nvPr userDrawn="1"/>
        </p:nvSpPr>
        <p:spPr>
          <a:xfrm>
            <a:off x="0" y="-101600"/>
            <a:ext cx="12192000" cy="1905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EFC71C-69F7-4B4D-A275-344B02ECE8EA}" type="datetime1">
              <a:rPr lang="en-US" smtClean="0">
                <a:solidFill>
                  <a:prstClr val="black">
                    <a:tint val="75000"/>
                  </a:prstClr>
                </a:solidFill>
              </a:rPr>
              <a:t>7/17/24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pic>
        <p:nvPicPr>
          <p:cNvPr id="7" name="Picture 6">
            <a:extLst>
              <a:ext uri="{FF2B5EF4-FFF2-40B4-BE49-F238E27FC236}">
                <a16:creationId xmlns:a16="http://schemas.microsoft.com/office/drawing/2014/main" id="{F8984241-931B-3E41-963A-37B6BDF50BA0}"/>
              </a:ext>
            </a:extLst>
          </p:cNvPr>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0" y="-101600"/>
            <a:ext cx="12192000" cy="914400"/>
          </a:xfrm>
          <a:prstGeom prst="rect">
            <a:avLst/>
          </a:prstGeom>
        </p:spPr>
      </p:pic>
      <p:pic>
        <p:nvPicPr>
          <p:cNvPr id="10" name="Picture 9">
            <a:extLst>
              <a:ext uri="{FF2B5EF4-FFF2-40B4-BE49-F238E27FC236}">
                <a16:creationId xmlns:a16="http://schemas.microsoft.com/office/drawing/2014/main" id="{8AD4113F-4E20-674A-A883-6ACFA8EEBC2B}"/>
              </a:ext>
            </a:extLst>
          </p:cNvPr>
          <p:cNvPicPr>
            <a:picLocks noChangeAspect="1"/>
          </p:cNvPicPr>
          <p:nvPr userDrawn="1"/>
        </p:nvPicPr>
        <p:blipFill>
          <a:blip r:embed="rId24">
            <a:alphaModFix amt="70000"/>
            <a:extLst>
              <a:ext uri="{BEBA8EAE-BF5A-486C-A8C5-ECC9F3942E4B}">
                <a14:imgProps xmlns:a14="http://schemas.microsoft.com/office/drawing/2010/main">
                  <a14:imgLayer r:embed="rId25">
                    <a14:imgEffect>
                      <a14:brightnessContrast bright="20000"/>
                    </a14:imgEffect>
                  </a14:imgLayer>
                </a14:imgProps>
              </a:ext>
              <a:ext uri="{28A0092B-C50C-407E-A947-70E740481C1C}">
                <a14:useLocalDpi xmlns:a14="http://schemas.microsoft.com/office/drawing/2010/main"/>
              </a:ext>
            </a:extLst>
          </a:blip>
          <a:stretch>
            <a:fillRect/>
          </a:stretch>
        </p:blipFill>
        <p:spPr>
          <a:xfrm>
            <a:off x="1911350" y="5410200"/>
            <a:ext cx="8369300" cy="1447800"/>
          </a:xfrm>
          <a:prstGeom prst="rect">
            <a:avLst/>
          </a:prstGeom>
        </p:spPr>
      </p:pic>
      <p:pic>
        <p:nvPicPr>
          <p:cNvPr id="11" name="Picture 10">
            <a:extLst>
              <a:ext uri="{FF2B5EF4-FFF2-40B4-BE49-F238E27FC236}">
                <a16:creationId xmlns:a16="http://schemas.microsoft.com/office/drawing/2014/main" id="{F404CE72-424F-7841-A4BC-E02CFADDD063}"/>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1353800" y="-20626"/>
            <a:ext cx="838200" cy="712471"/>
          </a:xfrm>
          <a:prstGeom prst="rect">
            <a:avLst/>
          </a:prstGeom>
        </p:spPr>
      </p:pic>
    </p:spTree>
    <p:extLst>
      <p:ext uri="{BB962C8B-B14F-4D97-AF65-F5344CB8AC3E}">
        <p14:creationId xmlns:p14="http://schemas.microsoft.com/office/powerpoint/2010/main" val="145881386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di.Berdis@jhuapl.edu" TargetMode="External"/><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8.png"/><Relationship Id="rId4" Type="http://schemas.openxmlformats.org/officeDocument/2006/relationships/hyperlink" Target="mailto:Karl.Hibbitts@jhuapl.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hyperlink" Target="https://lsic.jhuapl.edu/Resources/Opportunities.php?f=Job" TargetMode="External"/><Relationship Id="rId3" Type="http://schemas.openxmlformats.org/officeDocument/2006/relationships/hyperlink" Target="https://internationalmoonday.org/event/international-moon-day-tele-robotics-2024/" TargetMode="External"/><Relationship Id="rId7" Type="http://schemas.openxmlformats.org/officeDocument/2006/relationships/hyperlink" Target="https://lsic.jhuapl.edu/Resources/Funding-Opportunities.php"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futureengineers.org/NASATechRise" TargetMode="External"/><Relationship Id="rId5" Type="http://schemas.openxmlformats.org/officeDocument/2006/relationships/hyperlink" Target="https://aiaa.zoom.us/webinar/register/WN_50aytA2PRkayAMb7sUz5Ow" TargetMode="External"/><Relationship Id="rId4" Type="http://schemas.openxmlformats.org/officeDocument/2006/relationships/hyperlink" Target="https://www.nasa.gov/sbir_sttr/sbir-ignit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sic.jhuapl.edu/Events/Agenda/index.php?id=555" TargetMode="External"/><Relationship Id="rId7" Type="http://schemas.openxmlformats.org/officeDocument/2006/relationships/hyperlink" Target="https://lsic.jhuapl.edu/Events/Agenda/index.php?id=567"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ascend.events/" TargetMode="External"/><Relationship Id="rId5" Type="http://schemas.openxmlformats.org/officeDocument/2006/relationships/hyperlink" Target="https://ices.space/" TargetMode="External"/><Relationship Id="rId4" Type="http://schemas.openxmlformats.org/officeDocument/2006/relationships/hyperlink" Target="https://www.ices.space/call-for-paper-2024/"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6.xml"/><Relationship Id="rId16"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hyperlink" Target="mailto:Sarah.Hasnain@jhuapl.edu" TargetMode="External"/><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 Id="rId14" Type="http://schemas.openxmlformats.org/officeDocument/2006/relationships/hyperlink" Target="mailto:Jibu.Abraham@jhuapl.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5.xml"/><Relationship Id="rId5" Type="http://schemas.openxmlformats.org/officeDocument/2006/relationships/hyperlink" Target="https://lsic.jhuapl.edu/Events/Agenda/index.php?id=567" TargetMode="Externa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78B7B73-6D3F-2141-AE53-76213E3E8534}"/>
              </a:ext>
            </a:extLst>
          </p:cNvPr>
          <p:cNvSpPr>
            <a:spLocks noGrp="1"/>
          </p:cNvSpPr>
          <p:nvPr>
            <p:ph type="ctrTitle"/>
          </p:nvPr>
        </p:nvSpPr>
        <p:spPr>
          <a:xfrm>
            <a:off x="4267199" y="2972577"/>
            <a:ext cx="7759338" cy="2098488"/>
          </a:xfrm>
        </p:spPr>
        <p:txBody>
          <a:bodyPr>
            <a:normAutofit/>
          </a:bodyPr>
          <a:lstStyle/>
          <a:p>
            <a:r>
              <a:rPr lang="en-US" sz="3600" b="0" dirty="0">
                <a:solidFill>
                  <a:srgbClr val="F9E180"/>
                </a:solidFill>
              </a:rPr>
              <a:t>LSIC ISRU Focus Group Monthly </a:t>
            </a:r>
            <a:br>
              <a:rPr lang="en-US" sz="3600" b="0" dirty="0">
                <a:solidFill>
                  <a:srgbClr val="F9E180"/>
                </a:solidFill>
              </a:rPr>
            </a:br>
            <a:r>
              <a:rPr lang="en-US" sz="2400" b="0" dirty="0">
                <a:solidFill>
                  <a:srgbClr val="FFFF00"/>
                </a:solidFill>
              </a:rPr>
              <a:t>http://lsic.jhuapl.edu/</a:t>
            </a:r>
            <a:br>
              <a:rPr lang="en-US" sz="2400" b="0" dirty="0">
                <a:solidFill>
                  <a:srgbClr val="FFFF00"/>
                </a:solidFill>
              </a:rPr>
            </a:br>
            <a:r>
              <a:rPr lang="en-US" sz="2400" b="0" dirty="0">
                <a:solidFill>
                  <a:srgbClr val="FFFF00"/>
                </a:solidFill>
              </a:rPr>
              <a:t>http://lsic-wiki.jhuapl.edu/ (Confluence sign-up required)</a:t>
            </a:r>
            <a:endParaRPr lang="en-US" sz="3600" dirty="0">
              <a:solidFill>
                <a:srgbClr val="FFFF00"/>
              </a:solidFill>
            </a:endParaRPr>
          </a:p>
        </p:txBody>
      </p:sp>
      <p:sp>
        <p:nvSpPr>
          <p:cNvPr id="10" name="Subtitle 9">
            <a:extLst>
              <a:ext uri="{FF2B5EF4-FFF2-40B4-BE49-F238E27FC236}">
                <a16:creationId xmlns:a16="http://schemas.microsoft.com/office/drawing/2014/main" id="{892D2B11-4A5A-0F48-A09B-2049DFA29B13}"/>
              </a:ext>
            </a:extLst>
          </p:cNvPr>
          <p:cNvSpPr>
            <a:spLocks noGrp="1"/>
          </p:cNvSpPr>
          <p:nvPr>
            <p:ph type="subTitle" idx="1"/>
          </p:nvPr>
        </p:nvSpPr>
        <p:spPr>
          <a:xfrm>
            <a:off x="4267200" y="4601436"/>
            <a:ext cx="7759338" cy="570163"/>
          </a:xfrm>
        </p:spPr>
        <p:txBody>
          <a:bodyPr/>
          <a:lstStyle/>
          <a:p>
            <a:r>
              <a:rPr lang="en-US" dirty="0"/>
              <a:t>July 17, 2024</a:t>
            </a:r>
          </a:p>
        </p:txBody>
      </p:sp>
      <p:sp>
        <p:nvSpPr>
          <p:cNvPr id="11" name="Text Placeholder 10">
            <a:extLst>
              <a:ext uri="{FF2B5EF4-FFF2-40B4-BE49-F238E27FC236}">
                <a16:creationId xmlns:a16="http://schemas.microsoft.com/office/drawing/2014/main" id="{BB4E7F7B-E3BF-B24F-83D2-7C2B841658D5}"/>
              </a:ext>
            </a:extLst>
          </p:cNvPr>
          <p:cNvSpPr>
            <a:spLocks noGrp="1"/>
          </p:cNvSpPr>
          <p:nvPr>
            <p:ph type="body" sz="quarter" idx="13"/>
          </p:nvPr>
        </p:nvSpPr>
        <p:spPr>
          <a:xfrm>
            <a:off x="4267198" y="5246169"/>
            <a:ext cx="7759338" cy="1343173"/>
          </a:xfrm>
        </p:spPr>
        <p:txBody>
          <a:bodyPr>
            <a:noAutofit/>
          </a:bodyPr>
          <a:lstStyle/>
          <a:p>
            <a:pPr>
              <a:lnSpc>
                <a:spcPct val="120000"/>
              </a:lnSpc>
            </a:pPr>
            <a:r>
              <a:rPr lang="en-US" sz="1800" dirty="0">
                <a:solidFill>
                  <a:srgbClr val="F9E180"/>
                </a:solidFill>
              </a:rPr>
              <a:t>Anthony Coburger, Jodi Berdis, Karl Hibbitts, Michael Nord, Rick Miller</a:t>
            </a:r>
          </a:p>
          <a:p>
            <a:pPr>
              <a:lnSpc>
                <a:spcPct val="120000"/>
              </a:lnSpc>
            </a:pPr>
            <a:endParaRPr lang="en-US" dirty="0">
              <a:solidFill>
                <a:srgbClr val="F9E180"/>
              </a:solidFill>
            </a:endParaRPr>
          </a:p>
          <a:p>
            <a:pPr>
              <a:lnSpc>
                <a:spcPct val="120000"/>
              </a:lnSpc>
            </a:pPr>
            <a:r>
              <a:rPr lang="en-US" u="sng" dirty="0" err="1"/>
              <a:t>Anthony.Coburger@jhuapl.edu</a:t>
            </a:r>
            <a:r>
              <a:rPr lang="en-US" u="sng" dirty="0"/>
              <a:t>, </a:t>
            </a:r>
            <a:r>
              <a:rPr lang="en-US" u="sng" dirty="0">
                <a:hlinkClick r:id="rId3">
                  <a:extLst>
                    <a:ext uri="{A12FA001-AC4F-418D-AE19-62706E023703}">
                      <ahyp:hlinkClr xmlns:ahyp="http://schemas.microsoft.com/office/drawing/2018/hyperlinkcolor" val="tx"/>
                    </a:ext>
                  </a:extLst>
                </a:hlinkClick>
              </a:rPr>
              <a:t>Jodi.Berdis@jhuapl.edu</a:t>
            </a:r>
            <a:r>
              <a:rPr lang="en-US" u="sng" dirty="0"/>
              <a:t>, </a:t>
            </a:r>
            <a:r>
              <a:rPr lang="en-US" u="sng" dirty="0">
                <a:hlinkClick r:id="rId4">
                  <a:extLst>
                    <a:ext uri="{A12FA001-AC4F-418D-AE19-62706E023703}">
                      <ahyp:hlinkClr xmlns:ahyp="http://schemas.microsoft.com/office/drawing/2018/hyperlinkcolor" val="tx"/>
                    </a:ext>
                  </a:extLst>
                </a:hlinkClick>
              </a:rPr>
              <a:t>Karl.Hibbitts@jhuapl.edu</a:t>
            </a:r>
            <a:r>
              <a:rPr lang="en-US" u="sng" dirty="0"/>
              <a:t>, </a:t>
            </a:r>
            <a:r>
              <a:rPr lang="en-US" u="sng" dirty="0" err="1"/>
              <a:t>Michael.Nord@jhuapl.edu</a:t>
            </a:r>
            <a:r>
              <a:rPr lang="en-US" u="sng" dirty="0"/>
              <a:t>, </a:t>
            </a:r>
            <a:r>
              <a:rPr lang="en-US" u="sng" dirty="0" err="1"/>
              <a:t>Richard.S.Miller@jhuapl.edu</a:t>
            </a:r>
            <a:r>
              <a:rPr lang="en-US" u="sng" dirty="0"/>
              <a:t> </a:t>
            </a:r>
          </a:p>
        </p:txBody>
      </p:sp>
      <p:sp>
        <p:nvSpPr>
          <p:cNvPr id="3" name="Date Placeholder 2">
            <a:extLst>
              <a:ext uri="{FF2B5EF4-FFF2-40B4-BE49-F238E27FC236}">
                <a16:creationId xmlns:a16="http://schemas.microsoft.com/office/drawing/2014/main" id="{66B9B02F-0B17-2241-AFE4-C932307C5A40}"/>
              </a:ext>
            </a:extLst>
          </p:cNvPr>
          <p:cNvSpPr>
            <a:spLocks noGrp="1"/>
          </p:cNvSpPr>
          <p:nvPr>
            <p:ph type="dt" sz="half" idx="15"/>
          </p:nvPr>
        </p:nvSpPr>
        <p:spPr/>
        <p:txBody>
          <a:bodyPr/>
          <a:lstStyle/>
          <a:p>
            <a:fld id="{7D2144A7-DC0A-D247-BB0F-426681FFED1D}" type="datetime3">
              <a:rPr lang="en-US" smtClean="0"/>
              <a:t>16 July 2024</a:t>
            </a:fld>
            <a:endParaRPr lang="en-US" dirty="0"/>
          </a:p>
        </p:txBody>
      </p:sp>
      <p:sp>
        <p:nvSpPr>
          <p:cNvPr id="4" name="Slide Number Placeholder 3">
            <a:extLst>
              <a:ext uri="{FF2B5EF4-FFF2-40B4-BE49-F238E27FC236}">
                <a16:creationId xmlns:a16="http://schemas.microsoft.com/office/drawing/2014/main" id="{8427FDAF-F2DA-044A-BB36-DE26408679A6}"/>
              </a:ext>
            </a:extLst>
          </p:cNvPr>
          <p:cNvSpPr>
            <a:spLocks noGrp="1"/>
          </p:cNvSpPr>
          <p:nvPr>
            <p:ph type="sldNum" sz="quarter" idx="17"/>
          </p:nvPr>
        </p:nvSpPr>
        <p:spPr/>
        <p:txBody>
          <a:bodyPr/>
          <a:lstStyle/>
          <a:p>
            <a:fld id="{4EBCDCBD-78E1-0D41-A999-31B5EBF8E02C}" type="slidenum">
              <a:rPr lang="en-US" smtClean="0"/>
              <a:pPr/>
              <a:t>1</a:t>
            </a:fld>
            <a:endParaRPr lang="en-US" dirty="0"/>
          </a:p>
        </p:txBody>
      </p:sp>
      <p:pic>
        <p:nvPicPr>
          <p:cNvPr id="12" name="Picture 11">
            <a:extLst>
              <a:ext uri="{FF2B5EF4-FFF2-40B4-BE49-F238E27FC236}">
                <a16:creationId xmlns:a16="http://schemas.microsoft.com/office/drawing/2014/main" id="{7C35AC17-D72A-F14A-B7F6-24B805D5D479}"/>
              </a:ext>
            </a:extLst>
          </p:cNvPr>
          <p:cNvPicPr>
            <a:picLocks noChangeAspect="1"/>
          </p:cNvPicPr>
          <p:nvPr/>
        </p:nvPicPr>
        <p:blipFill rotWithShape="1">
          <a:blip r:embed="rId5"/>
          <a:srcRect r="28000"/>
          <a:stretch/>
        </p:blipFill>
        <p:spPr>
          <a:xfrm>
            <a:off x="78551" y="230300"/>
            <a:ext cx="8778240" cy="2032000"/>
          </a:xfrm>
          <a:prstGeom prst="rect">
            <a:avLst/>
          </a:prstGeom>
        </p:spPr>
      </p:pic>
    </p:spTree>
    <p:extLst>
      <p:ext uri="{BB962C8B-B14F-4D97-AF65-F5344CB8AC3E}">
        <p14:creationId xmlns:p14="http://schemas.microsoft.com/office/powerpoint/2010/main" val="73277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FA52B5F-524A-4952-9F66-7FE8275FDE41}"/>
              </a:ext>
            </a:extLst>
          </p:cNvPr>
          <p:cNvSpPr>
            <a:spLocks noGrp="1"/>
          </p:cNvSpPr>
          <p:nvPr>
            <p:ph type="title"/>
          </p:nvPr>
        </p:nvSpPr>
        <p:spPr>
          <a:xfrm>
            <a:off x="3982454" y="190497"/>
            <a:ext cx="7824537" cy="944153"/>
          </a:xfrm>
        </p:spPr>
        <p:txBody>
          <a:bodyPr>
            <a:normAutofit/>
          </a:bodyPr>
          <a:lstStyle/>
          <a:p>
            <a:pPr algn="ctr"/>
            <a:r>
              <a:rPr lang="en-US" sz="2800" dirty="0"/>
              <a:t>“Lunar</a:t>
            </a:r>
            <a:r>
              <a:rPr lang="en-US" sz="2600" dirty="0"/>
              <a:t> Surface – Long-Term Storage, Transfer, &amp; Liquefaction of Liquid Oxygen”</a:t>
            </a:r>
          </a:p>
        </p:txBody>
      </p:sp>
      <p:sp>
        <p:nvSpPr>
          <p:cNvPr id="2" name="Date Placeholder 1">
            <a:extLst>
              <a:ext uri="{FF2B5EF4-FFF2-40B4-BE49-F238E27FC236}">
                <a16:creationId xmlns:a16="http://schemas.microsoft.com/office/drawing/2014/main" id="{26A8E314-B2FD-4DC7-9850-86FC55F7DA76}"/>
              </a:ext>
            </a:extLst>
          </p:cNvPr>
          <p:cNvSpPr>
            <a:spLocks noGrp="1"/>
          </p:cNvSpPr>
          <p:nvPr>
            <p:ph type="dt" sz="half" idx="10"/>
          </p:nvPr>
        </p:nvSpPr>
        <p:spPr/>
        <p:txBody>
          <a:bodyPr/>
          <a:lstStyle/>
          <a:p>
            <a:fld id="{6C1123CB-3959-8245-AF3D-DDDD939CF756}" type="datetime3">
              <a:rPr lang="en-US" smtClean="0"/>
              <a:t>16 July 2024</a:t>
            </a:fld>
            <a:endParaRPr lang="en-US" dirty="0"/>
          </a:p>
        </p:txBody>
      </p:sp>
      <p:sp>
        <p:nvSpPr>
          <p:cNvPr id="3" name="Footer Placeholder 2">
            <a:extLst>
              <a:ext uri="{FF2B5EF4-FFF2-40B4-BE49-F238E27FC236}">
                <a16:creationId xmlns:a16="http://schemas.microsoft.com/office/drawing/2014/main" id="{F7790A8C-26D7-49AB-BE4A-7EB2C0A7DE16}"/>
              </a:ext>
            </a:extLst>
          </p:cNvPr>
          <p:cNvSpPr>
            <a:spLocks noGrp="1"/>
          </p:cNvSpPr>
          <p:nvPr>
            <p:ph type="ftr" sz="quarter" idx="11"/>
          </p:nvPr>
        </p:nvSpPr>
        <p:spPr>
          <a:xfrm>
            <a:off x="742415" y="6500488"/>
            <a:ext cx="4963059" cy="357511"/>
          </a:xfrm>
        </p:spPr>
        <p:txBody>
          <a:bodyPr/>
          <a:lstStyle/>
          <a:p>
            <a:endParaRPr lang="en-US" dirty="0"/>
          </a:p>
        </p:txBody>
      </p:sp>
      <p:sp>
        <p:nvSpPr>
          <p:cNvPr id="4" name="Slide Number Placeholder 3">
            <a:extLst>
              <a:ext uri="{FF2B5EF4-FFF2-40B4-BE49-F238E27FC236}">
                <a16:creationId xmlns:a16="http://schemas.microsoft.com/office/drawing/2014/main" id="{4C9F699B-82C8-42D3-A644-8E953C56D73E}"/>
              </a:ext>
            </a:extLst>
          </p:cNvPr>
          <p:cNvSpPr>
            <a:spLocks noGrp="1"/>
          </p:cNvSpPr>
          <p:nvPr>
            <p:ph type="sldNum" sz="quarter" idx="12"/>
          </p:nvPr>
        </p:nvSpPr>
        <p:spPr/>
        <p:txBody>
          <a:bodyPr/>
          <a:lstStyle/>
          <a:p>
            <a:fld id="{4EBCDCBD-78E1-0D41-A999-31B5EBF8E02C}" type="slidenum">
              <a:rPr lang="en-US" smtClean="0"/>
              <a:pPr/>
              <a:t>10</a:t>
            </a:fld>
            <a:endParaRPr lang="en-US" dirty="0"/>
          </a:p>
        </p:txBody>
      </p:sp>
      <p:sp>
        <p:nvSpPr>
          <p:cNvPr id="5" name="Rectangle: Rounded Corners 53">
            <a:extLst>
              <a:ext uri="{FF2B5EF4-FFF2-40B4-BE49-F238E27FC236}">
                <a16:creationId xmlns:a16="http://schemas.microsoft.com/office/drawing/2014/main" id="{8D439946-3EBD-7E0D-F79F-1AE40F5AC92B}"/>
              </a:ext>
            </a:extLst>
          </p:cNvPr>
          <p:cNvSpPr/>
          <p:nvPr/>
        </p:nvSpPr>
        <p:spPr>
          <a:xfrm>
            <a:off x="3332748" y="1268128"/>
            <a:ext cx="8674768" cy="2258109"/>
          </a:xfrm>
          <a:prstGeom prst="roundRect">
            <a:avLst/>
          </a:prstGeom>
          <a:solidFill>
            <a:schemeClr val="bg2">
              <a:lumMod val="10000"/>
              <a:alpha val="5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85000" lnSpcReduction="20000"/>
          </a:bodyPr>
          <a:lstStyle/>
          <a:p>
            <a:pPr algn="ctr"/>
            <a:r>
              <a:rPr lang="en-US" sz="2200" b="1" kern="100" dirty="0">
                <a:effectLst/>
                <a:latin typeface="Arial" panose="020B0604020202020204" pitchFamily="34" charset="0"/>
                <a:ea typeface="Aptos" panose="020B0004020202020204" pitchFamily="34" charset="0"/>
                <a:cs typeface="Arial" panose="020B0604020202020204" pitchFamily="34" charset="0"/>
              </a:rPr>
              <a:t>Nivedha Madhusudhan</a:t>
            </a:r>
            <a:r>
              <a:rPr lang="en-US" sz="2200" b="1" kern="100" dirty="0">
                <a:latin typeface="Arial" panose="020B0604020202020204" pitchFamily="34" charset="0"/>
                <a:ea typeface="Aptos" panose="020B00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(Eta Space)</a:t>
            </a:r>
          </a:p>
          <a:p>
            <a:pPr algn="ctr"/>
            <a:endParaRPr lang="en-US" sz="2000" b="1" dirty="0"/>
          </a:p>
          <a:p>
            <a:pPr marL="0" marR="0" algn="just">
              <a:lnSpc>
                <a:spcPct val="115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Nivedha is a Mechanical Engineer at Eta Space, where she leads the development of the lunar propellant production system. She received her Bachelor’s Degree in Aerospace Engineering and a Master’s degree in Mechanical Engineering, focusing her research on thermal and energy analysis for systems in outer space. Nivedha’s primary focuses is on design for manufacturing and developing analytical models and simulations for various applications.</a:t>
            </a:r>
          </a:p>
        </p:txBody>
      </p:sp>
      <p:sp>
        <p:nvSpPr>
          <p:cNvPr id="6" name="Rectangle: Rounded Corners 53">
            <a:extLst>
              <a:ext uri="{FF2B5EF4-FFF2-40B4-BE49-F238E27FC236}">
                <a16:creationId xmlns:a16="http://schemas.microsoft.com/office/drawing/2014/main" id="{C0249E9B-2694-A40F-3803-98F08DFF2D65}"/>
              </a:ext>
            </a:extLst>
          </p:cNvPr>
          <p:cNvSpPr/>
          <p:nvPr/>
        </p:nvSpPr>
        <p:spPr>
          <a:xfrm>
            <a:off x="3332748" y="4042077"/>
            <a:ext cx="8674768" cy="2258109"/>
          </a:xfrm>
          <a:prstGeom prst="roundRect">
            <a:avLst/>
          </a:prstGeom>
          <a:solidFill>
            <a:schemeClr val="bg2">
              <a:lumMod val="10000"/>
              <a:alpha val="5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92500" lnSpcReduction="20000"/>
          </a:bodyPr>
          <a:lstStyle/>
          <a:p>
            <a:pPr algn="ctr"/>
            <a:r>
              <a:rPr lang="en-US" sz="2000" b="1" dirty="0"/>
              <a:t>Justin Doebel (Eta Space)</a:t>
            </a:r>
          </a:p>
          <a:p>
            <a:pPr algn="ctr"/>
            <a:endParaRPr lang="en-US" sz="2000" b="1" dirty="0"/>
          </a:p>
          <a:p>
            <a:pPr marL="0" marR="0" algn="just"/>
            <a:r>
              <a:rPr lang="en-US" sz="1800" dirty="0">
                <a:solidFill>
                  <a:schemeClr val="bg1"/>
                </a:solidFill>
                <a:effectLst/>
                <a:latin typeface="Aptos" panose="020B0004020202020204" pitchFamily="34" charset="0"/>
                <a:ea typeface="Times New Roman" panose="02020603050405020304" pitchFamily="18" charset="0"/>
              </a:rPr>
              <a:t>Mr. Doebel is serving as Director – Business Development – Space &amp; Energy sectors. Mr. Doebel received a Masters of Business Administration in International Business as well as a Bachelors Degree in Supply Chain Management &amp; Logistics from Old Dominion University - Strome College of Business. Mr. Doebel is leading efforts to maximize Eta Space’s technology within the commercial markets for space while simultaneously providing Earth with sustainable energy options to transition the current transportation model to a greener hydrogen future.</a:t>
            </a:r>
          </a:p>
        </p:txBody>
      </p:sp>
      <p:pic>
        <p:nvPicPr>
          <p:cNvPr id="1030" name="Picture 6" descr="Profile photo of Nivedha Karigiri Madhusudhan">
            <a:extLst>
              <a:ext uri="{FF2B5EF4-FFF2-40B4-BE49-F238E27FC236}">
                <a16:creationId xmlns:a16="http://schemas.microsoft.com/office/drawing/2014/main" id="{D994FFD3-6234-693A-478B-8E3AF440C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35" y="1134651"/>
            <a:ext cx="2563780" cy="2563780"/>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descr="Profile photo of Justin M Doebel">
            <a:extLst>
              <a:ext uri="{FF2B5EF4-FFF2-40B4-BE49-F238E27FC236}">
                <a16:creationId xmlns:a16="http://schemas.microsoft.com/office/drawing/2014/main" id="{74C91563-B5A9-276D-700B-7BCAA366C1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33" y="3875768"/>
            <a:ext cx="2563780" cy="256378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014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35AC17-D72A-F14A-B7F6-24B805D5D479}"/>
              </a:ext>
            </a:extLst>
          </p:cNvPr>
          <p:cNvPicPr>
            <a:picLocks noChangeAspect="1"/>
          </p:cNvPicPr>
          <p:nvPr/>
        </p:nvPicPr>
        <p:blipFill rotWithShape="1">
          <a:blip r:embed="rId3"/>
          <a:srcRect r="28000"/>
          <a:stretch/>
        </p:blipFill>
        <p:spPr>
          <a:xfrm>
            <a:off x="78551" y="230300"/>
            <a:ext cx="8778240" cy="2032000"/>
          </a:xfrm>
          <a:prstGeom prst="rect">
            <a:avLst/>
          </a:prstGeom>
        </p:spPr>
      </p:pic>
    </p:spTree>
    <p:extLst>
      <p:ext uri="{BB962C8B-B14F-4D97-AF65-F5344CB8AC3E}">
        <p14:creationId xmlns:p14="http://schemas.microsoft.com/office/powerpoint/2010/main" val="39221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0800-86F3-0046-A16B-FBF71F11FD05}"/>
              </a:ext>
            </a:extLst>
          </p:cNvPr>
          <p:cNvSpPr>
            <a:spLocks noGrp="1"/>
          </p:cNvSpPr>
          <p:nvPr>
            <p:ph type="title"/>
          </p:nvPr>
        </p:nvSpPr>
        <p:spPr>
          <a:xfrm>
            <a:off x="4724313" y="276860"/>
            <a:ext cx="6939280" cy="762000"/>
          </a:xfrm>
        </p:spPr>
        <p:txBody>
          <a:bodyPr/>
          <a:lstStyle/>
          <a:p>
            <a:pPr algn="ctr"/>
            <a:r>
              <a:rPr lang="en-US" dirty="0"/>
              <a:t>Agenda</a:t>
            </a:r>
          </a:p>
        </p:txBody>
      </p:sp>
      <p:sp>
        <p:nvSpPr>
          <p:cNvPr id="4" name="Date Placeholder 3">
            <a:extLst>
              <a:ext uri="{FF2B5EF4-FFF2-40B4-BE49-F238E27FC236}">
                <a16:creationId xmlns:a16="http://schemas.microsoft.com/office/drawing/2014/main" id="{3FDF6108-F94E-374C-92DA-0CB3D08AD4FA}"/>
              </a:ext>
            </a:extLst>
          </p:cNvPr>
          <p:cNvSpPr>
            <a:spLocks noGrp="1"/>
          </p:cNvSpPr>
          <p:nvPr>
            <p:ph type="dt" sz="half" idx="14"/>
          </p:nvPr>
        </p:nvSpPr>
        <p:spPr/>
        <p:txBody>
          <a:bodyPr/>
          <a:lstStyle/>
          <a:p>
            <a:fld id="{0A9B1249-30D5-344D-9F23-9827B14BAE5B}" type="datetime3">
              <a:rPr lang="en-US" smtClean="0"/>
              <a:t>16 July 2024</a:t>
            </a:fld>
            <a:endParaRPr lang="en-US" dirty="0"/>
          </a:p>
        </p:txBody>
      </p:sp>
      <p:sp>
        <p:nvSpPr>
          <p:cNvPr id="6" name="Slide Number Placeholder 5">
            <a:extLst>
              <a:ext uri="{FF2B5EF4-FFF2-40B4-BE49-F238E27FC236}">
                <a16:creationId xmlns:a16="http://schemas.microsoft.com/office/drawing/2014/main" id="{413E00A2-DE63-884C-AB47-FD1C1FCF43A7}"/>
              </a:ext>
            </a:extLst>
          </p:cNvPr>
          <p:cNvSpPr>
            <a:spLocks noGrp="1"/>
          </p:cNvSpPr>
          <p:nvPr>
            <p:ph type="sldNum" sz="quarter" idx="16"/>
          </p:nvPr>
        </p:nvSpPr>
        <p:spPr/>
        <p:txBody>
          <a:bodyPr/>
          <a:lstStyle/>
          <a:p>
            <a:fld id="{4EBCDCBD-78E1-0D41-A999-31B5EBF8E02C}" type="slidenum">
              <a:rPr lang="en-US" smtClean="0"/>
              <a:pPr/>
              <a:t>2</a:t>
            </a:fld>
            <a:endParaRPr lang="en-US" dirty="0"/>
          </a:p>
        </p:txBody>
      </p:sp>
      <p:sp>
        <p:nvSpPr>
          <p:cNvPr id="9" name="Content Placeholder 2">
            <a:extLst>
              <a:ext uri="{FF2B5EF4-FFF2-40B4-BE49-F238E27FC236}">
                <a16:creationId xmlns:a16="http://schemas.microsoft.com/office/drawing/2014/main" id="{240305AD-6D65-6A4D-BFA5-2A4942425459}"/>
              </a:ext>
            </a:extLst>
          </p:cNvPr>
          <p:cNvSpPr>
            <a:spLocks noGrp="1"/>
          </p:cNvSpPr>
          <p:nvPr>
            <p:ph sz="quarter" idx="13"/>
          </p:nvPr>
        </p:nvSpPr>
        <p:spPr>
          <a:xfrm>
            <a:off x="378040" y="1424372"/>
            <a:ext cx="10559135" cy="3907916"/>
          </a:xfrm>
        </p:spPr>
        <p:txBody>
          <a:bodyPr>
            <a:normAutofit/>
          </a:bodyPr>
          <a:lstStyle/>
          <a:p>
            <a:pPr>
              <a:spcAft>
                <a:spcPts val="600"/>
              </a:spcAft>
            </a:pPr>
            <a:r>
              <a:rPr lang="en-US" dirty="0"/>
              <a:t>General updates and house-keeping</a:t>
            </a:r>
          </a:p>
          <a:p>
            <a:pPr lvl="1">
              <a:spcBef>
                <a:spcPts val="0"/>
              </a:spcBef>
              <a:spcAft>
                <a:spcPts val="400"/>
              </a:spcAft>
            </a:pPr>
            <a:r>
              <a:rPr lang="en-US" dirty="0"/>
              <a:t>APL is happy to consult as appropriate with ISRU related technologies. </a:t>
            </a:r>
            <a:r>
              <a:rPr lang="en-US" b="1" dirty="0"/>
              <a:t>This includes site visits!</a:t>
            </a:r>
            <a:endParaRPr lang="en-US" b="1" dirty="0">
              <a:solidFill>
                <a:srgbClr val="FF0000"/>
              </a:solidFill>
            </a:endParaRPr>
          </a:p>
          <a:p>
            <a:pPr lvl="1">
              <a:spcBef>
                <a:spcPts val="0"/>
              </a:spcBef>
              <a:spcAft>
                <a:spcPts val="400"/>
              </a:spcAft>
            </a:pPr>
            <a:r>
              <a:rPr lang="en-US" dirty="0"/>
              <a:t>Funding Opportunities</a:t>
            </a:r>
          </a:p>
          <a:p>
            <a:pPr lvl="1">
              <a:spcBef>
                <a:spcPts val="0"/>
              </a:spcBef>
              <a:spcAft>
                <a:spcPts val="400"/>
              </a:spcAft>
            </a:pPr>
            <a:r>
              <a:rPr lang="en-US" dirty="0"/>
              <a:t>Upcoming Meetings</a:t>
            </a:r>
          </a:p>
          <a:p>
            <a:pPr lvl="1">
              <a:spcBef>
                <a:spcPts val="0"/>
              </a:spcBef>
              <a:spcAft>
                <a:spcPts val="400"/>
              </a:spcAft>
            </a:pPr>
            <a:endParaRPr lang="en-US" dirty="0"/>
          </a:p>
          <a:p>
            <a:pPr>
              <a:spcBef>
                <a:spcPts val="0"/>
              </a:spcBef>
              <a:spcAft>
                <a:spcPts val="400"/>
              </a:spcAft>
            </a:pPr>
            <a:r>
              <a:rPr lang="en-US" dirty="0"/>
              <a:t>Eta Space: “Lunar Surface – Long-Term Storage, Transfer, &amp; Liquefaction of Liquid Oxygen”</a:t>
            </a:r>
          </a:p>
          <a:p>
            <a:pPr lvl="1">
              <a:spcBef>
                <a:spcPts val="0"/>
              </a:spcBef>
              <a:spcAft>
                <a:spcPts val="400"/>
              </a:spcAft>
            </a:pPr>
            <a:r>
              <a:rPr lang="en-US" dirty="0"/>
              <a:t>Nivedha Madhusudhan</a:t>
            </a:r>
          </a:p>
          <a:p>
            <a:pPr lvl="1">
              <a:spcBef>
                <a:spcPts val="0"/>
              </a:spcBef>
              <a:spcAft>
                <a:spcPts val="400"/>
              </a:spcAft>
            </a:pPr>
            <a:r>
              <a:rPr lang="en-US" i="0" dirty="0"/>
              <a:t>Justin Doebel</a:t>
            </a:r>
            <a:br>
              <a:rPr lang="en-US" i="0" dirty="0"/>
            </a:br>
            <a:endParaRPr lang="en-US" i="0" dirty="0"/>
          </a:p>
          <a:p>
            <a:pPr>
              <a:spcBef>
                <a:spcPts val="0"/>
              </a:spcBef>
              <a:spcAft>
                <a:spcPts val="400"/>
              </a:spcAft>
            </a:pPr>
            <a:r>
              <a:rPr lang="en-US" dirty="0"/>
              <a:t>Community Q&amp;A with Eta Space</a:t>
            </a:r>
          </a:p>
        </p:txBody>
      </p:sp>
    </p:spTree>
    <p:extLst>
      <p:ext uri="{BB962C8B-B14F-4D97-AF65-F5344CB8AC3E}">
        <p14:creationId xmlns:p14="http://schemas.microsoft.com/office/powerpoint/2010/main" val="120844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F6753A-3D94-D24C-8317-B19910F1BCA6}"/>
              </a:ext>
            </a:extLst>
          </p:cNvPr>
          <p:cNvSpPr>
            <a:spLocks noGrp="1"/>
          </p:cNvSpPr>
          <p:nvPr>
            <p:ph type="title"/>
          </p:nvPr>
        </p:nvSpPr>
        <p:spPr>
          <a:xfrm>
            <a:off x="5278318" y="273244"/>
            <a:ext cx="5801360" cy="762000"/>
          </a:xfrm>
        </p:spPr>
        <p:txBody>
          <a:bodyPr/>
          <a:lstStyle/>
          <a:p>
            <a:r>
              <a:rPr lang="en-US" dirty="0"/>
              <a:t>Notable News</a:t>
            </a:r>
          </a:p>
        </p:txBody>
      </p:sp>
      <p:sp>
        <p:nvSpPr>
          <p:cNvPr id="4" name="Date Placeholder 3">
            <a:extLst>
              <a:ext uri="{FF2B5EF4-FFF2-40B4-BE49-F238E27FC236}">
                <a16:creationId xmlns:a16="http://schemas.microsoft.com/office/drawing/2014/main" id="{DEB141DF-3881-9F4C-B98D-E3C32D31A0D0}"/>
              </a:ext>
            </a:extLst>
          </p:cNvPr>
          <p:cNvSpPr>
            <a:spLocks noGrp="1"/>
          </p:cNvSpPr>
          <p:nvPr>
            <p:ph type="dt" sz="half" idx="10"/>
          </p:nvPr>
        </p:nvSpPr>
        <p:spPr/>
        <p:txBody>
          <a:bodyPr/>
          <a:lstStyle/>
          <a:p>
            <a:fld id="{462731FE-1DCE-B04D-9759-B293A084D711}" type="datetime3">
              <a:rPr lang="en-US" smtClean="0"/>
              <a:t>16 July 2024</a:t>
            </a:fld>
            <a:endParaRPr lang="en-US" dirty="0"/>
          </a:p>
        </p:txBody>
      </p:sp>
      <p:sp>
        <p:nvSpPr>
          <p:cNvPr id="6" name="Slide Number Placeholder 5">
            <a:extLst>
              <a:ext uri="{FF2B5EF4-FFF2-40B4-BE49-F238E27FC236}">
                <a16:creationId xmlns:a16="http://schemas.microsoft.com/office/drawing/2014/main" id="{A1ADE05B-B052-C042-A6B4-D00E38022161}"/>
              </a:ext>
            </a:extLst>
          </p:cNvPr>
          <p:cNvSpPr>
            <a:spLocks noGrp="1"/>
          </p:cNvSpPr>
          <p:nvPr>
            <p:ph type="sldNum" sz="quarter" idx="12"/>
          </p:nvPr>
        </p:nvSpPr>
        <p:spPr/>
        <p:txBody>
          <a:bodyPr/>
          <a:lstStyle/>
          <a:p>
            <a:fld id="{4EBCDCBD-78E1-0D41-A999-31B5EBF8E02C}" type="slidenum">
              <a:rPr lang="en-US" smtClean="0"/>
              <a:pPr/>
              <a:t>3</a:t>
            </a:fld>
            <a:endParaRPr lang="en-US" dirty="0"/>
          </a:p>
        </p:txBody>
      </p:sp>
      <p:sp>
        <p:nvSpPr>
          <p:cNvPr id="3" name="TextBox 2">
            <a:extLst>
              <a:ext uri="{FF2B5EF4-FFF2-40B4-BE49-F238E27FC236}">
                <a16:creationId xmlns:a16="http://schemas.microsoft.com/office/drawing/2014/main" id="{D535AB27-01E2-D353-5149-F6E069D13E98}"/>
              </a:ext>
            </a:extLst>
          </p:cNvPr>
          <p:cNvSpPr txBox="1"/>
          <p:nvPr/>
        </p:nvSpPr>
        <p:spPr>
          <a:xfrm>
            <a:off x="1181608" y="6108426"/>
            <a:ext cx="1817512" cy="276999"/>
          </a:xfrm>
          <a:prstGeom prst="rect">
            <a:avLst/>
          </a:prstGeom>
          <a:noFill/>
          <a:ln w="19050">
            <a:noFill/>
          </a:ln>
        </p:spPr>
        <p:txBody>
          <a:bodyPr wrap="square" rtlCol="0">
            <a:spAutoFit/>
          </a:bodyPr>
          <a:lstStyle/>
          <a:p>
            <a:r>
              <a:rPr lang="en-US" sz="1200" dirty="0">
                <a:solidFill>
                  <a:schemeClr val="bg1"/>
                </a:solidFill>
              </a:rPr>
              <a:t>Image Credit: Xinhua</a:t>
            </a:r>
          </a:p>
        </p:txBody>
      </p:sp>
      <p:pic>
        <p:nvPicPr>
          <p:cNvPr id="5" name="Picture 4">
            <a:extLst>
              <a:ext uri="{FF2B5EF4-FFF2-40B4-BE49-F238E27FC236}">
                <a16:creationId xmlns:a16="http://schemas.microsoft.com/office/drawing/2014/main" id="{5D59768E-CA74-C04C-1B6E-252EF00DC324}"/>
              </a:ext>
            </a:extLst>
          </p:cNvPr>
          <p:cNvPicPr>
            <a:picLocks noChangeAspect="1"/>
          </p:cNvPicPr>
          <p:nvPr/>
        </p:nvPicPr>
        <p:blipFill>
          <a:blip r:embed="rId3"/>
          <a:stretch>
            <a:fillRect/>
          </a:stretch>
        </p:blipFill>
        <p:spPr>
          <a:xfrm>
            <a:off x="1222433" y="2815951"/>
            <a:ext cx="3736858" cy="3292475"/>
          </a:xfrm>
          <a:prstGeom prst="rect">
            <a:avLst/>
          </a:prstGeom>
        </p:spPr>
      </p:pic>
      <p:pic>
        <p:nvPicPr>
          <p:cNvPr id="1026" name="Picture 2">
            <a:extLst>
              <a:ext uri="{FF2B5EF4-FFF2-40B4-BE49-F238E27FC236}">
                <a16:creationId xmlns:a16="http://schemas.microsoft.com/office/drawing/2014/main" id="{6FFD494F-EF21-64ED-C42A-0687A4920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6339" y="1533908"/>
            <a:ext cx="5648324" cy="42070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3C4C47A-A773-D0C2-114F-47E218585DA0}"/>
              </a:ext>
            </a:extLst>
          </p:cNvPr>
          <p:cNvSpPr txBox="1"/>
          <p:nvPr/>
        </p:nvSpPr>
        <p:spPr>
          <a:xfrm>
            <a:off x="6276339" y="5724825"/>
            <a:ext cx="1817512" cy="276999"/>
          </a:xfrm>
          <a:prstGeom prst="rect">
            <a:avLst/>
          </a:prstGeom>
          <a:noFill/>
          <a:ln w="19050">
            <a:noFill/>
          </a:ln>
        </p:spPr>
        <p:txBody>
          <a:bodyPr wrap="square" rtlCol="0">
            <a:spAutoFit/>
          </a:bodyPr>
          <a:lstStyle/>
          <a:p>
            <a:r>
              <a:rPr lang="en-US" sz="1200" dirty="0">
                <a:solidFill>
                  <a:schemeClr val="bg1"/>
                </a:solidFill>
              </a:rPr>
              <a:t>Image Credit: CSA</a:t>
            </a:r>
          </a:p>
        </p:txBody>
      </p:sp>
      <p:sp>
        <p:nvSpPr>
          <p:cNvPr id="14" name="TextBox 13">
            <a:extLst>
              <a:ext uri="{FF2B5EF4-FFF2-40B4-BE49-F238E27FC236}">
                <a16:creationId xmlns:a16="http://schemas.microsoft.com/office/drawing/2014/main" id="{12B9D6B5-DD35-7062-23FF-68B1412FF4F1}"/>
              </a:ext>
            </a:extLst>
          </p:cNvPr>
          <p:cNvSpPr txBox="1"/>
          <p:nvPr/>
        </p:nvSpPr>
        <p:spPr>
          <a:xfrm>
            <a:off x="114301" y="1035244"/>
            <a:ext cx="5981699" cy="1631216"/>
          </a:xfrm>
          <a:prstGeom prst="rect">
            <a:avLst/>
          </a:prstGeom>
          <a:solidFill>
            <a:srgbClr val="595959">
              <a:alpha val="76000"/>
            </a:srgbClr>
          </a:solidFill>
          <a:ln w="19050">
            <a:noFill/>
          </a:ln>
        </p:spPr>
        <p:txBody>
          <a:bodyPr wrap="square" rtlCol="0">
            <a:spAutoFit/>
          </a:bodyPr>
          <a:lstStyle/>
          <a:p>
            <a:pPr algn="ctr"/>
            <a:r>
              <a:rPr lang="en-US" sz="2000" b="1" dirty="0">
                <a:solidFill>
                  <a:schemeClr val="bg1"/>
                </a:solidFill>
              </a:rPr>
              <a:t>Chang’e 6 Sample Returned to Earth!</a:t>
            </a:r>
          </a:p>
          <a:p>
            <a:pPr algn="ctr"/>
            <a:r>
              <a:rPr lang="en-US" sz="2000" dirty="0">
                <a:solidFill>
                  <a:schemeClr val="bg1"/>
                </a:solidFill>
              </a:rPr>
              <a:t>Container to be unsealed and prepared for storage </a:t>
            </a:r>
          </a:p>
          <a:p>
            <a:pPr algn="ctr"/>
            <a:r>
              <a:rPr lang="en-US" sz="2000" b="1" dirty="0">
                <a:solidFill>
                  <a:schemeClr val="bg1"/>
                </a:solidFill>
              </a:rPr>
              <a:t>Canadarm3 to Service Gateway!</a:t>
            </a:r>
          </a:p>
          <a:p>
            <a:pPr algn="ctr"/>
            <a:r>
              <a:rPr lang="en-US" sz="2000" dirty="0">
                <a:solidFill>
                  <a:schemeClr val="bg1"/>
                </a:solidFill>
              </a:rPr>
              <a:t>CSA funded MDA Space to design, assemble, and test autonomous robotic system </a:t>
            </a:r>
          </a:p>
        </p:txBody>
      </p:sp>
    </p:spTree>
    <p:extLst>
      <p:ext uri="{BB962C8B-B14F-4D97-AF65-F5344CB8AC3E}">
        <p14:creationId xmlns:p14="http://schemas.microsoft.com/office/powerpoint/2010/main" val="2708257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564" y="278117"/>
            <a:ext cx="8403436" cy="762000"/>
          </a:xfrm>
        </p:spPr>
        <p:txBody>
          <a:bodyPr/>
          <a:lstStyle/>
          <a:p>
            <a:r>
              <a:rPr lang="en-US" dirty="0"/>
              <a:t>Funding &amp; Opportunities</a:t>
            </a:r>
          </a:p>
        </p:txBody>
      </p:sp>
      <p:sp>
        <p:nvSpPr>
          <p:cNvPr id="3" name="Content Placeholder 2"/>
          <p:cNvSpPr>
            <a:spLocks noGrp="1"/>
          </p:cNvSpPr>
          <p:nvPr>
            <p:ph idx="1"/>
          </p:nvPr>
        </p:nvSpPr>
        <p:spPr>
          <a:xfrm>
            <a:off x="288234" y="901148"/>
            <a:ext cx="11404655" cy="5599340"/>
          </a:xfrm>
        </p:spPr>
        <p:txBody>
          <a:bodyPr>
            <a:normAutofit fontScale="92500" lnSpcReduction="20000"/>
          </a:bodyPr>
          <a:lstStyle/>
          <a:p>
            <a:pPr marL="325437" indent="-342900">
              <a:lnSpc>
                <a:spcPct val="110000"/>
              </a:lnSpc>
              <a:spcBef>
                <a:spcPts val="0"/>
              </a:spcBef>
              <a:spcAft>
                <a:spcPts val="600"/>
              </a:spcAft>
              <a:buFont typeface="Arial" panose="020B0604020202020204" pitchFamily="34" charset="0"/>
              <a:buChar char="•"/>
              <a:defRPr/>
            </a:pPr>
            <a:r>
              <a:rPr lang="en-US" sz="1900" b="1" dirty="0">
                <a:solidFill>
                  <a:srgbClr val="FFFFFF"/>
                </a:solidFill>
                <a:latin typeface="Arial" panose="020B0604020202020204"/>
              </a:rPr>
              <a:t>International Moon Day: Tele-operate a robot from anywhere in the world! July 19 &amp; 20 </a:t>
            </a:r>
          </a:p>
          <a:p>
            <a:pPr marL="790575" lvl="1" indent="-342900">
              <a:lnSpc>
                <a:spcPct val="110000"/>
              </a:lnSpc>
              <a:spcBef>
                <a:spcPts val="0"/>
              </a:spcBef>
              <a:spcAft>
                <a:spcPts val="600"/>
              </a:spcAft>
              <a:buFont typeface="Arial" panose="020B0604020202020204" pitchFamily="34" charset="0"/>
              <a:buChar char="•"/>
              <a:defRPr/>
            </a:pPr>
            <a:r>
              <a:rPr lang="en-US" sz="1500" dirty="0">
                <a:solidFill>
                  <a:srgbClr val="FFFFFF"/>
                </a:solidFill>
                <a:latin typeface="Arial" panose="020B0604020202020204"/>
              </a:rPr>
              <a:t>Groups of up to 4 students from each institution can tele-operate a lunar rover prototype in Australia, Canada, Germany or the USA from any location around the world</a:t>
            </a:r>
          </a:p>
          <a:p>
            <a:pPr marL="790575" lvl="1" indent="-342900">
              <a:lnSpc>
                <a:spcPct val="110000"/>
              </a:lnSpc>
              <a:spcBef>
                <a:spcPts val="0"/>
              </a:spcBef>
              <a:spcAft>
                <a:spcPts val="600"/>
              </a:spcAft>
              <a:buFont typeface="Arial" panose="020B0604020202020204" pitchFamily="34" charset="0"/>
              <a:buChar char="•"/>
              <a:defRPr/>
            </a:pPr>
            <a:r>
              <a:rPr lang="en-US" sz="1500" dirty="0">
                <a:solidFill>
                  <a:srgbClr val="FFFFFF"/>
                </a:solidFill>
                <a:latin typeface="Arial" panose="020B0604020202020204"/>
                <a:hlinkClick r:id="rId3"/>
              </a:rPr>
              <a:t>https://internationalmoonday.org/event/international-moon-day-tele-robotics-2024/</a:t>
            </a:r>
            <a:endParaRPr lang="en-US" sz="1500" dirty="0">
              <a:solidFill>
                <a:srgbClr val="FFFFFF"/>
              </a:solidFill>
              <a:latin typeface="Arial" panose="020B0604020202020204"/>
            </a:endParaRPr>
          </a:p>
          <a:p>
            <a:pPr marL="790575" lvl="1" indent="-342900">
              <a:lnSpc>
                <a:spcPct val="110000"/>
              </a:lnSpc>
              <a:spcBef>
                <a:spcPts val="0"/>
              </a:spcBef>
              <a:spcAft>
                <a:spcPts val="600"/>
              </a:spcAft>
              <a:buFont typeface="Arial" panose="020B0604020202020204" pitchFamily="34" charset="0"/>
              <a:buChar char="•"/>
              <a:defRPr/>
            </a:pPr>
            <a:endParaRPr lang="en-US" sz="1200" dirty="0">
              <a:solidFill>
                <a:srgbClr val="FFFFFF"/>
              </a:solidFill>
              <a:latin typeface="Arial" panose="020B0604020202020204"/>
            </a:endParaRPr>
          </a:p>
          <a:p>
            <a:pPr marL="325437" indent="-342900">
              <a:lnSpc>
                <a:spcPct val="110000"/>
              </a:lnSpc>
              <a:spcBef>
                <a:spcPts val="0"/>
              </a:spcBef>
              <a:spcAft>
                <a:spcPts val="600"/>
              </a:spcAft>
              <a:buFont typeface="Arial" panose="020B0604020202020204" pitchFamily="34" charset="0"/>
              <a:buChar char="•"/>
              <a:defRPr/>
            </a:pPr>
            <a:r>
              <a:rPr lang="en-US" sz="1900" b="1" dirty="0">
                <a:solidFill>
                  <a:srgbClr val="FFFFFF"/>
                </a:solidFill>
                <a:latin typeface="Arial" panose="020B0604020202020204"/>
              </a:rPr>
              <a:t>2024 SBIR Ignite Phase I: deadline July 30</a:t>
            </a:r>
          </a:p>
          <a:p>
            <a:pPr marL="790575" lvl="1" indent="-342900">
              <a:lnSpc>
                <a:spcPct val="110000"/>
              </a:lnSpc>
              <a:spcBef>
                <a:spcPts val="0"/>
              </a:spcBef>
              <a:spcAft>
                <a:spcPts val="600"/>
              </a:spcAft>
              <a:buFont typeface="Arial" panose="020B0604020202020204" pitchFamily="34" charset="0"/>
              <a:buChar char="•"/>
              <a:defRPr/>
            </a:pPr>
            <a:r>
              <a:rPr lang="en-US" sz="1500" dirty="0">
                <a:solidFill>
                  <a:srgbClr val="FFFFFF"/>
                </a:solidFill>
                <a:latin typeface="Arial" panose="020B0604020202020204"/>
              </a:rPr>
              <a:t>Funds U.S. small businesses in their early-stage, high-risk technology development to help make them and their technologies more attractive to private sector investors, customers, and partners. </a:t>
            </a:r>
          </a:p>
          <a:p>
            <a:pPr marL="790575" lvl="1" indent="-342900">
              <a:lnSpc>
                <a:spcPct val="110000"/>
              </a:lnSpc>
              <a:spcBef>
                <a:spcPts val="0"/>
              </a:spcBef>
              <a:spcAft>
                <a:spcPts val="600"/>
              </a:spcAft>
              <a:buFont typeface="Arial" panose="020B0604020202020204" pitchFamily="34" charset="0"/>
              <a:buChar char="•"/>
              <a:defRPr/>
            </a:pPr>
            <a:r>
              <a:rPr lang="en-US" sz="1500" dirty="0">
                <a:solidFill>
                  <a:srgbClr val="FFFFFF"/>
                </a:solidFill>
                <a:latin typeface="Arial" panose="020B0604020202020204"/>
              </a:rPr>
              <a:t>Phase I: up to $150k (Idea generation)</a:t>
            </a:r>
          </a:p>
          <a:p>
            <a:pPr marL="790575" lvl="1" indent="-342900">
              <a:lnSpc>
                <a:spcPct val="110000"/>
              </a:lnSpc>
              <a:spcBef>
                <a:spcPts val="0"/>
              </a:spcBef>
              <a:spcAft>
                <a:spcPts val="600"/>
              </a:spcAft>
              <a:buFont typeface="Arial" panose="020B0604020202020204" pitchFamily="34" charset="0"/>
              <a:buChar char="•"/>
              <a:defRPr/>
            </a:pPr>
            <a:r>
              <a:rPr lang="en-US" sz="1500" dirty="0">
                <a:solidFill>
                  <a:srgbClr val="FFFFFF"/>
                </a:solidFill>
                <a:latin typeface="Arial" panose="020B0604020202020204"/>
                <a:hlinkClick r:id="rId4"/>
              </a:rPr>
              <a:t>https://www.nasa.gov/sbir_sttr/sbir-ignite/</a:t>
            </a:r>
            <a:r>
              <a:rPr lang="en-US" sz="1500" dirty="0">
                <a:solidFill>
                  <a:srgbClr val="FFFFFF"/>
                </a:solidFill>
                <a:latin typeface="Arial" panose="020B0604020202020204"/>
              </a:rPr>
              <a:t> </a:t>
            </a:r>
          </a:p>
          <a:p>
            <a:pPr marL="790575" lvl="1" indent="-342900">
              <a:lnSpc>
                <a:spcPct val="110000"/>
              </a:lnSpc>
              <a:spcBef>
                <a:spcPts val="0"/>
              </a:spcBef>
              <a:spcAft>
                <a:spcPts val="600"/>
              </a:spcAft>
              <a:buFont typeface="Arial" panose="020B0604020202020204" pitchFamily="34" charset="0"/>
              <a:buChar char="•"/>
              <a:defRPr/>
            </a:pPr>
            <a:endParaRPr lang="en-US" sz="1200" dirty="0">
              <a:solidFill>
                <a:srgbClr val="FFFFFF"/>
              </a:solidFill>
              <a:latin typeface="Arial" panose="020B0604020202020204"/>
            </a:endParaRPr>
          </a:p>
          <a:p>
            <a:pPr>
              <a:lnSpc>
                <a:spcPct val="110000"/>
              </a:lnSpc>
              <a:spcBef>
                <a:spcPts val="0"/>
              </a:spcBef>
              <a:spcAft>
                <a:spcPts val="600"/>
              </a:spcAft>
              <a:defRPr/>
            </a:pPr>
            <a:r>
              <a:rPr kumimoji="0" lang="en-US" sz="1900" b="1" i="0" u="none" strike="noStrike" kern="1200" cap="none" spc="0" normalizeH="0" baseline="0" noProof="0" dirty="0">
                <a:ln>
                  <a:noFill/>
                </a:ln>
                <a:solidFill>
                  <a:srgbClr val="FFFFFF"/>
                </a:solidFill>
                <a:effectLst/>
                <a:uLnTx/>
                <a:uFillTx/>
                <a:latin typeface="Arial" panose="020B0604020202020204"/>
                <a:ea typeface="+mn-ea"/>
                <a:cs typeface="+mn-cs"/>
              </a:rPr>
              <a:t>Space Resources Webinar Series on “NASA SBIR Opportunities for Innovators”: July 30 at 3:00 PM ET</a:t>
            </a:r>
            <a:endParaRPr kumimoji="0" lang="en-US" sz="1100" b="1" i="0" u="none" strike="noStrike" kern="1200" cap="none" spc="0" normalizeH="0" baseline="0" noProof="0" dirty="0">
              <a:ln>
                <a:noFill/>
              </a:ln>
              <a:solidFill>
                <a:srgbClr val="0537FF"/>
              </a:solidFill>
              <a:effectLst/>
              <a:uLnTx/>
              <a:uFillTx/>
              <a:latin typeface="Arial" panose="020B0604020202020204"/>
              <a:ea typeface="+mn-ea"/>
              <a:cs typeface="+mn-cs"/>
            </a:endParaRPr>
          </a:p>
          <a:p>
            <a:pPr lvl="1">
              <a:lnSpc>
                <a:spcPct val="110000"/>
              </a:lnSpc>
              <a:spcBef>
                <a:spcPts val="0"/>
              </a:spcBef>
              <a:spcAft>
                <a:spcPts val="600"/>
              </a:spcAft>
              <a:buFont typeface="Arial" panose="020B0604020202020204" pitchFamily="34" charset="0"/>
              <a:buChar char="•"/>
              <a:defRPr/>
            </a:pPr>
            <a:r>
              <a:rPr kumimoji="0" lang="en-US" sz="1500" i="0" u="none" strike="noStrike" kern="1200" cap="none" spc="0" normalizeH="0" baseline="0" noProof="0" dirty="0">
                <a:ln>
                  <a:noFill/>
                </a:ln>
                <a:solidFill>
                  <a:srgbClr val="FFFFFF"/>
                </a:solidFill>
                <a:effectLst/>
                <a:uLnTx/>
                <a:uFillTx/>
                <a:latin typeface="Arial" panose="020B0604020202020204"/>
                <a:ea typeface="+mn-ea"/>
                <a:cs typeface="+mn-cs"/>
              </a:rPr>
              <a:t>Michael Vinje (NASA Kennedy Space Center)</a:t>
            </a:r>
          </a:p>
          <a:p>
            <a:pPr lvl="1">
              <a:lnSpc>
                <a:spcPct val="110000"/>
              </a:lnSpc>
              <a:spcBef>
                <a:spcPts val="0"/>
              </a:spcBef>
              <a:spcAft>
                <a:spcPts val="600"/>
              </a:spcAft>
              <a:buFont typeface="Arial" panose="020B0604020202020204" pitchFamily="34" charset="0"/>
              <a:buChar char="•"/>
              <a:defRPr/>
            </a:pPr>
            <a:r>
              <a:rPr kumimoji="0" lang="en-US" sz="1500" i="0" u="none" strike="noStrike" kern="1200" cap="none" spc="0" normalizeH="0" baseline="0" noProof="0" dirty="0">
                <a:ln>
                  <a:noFill/>
                </a:ln>
                <a:solidFill>
                  <a:srgbClr val="FFFFFF"/>
                </a:solidFill>
                <a:effectLst/>
                <a:uLnTx/>
                <a:uFillTx/>
                <a:latin typeface="Arial" panose="020B0604020202020204"/>
                <a:ea typeface="+mn-ea"/>
                <a:cs typeface="+mn-cs"/>
                <a:hlinkClick r:id="rId5"/>
              </a:rPr>
              <a:t>https://aiaa.zoom.us/webinar/register/WN_50aytA2PRkayAMb7sUz5Ow</a:t>
            </a:r>
            <a:r>
              <a:rPr kumimoji="0" lang="en-US" sz="1500" i="0" u="none" strike="noStrike" kern="1200" cap="none" spc="0" normalizeH="0" baseline="0" noProof="0" dirty="0">
                <a:ln>
                  <a:noFill/>
                </a:ln>
                <a:solidFill>
                  <a:srgbClr val="FFFFFF"/>
                </a:solidFill>
                <a:effectLst/>
                <a:uLnTx/>
                <a:uFillTx/>
                <a:latin typeface="Arial" panose="020B0604020202020204"/>
                <a:ea typeface="+mn-ea"/>
                <a:cs typeface="+mn-cs"/>
              </a:rPr>
              <a:t> </a:t>
            </a:r>
          </a:p>
          <a:p>
            <a:pPr lvl="1">
              <a:lnSpc>
                <a:spcPct val="110000"/>
              </a:lnSpc>
              <a:spcBef>
                <a:spcPts val="0"/>
              </a:spcBef>
              <a:spcAft>
                <a:spcPts val="600"/>
              </a:spcAft>
              <a:buFont typeface="Arial" panose="020B0604020202020204" pitchFamily="34" charset="0"/>
              <a:buChar char="•"/>
              <a:defRPr/>
            </a:pPr>
            <a:endParaRPr lang="en-US" sz="1200" b="1" dirty="0">
              <a:solidFill>
                <a:srgbClr val="FFFFFF"/>
              </a:solidFill>
              <a:latin typeface="Arial" panose="020B0604020202020204"/>
            </a:endParaRPr>
          </a:p>
          <a:p>
            <a:pPr marL="325437" indent="-342900">
              <a:lnSpc>
                <a:spcPct val="110000"/>
              </a:lnSpc>
              <a:spcBef>
                <a:spcPts val="0"/>
              </a:spcBef>
              <a:spcAft>
                <a:spcPts val="600"/>
              </a:spcAft>
              <a:buFont typeface="Arial" panose="020B0604020202020204" pitchFamily="34" charset="0"/>
              <a:buChar char="•"/>
              <a:defRPr/>
            </a:pPr>
            <a:r>
              <a:rPr lang="en-US" sz="1900" b="1" dirty="0">
                <a:solidFill>
                  <a:srgbClr val="FFFFFF"/>
                </a:solidFill>
                <a:latin typeface="Arial" panose="020B0604020202020204"/>
              </a:rPr>
              <a:t>NASA TechRise Student Challenge: deadline November 1</a:t>
            </a:r>
          </a:p>
          <a:p>
            <a:pPr marL="790575" lvl="1" indent="-342900">
              <a:lnSpc>
                <a:spcPct val="110000"/>
              </a:lnSpc>
              <a:spcBef>
                <a:spcPts val="0"/>
              </a:spcBef>
              <a:spcAft>
                <a:spcPts val="600"/>
              </a:spcAft>
              <a:buFont typeface="Arial" panose="020B0604020202020204" pitchFamily="34" charset="0"/>
              <a:buChar char="•"/>
              <a:defRPr/>
            </a:pPr>
            <a:r>
              <a:rPr lang="en-US" sz="1500" dirty="0">
                <a:solidFill>
                  <a:srgbClr val="FFFFFF"/>
                </a:solidFill>
                <a:latin typeface="Arial" panose="020B0604020202020204"/>
              </a:rPr>
              <a:t>6</a:t>
            </a:r>
            <a:r>
              <a:rPr lang="en-US" sz="1500" baseline="30000" dirty="0">
                <a:solidFill>
                  <a:srgbClr val="FFFFFF"/>
                </a:solidFill>
                <a:latin typeface="Arial" panose="020B0604020202020204"/>
              </a:rPr>
              <a:t>th</a:t>
            </a:r>
            <a:r>
              <a:rPr lang="en-US" sz="1500" dirty="0">
                <a:solidFill>
                  <a:srgbClr val="FFFFFF"/>
                </a:solidFill>
                <a:latin typeface="Arial" panose="020B0604020202020204"/>
              </a:rPr>
              <a:t> – 12</a:t>
            </a:r>
            <a:r>
              <a:rPr lang="en-US" sz="1500" baseline="30000" dirty="0">
                <a:solidFill>
                  <a:srgbClr val="FFFFFF"/>
                </a:solidFill>
                <a:latin typeface="Arial" panose="020B0604020202020204"/>
              </a:rPr>
              <a:t>th</a:t>
            </a:r>
            <a:r>
              <a:rPr lang="en-US" sz="1500" dirty="0">
                <a:solidFill>
                  <a:srgbClr val="FFFFFF"/>
                </a:solidFill>
                <a:latin typeface="Arial" panose="020B0604020202020204"/>
              </a:rPr>
              <a:t> graders: design/build/launch experiments on NASA test flights</a:t>
            </a:r>
          </a:p>
          <a:p>
            <a:pPr marL="790575" lvl="1" indent="-342900">
              <a:lnSpc>
                <a:spcPct val="110000"/>
              </a:lnSpc>
              <a:spcBef>
                <a:spcPts val="0"/>
              </a:spcBef>
              <a:spcAft>
                <a:spcPts val="600"/>
              </a:spcAft>
              <a:buFont typeface="Arial" panose="020B0604020202020204" pitchFamily="34" charset="0"/>
              <a:buChar char="•"/>
              <a:defRPr/>
            </a:pPr>
            <a:r>
              <a:rPr lang="en-US" sz="1500" dirty="0">
                <a:solidFill>
                  <a:srgbClr val="FFFFFF"/>
                </a:solidFill>
                <a:latin typeface="Arial" panose="020B0604020202020204"/>
                <a:hlinkClick r:id="rId6"/>
              </a:rPr>
              <a:t>https://www.futureengineers.org/NASATechRise</a:t>
            </a:r>
            <a:r>
              <a:rPr lang="en-US" sz="1500" dirty="0">
                <a:solidFill>
                  <a:srgbClr val="FFFFFF"/>
                </a:solidFill>
                <a:latin typeface="Arial" panose="020B0604020202020204"/>
              </a:rPr>
              <a:t> </a:t>
            </a:r>
          </a:p>
          <a:p>
            <a:pPr marL="228600" marR="0" lvl="0" indent="-228600" algn="l" defTabSz="914400" rtl="0" eaLnBrk="1" fontAlgn="auto" latinLnBrk="0" hangingPunct="1">
              <a:lnSpc>
                <a:spcPct val="110000"/>
              </a:lnSpc>
              <a:spcBef>
                <a:spcPts val="0"/>
              </a:spcBef>
              <a:spcAft>
                <a:spcPts val="600"/>
              </a:spcAft>
              <a:buClrTx/>
              <a:buSzTx/>
              <a:buFont typeface="Arial"/>
              <a:buChar char="•"/>
              <a:tabLst/>
              <a:defRPr/>
            </a:pPr>
            <a:endParaRPr kumimoji="0" lang="en-US" sz="2000" b="0" i="0" u="none" strike="noStrike" kern="1200" cap="none" spc="0" normalizeH="0" baseline="0" noProof="0" dirty="0">
              <a:ln>
                <a:noFill/>
              </a:ln>
              <a:solidFill>
                <a:srgbClr val="0537FF"/>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endParaRPr>
          </a:p>
          <a:p>
            <a:pPr marL="325437" indent="-342900">
              <a:lnSpc>
                <a:spcPct val="110000"/>
              </a:lnSpc>
              <a:spcBef>
                <a:spcPts val="0"/>
              </a:spcBef>
              <a:spcAft>
                <a:spcPts val="600"/>
              </a:spcAft>
              <a:buFont typeface="Arial" panose="020B0604020202020204" pitchFamily="34" charset="0"/>
              <a:buChar char="•"/>
              <a:defRPr/>
            </a:pPr>
            <a:r>
              <a:rPr kumimoji="0" lang="en-US" sz="1700" b="0" i="0" u="none" strike="noStrike" kern="1200" cap="none" spc="0" normalizeH="0" baseline="0" noProof="0" dirty="0">
                <a:ln>
                  <a:noFill/>
                </a:ln>
                <a:solidFill>
                  <a:srgbClr val="0537FF"/>
                </a:solidFill>
                <a:effectLst/>
                <a:uLnTx/>
                <a:uFillTx/>
                <a:latin typeface="Arial" panose="020B0604020202020204"/>
                <a:ea typeface="+mn-ea"/>
                <a:cs typeface="+mn-cs"/>
                <a:hlinkClick r:id="rId7"/>
              </a:rPr>
              <a:t>https://lsic.jhuapl.edu/Resources/Funding-Opportunities.php</a:t>
            </a:r>
            <a:r>
              <a:rPr kumimoji="0" lang="en-US" sz="1700" b="0" i="0" u="none" strike="noStrike" kern="1200" cap="none" spc="0" normalizeH="0" baseline="0" noProof="0" dirty="0">
                <a:ln>
                  <a:noFill/>
                </a:ln>
                <a:solidFill>
                  <a:srgbClr val="0537FF"/>
                </a:solidFill>
                <a:effectLst/>
                <a:uLnTx/>
                <a:uFillTx/>
                <a:latin typeface="Arial" panose="020B0604020202020204"/>
                <a:ea typeface="+mn-ea"/>
                <a:cs typeface="+mn-cs"/>
              </a:rPr>
              <a:t>      </a:t>
            </a:r>
            <a:r>
              <a:rPr kumimoji="0" lang="en-US" sz="1700" b="0" i="0" u="none" strike="noStrike" kern="1200" cap="none" spc="0" normalizeH="0" baseline="0" noProof="0" dirty="0">
                <a:ln>
                  <a:noFill/>
                </a:ln>
                <a:solidFill>
                  <a:srgbClr val="FFFFFF"/>
                </a:solidFill>
                <a:effectLst/>
                <a:uLnTx/>
                <a:uFillTx/>
                <a:latin typeface="Arial" panose="020B0604020202020204"/>
                <a:ea typeface="+mn-ea"/>
                <a:cs typeface="+mn-cs"/>
                <a:hlinkClick r:id="rId8"/>
              </a:rPr>
              <a:t>https://lsic.jhuapl.edu/Resources/Opportunities.php?f=Job</a:t>
            </a:r>
            <a:endParaRPr lang="en-US" sz="1700" dirty="0">
              <a:solidFill>
                <a:srgbClr val="FFFFFF"/>
              </a:solidFill>
              <a:latin typeface="Arial" panose="020B0604020202020204"/>
            </a:endParaRPr>
          </a:p>
        </p:txBody>
      </p:sp>
      <p:sp>
        <p:nvSpPr>
          <p:cNvPr id="4" name="Date Placeholder 3"/>
          <p:cNvSpPr>
            <a:spLocks noGrp="1"/>
          </p:cNvSpPr>
          <p:nvPr>
            <p:ph type="dt" sz="half" idx="10"/>
          </p:nvPr>
        </p:nvSpPr>
        <p:spPr/>
        <p:txBody>
          <a:bodyPr/>
          <a:lstStyle/>
          <a:p>
            <a:fld id="{E7DC0814-47A7-3D48-ADDB-4764BF3EBDDD}" type="datetime3">
              <a:rPr lang="en-US" smtClean="0"/>
              <a:t>16 July 2024</a:t>
            </a:fld>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4</a:t>
            </a:fld>
            <a:endParaRPr lang="en-US" dirty="0"/>
          </a:p>
        </p:txBody>
      </p:sp>
    </p:spTree>
    <p:extLst>
      <p:ext uri="{BB962C8B-B14F-4D97-AF65-F5344CB8AC3E}">
        <p14:creationId xmlns:p14="http://schemas.microsoft.com/office/powerpoint/2010/main" val="379210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686" y="272153"/>
            <a:ext cx="7508240" cy="762000"/>
          </a:xfrm>
        </p:spPr>
        <p:txBody>
          <a:bodyPr/>
          <a:lstStyle/>
          <a:p>
            <a:r>
              <a:rPr lang="en-US" dirty="0"/>
              <a:t>Upcoming Meetings</a:t>
            </a:r>
          </a:p>
        </p:txBody>
      </p:sp>
      <p:sp>
        <p:nvSpPr>
          <p:cNvPr id="3" name="Content Placeholder 2"/>
          <p:cNvSpPr>
            <a:spLocks noGrp="1"/>
          </p:cNvSpPr>
          <p:nvPr>
            <p:ph idx="1"/>
          </p:nvPr>
        </p:nvSpPr>
        <p:spPr>
          <a:xfrm>
            <a:off x="288236" y="1371600"/>
            <a:ext cx="11661690" cy="4813012"/>
          </a:xfrm>
        </p:spPr>
        <p:txBody>
          <a:bodyPr>
            <a:normAutofit fontScale="25000" lnSpcReduction="20000"/>
          </a:bodyPr>
          <a:lstStyle/>
          <a:p>
            <a:pPr>
              <a:lnSpc>
                <a:spcPct val="110000"/>
              </a:lnSpc>
              <a:spcBef>
                <a:spcPts val="0"/>
              </a:spcBef>
              <a:spcAft>
                <a:spcPts val="600"/>
              </a:spcAft>
            </a:pPr>
            <a:r>
              <a:rPr lang="en-US" sz="4600" b="1" dirty="0"/>
              <a:t>E&amp;C’s Lunar Launch and Landing Facilities Workshop (July 23)</a:t>
            </a:r>
          </a:p>
          <a:p>
            <a:pPr lvl="1">
              <a:lnSpc>
                <a:spcPct val="110000"/>
              </a:lnSpc>
              <a:spcBef>
                <a:spcPts val="0"/>
              </a:spcBef>
              <a:spcAft>
                <a:spcPts val="600"/>
              </a:spcAft>
            </a:pPr>
            <a:r>
              <a:rPr lang="en-US" sz="3400" dirty="0"/>
              <a:t>Virtual Event</a:t>
            </a:r>
          </a:p>
          <a:p>
            <a:pPr lvl="1">
              <a:lnSpc>
                <a:spcPct val="110000"/>
              </a:lnSpc>
              <a:spcBef>
                <a:spcPts val="0"/>
              </a:spcBef>
              <a:spcAft>
                <a:spcPts val="600"/>
              </a:spcAft>
            </a:pPr>
            <a:r>
              <a:rPr lang="en-US" sz="3400" dirty="0"/>
              <a:t>Registration Closed: </a:t>
            </a:r>
            <a:r>
              <a:rPr lang="en-US" sz="3400" dirty="0">
                <a:hlinkClick r:id="rId3"/>
              </a:rPr>
              <a:t>https://lsic.jhuapl.edu/Events/Agenda/index.php?id=555</a:t>
            </a:r>
            <a:r>
              <a:rPr lang="en-US" sz="3400" dirty="0"/>
              <a:t> </a:t>
            </a:r>
            <a:br>
              <a:rPr lang="en-US" sz="3400" dirty="0"/>
            </a:br>
            <a:endParaRPr lang="en-US" sz="3700" dirty="0"/>
          </a:p>
          <a:p>
            <a:pPr>
              <a:lnSpc>
                <a:spcPct val="110000"/>
              </a:lnSpc>
              <a:spcBef>
                <a:spcPts val="0"/>
              </a:spcBef>
              <a:spcAft>
                <a:spcPts val="600"/>
              </a:spcAft>
            </a:pPr>
            <a:r>
              <a:rPr lang="en-US" sz="4600" b="1" dirty="0"/>
              <a:t>International Conference on Environmental Systems (ICES) (July 21-25)</a:t>
            </a:r>
            <a:endParaRPr lang="en-US" sz="4600" dirty="0">
              <a:hlinkClick r:id="rId4"/>
            </a:endParaRPr>
          </a:p>
          <a:p>
            <a:pPr lvl="1">
              <a:lnSpc>
                <a:spcPct val="110000"/>
              </a:lnSpc>
              <a:spcBef>
                <a:spcPts val="0"/>
              </a:spcBef>
              <a:spcAft>
                <a:spcPts val="600"/>
              </a:spcAft>
            </a:pPr>
            <a:r>
              <a:rPr lang="en-US" sz="3400" dirty="0"/>
              <a:t>Louisville, Kentucky</a:t>
            </a:r>
          </a:p>
          <a:p>
            <a:pPr lvl="1">
              <a:lnSpc>
                <a:spcPct val="110000"/>
              </a:lnSpc>
              <a:spcBef>
                <a:spcPts val="0"/>
              </a:spcBef>
              <a:spcAft>
                <a:spcPts val="600"/>
              </a:spcAft>
            </a:pPr>
            <a:r>
              <a:rPr lang="en-US" sz="3400" dirty="0"/>
              <a:t>Registration Open: </a:t>
            </a:r>
            <a:r>
              <a:rPr lang="en-US" sz="3400" dirty="0">
                <a:hlinkClick r:id="rId5"/>
              </a:rPr>
              <a:t>https://ices.space/</a:t>
            </a:r>
            <a:endParaRPr lang="en-US" sz="3400" dirty="0"/>
          </a:p>
          <a:p>
            <a:pPr lvl="1">
              <a:lnSpc>
                <a:spcPct val="110000"/>
              </a:lnSpc>
              <a:spcBef>
                <a:spcPts val="0"/>
              </a:spcBef>
              <a:spcAft>
                <a:spcPts val="600"/>
              </a:spcAft>
            </a:pPr>
            <a:r>
              <a:rPr lang="en-US" sz="3400" dirty="0"/>
              <a:t>Sessions include: “Advanced Technologies for In-Situ Resource Utilization”, “Space Architecture”, “Planetary and Spacecraft Dust Properties and Mitigation Technologies”, “Human/Robotics System Integration”</a:t>
            </a:r>
            <a:br>
              <a:rPr lang="en-US" sz="3700" dirty="0"/>
            </a:br>
            <a:endParaRPr lang="en-US" sz="3700" dirty="0"/>
          </a:p>
          <a:p>
            <a:pPr>
              <a:lnSpc>
                <a:spcPct val="110000"/>
              </a:lnSpc>
              <a:spcBef>
                <a:spcPts val="0"/>
              </a:spcBef>
              <a:spcAft>
                <a:spcPts val="600"/>
              </a:spcAft>
            </a:pPr>
            <a:r>
              <a:rPr lang="en-US" sz="4600" b="1" dirty="0"/>
              <a:t>ASCEND (July 30 – August 1)</a:t>
            </a:r>
          </a:p>
          <a:p>
            <a:pPr lvl="1">
              <a:lnSpc>
                <a:spcPct val="110000"/>
              </a:lnSpc>
              <a:spcBef>
                <a:spcPts val="0"/>
              </a:spcBef>
              <a:spcAft>
                <a:spcPts val="600"/>
              </a:spcAft>
            </a:pPr>
            <a:r>
              <a:rPr lang="en-US" sz="3400" dirty="0"/>
              <a:t>Las Vegas, Nevada</a:t>
            </a:r>
          </a:p>
          <a:p>
            <a:pPr lvl="1">
              <a:lnSpc>
                <a:spcPct val="110000"/>
              </a:lnSpc>
              <a:spcBef>
                <a:spcPts val="0"/>
              </a:spcBef>
              <a:spcAft>
                <a:spcPts val="600"/>
              </a:spcAft>
            </a:pPr>
            <a:r>
              <a:rPr lang="en-US" sz="3400" dirty="0"/>
              <a:t>Registration open: </a:t>
            </a:r>
            <a:r>
              <a:rPr lang="en-US" sz="3400" dirty="0">
                <a:hlinkClick r:id="rId6"/>
              </a:rPr>
              <a:t>https://www.ascend.events/</a:t>
            </a:r>
            <a:br>
              <a:rPr lang="en-US" sz="3400" dirty="0"/>
            </a:br>
            <a:endParaRPr lang="en-US" sz="3400" dirty="0"/>
          </a:p>
          <a:p>
            <a:pPr>
              <a:lnSpc>
                <a:spcPct val="110000"/>
              </a:lnSpc>
              <a:spcBef>
                <a:spcPts val="0"/>
              </a:spcBef>
              <a:spcAft>
                <a:spcPts val="600"/>
              </a:spcAft>
            </a:pPr>
            <a:r>
              <a:rPr lang="en-US" sz="4600" b="1" dirty="0"/>
              <a:t>Power’s Key Lunar Surface Power Trades Workshop (August 22)</a:t>
            </a:r>
          </a:p>
          <a:p>
            <a:pPr lvl="1">
              <a:lnSpc>
                <a:spcPct val="110000"/>
              </a:lnSpc>
              <a:spcBef>
                <a:spcPts val="0"/>
              </a:spcBef>
              <a:spcAft>
                <a:spcPts val="600"/>
              </a:spcAft>
            </a:pPr>
            <a:r>
              <a:rPr lang="en-US" sz="3400" dirty="0"/>
              <a:t>Virtual Event</a:t>
            </a:r>
          </a:p>
          <a:p>
            <a:pPr lvl="1">
              <a:lnSpc>
                <a:spcPct val="110000"/>
              </a:lnSpc>
              <a:spcBef>
                <a:spcPts val="0"/>
              </a:spcBef>
              <a:spcAft>
                <a:spcPts val="600"/>
              </a:spcAft>
            </a:pPr>
            <a:r>
              <a:rPr lang="en-US" sz="3400" dirty="0"/>
              <a:t>Registration Open: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https://lsic.jhuapl.edu/Events/Agenda/index.php?id=567</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3400" dirty="0"/>
          </a:p>
          <a:p>
            <a:pPr lvl="1">
              <a:lnSpc>
                <a:spcPct val="110000"/>
              </a:lnSpc>
              <a:spcBef>
                <a:spcPts val="0"/>
              </a:spcBef>
              <a:spcAft>
                <a:spcPts val="600"/>
              </a:spcAft>
            </a:pPr>
            <a:r>
              <a:rPr lang="en-US" sz="3400" dirty="0"/>
              <a:t>Topic: Key Trades for Lunar Surface Power Systems</a:t>
            </a:r>
            <a:br>
              <a:rPr lang="en-US" sz="3400" dirty="0"/>
            </a:br>
            <a:endParaRPr lang="en-US" sz="3400" dirty="0"/>
          </a:p>
          <a:p>
            <a:pPr>
              <a:lnSpc>
                <a:spcPct val="110000"/>
              </a:lnSpc>
              <a:spcBef>
                <a:spcPts val="0"/>
              </a:spcBef>
              <a:spcAft>
                <a:spcPts val="600"/>
              </a:spcAft>
            </a:pPr>
            <a:r>
              <a:rPr lang="en-US" sz="4600" b="1" dirty="0"/>
              <a:t>Joint Telecon with CC and E&amp;C (August 28)</a:t>
            </a:r>
          </a:p>
          <a:p>
            <a:pPr lvl="1">
              <a:lnSpc>
                <a:spcPct val="110000"/>
              </a:lnSpc>
              <a:spcBef>
                <a:spcPts val="0"/>
              </a:spcBef>
              <a:spcAft>
                <a:spcPts val="600"/>
              </a:spcAft>
            </a:pPr>
            <a:r>
              <a:rPr lang="en-US" sz="3400" dirty="0"/>
              <a:t>Virtual Event</a:t>
            </a:r>
          </a:p>
          <a:p>
            <a:pPr lvl="1">
              <a:lnSpc>
                <a:spcPct val="110000"/>
              </a:lnSpc>
              <a:spcBef>
                <a:spcPts val="0"/>
              </a:spcBef>
              <a:spcAft>
                <a:spcPts val="600"/>
              </a:spcAft>
            </a:pPr>
            <a:r>
              <a:rPr lang="en-US" sz="3400" dirty="0"/>
              <a:t>Topic: TBD</a:t>
            </a:r>
            <a:br>
              <a:rPr lang="en-US" sz="3300" dirty="0"/>
            </a:br>
            <a:endParaRPr lang="en-US" sz="3300" dirty="0"/>
          </a:p>
          <a:p>
            <a:pPr>
              <a:lnSpc>
                <a:spcPct val="110000"/>
              </a:lnSpc>
              <a:spcBef>
                <a:spcPts val="0"/>
              </a:spcBef>
              <a:spcAft>
                <a:spcPts val="600"/>
              </a:spcAft>
            </a:pPr>
            <a:r>
              <a:rPr lang="en-US" sz="4600" b="1" dirty="0"/>
              <a:t>ISRU’s Pilot Plant Systems Engineering Workshop (September 18)</a:t>
            </a:r>
          </a:p>
          <a:p>
            <a:pPr lvl="1">
              <a:lnSpc>
                <a:spcPct val="110000"/>
              </a:lnSpc>
              <a:spcBef>
                <a:spcPts val="0"/>
              </a:spcBef>
              <a:spcAft>
                <a:spcPts val="600"/>
              </a:spcAft>
            </a:pPr>
            <a:r>
              <a:rPr lang="en-US" sz="3400" dirty="0"/>
              <a:t>Virtual Event</a:t>
            </a:r>
          </a:p>
          <a:p>
            <a:pPr lvl="1">
              <a:lnSpc>
                <a:spcPct val="110000"/>
              </a:lnSpc>
              <a:spcBef>
                <a:spcPts val="0"/>
              </a:spcBef>
              <a:spcAft>
                <a:spcPts val="600"/>
              </a:spcAft>
            </a:pPr>
            <a:r>
              <a:rPr lang="en-US" sz="3400" dirty="0"/>
              <a:t>Topic: Exploring ISRU System Interfaces</a:t>
            </a:r>
            <a:endParaRPr lang="en-US" sz="2800" b="1" dirty="0"/>
          </a:p>
        </p:txBody>
      </p:sp>
      <p:sp>
        <p:nvSpPr>
          <p:cNvPr id="4" name="Date Placeholder 3"/>
          <p:cNvSpPr>
            <a:spLocks noGrp="1"/>
          </p:cNvSpPr>
          <p:nvPr>
            <p:ph type="dt" sz="half" idx="10"/>
          </p:nvPr>
        </p:nvSpPr>
        <p:spPr/>
        <p:txBody>
          <a:bodyPr/>
          <a:lstStyle/>
          <a:p>
            <a:fld id="{35173BEE-B1E6-984B-BB98-6F1166E3BD9F}" type="datetime3">
              <a:rPr lang="en-US" smtClean="0"/>
              <a:t>16 July 2024</a:t>
            </a:fld>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5</a:t>
            </a:fld>
            <a:endParaRPr lang="en-US" dirty="0"/>
          </a:p>
        </p:txBody>
      </p:sp>
    </p:spTree>
    <p:extLst>
      <p:ext uri="{BB962C8B-B14F-4D97-AF65-F5344CB8AC3E}">
        <p14:creationId xmlns:p14="http://schemas.microsoft.com/office/powerpoint/2010/main" val="4175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F5279A78-796D-48DC-9406-30D202D1F576}"/>
              </a:ext>
            </a:extLst>
          </p:cNvPr>
          <p:cNvSpPr/>
          <p:nvPr/>
        </p:nvSpPr>
        <p:spPr>
          <a:xfrm>
            <a:off x="7706697" y="4287084"/>
            <a:ext cx="4223819" cy="20660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000" dirty="0" err="1"/>
          </a:p>
        </p:txBody>
      </p:sp>
      <p:sp>
        <p:nvSpPr>
          <p:cNvPr id="2" name="Title 1"/>
          <p:cNvSpPr>
            <a:spLocks noGrp="1"/>
          </p:cNvSpPr>
          <p:nvPr>
            <p:ph type="title"/>
          </p:nvPr>
        </p:nvSpPr>
        <p:spPr>
          <a:xfrm>
            <a:off x="3842331" y="106177"/>
            <a:ext cx="8107599" cy="762000"/>
          </a:xfrm>
        </p:spPr>
        <p:txBody>
          <a:bodyPr>
            <a:noAutofit/>
          </a:bodyPr>
          <a:lstStyle/>
          <a:p>
            <a:r>
              <a:rPr lang="en-US" sz="2400" dirty="0"/>
              <a:t>LSIC Excavation and Construction Focus Area</a:t>
            </a:r>
            <a:br>
              <a:rPr lang="en-US" sz="2400" dirty="0"/>
            </a:br>
            <a:r>
              <a:rPr lang="en-US" sz="2400" dirty="0"/>
              <a:t>Virtual Lunar Launch and Landing</a:t>
            </a:r>
            <a:br>
              <a:rPr lang="en-US" sz="2400" dirty="0"/>
            </a:br>
            <a:r>
              <a:rPr lang="en-US" sz="2400" dirty="0"/>
              <a:t> Facilities Workshop (07/23)</a:t>
            </a:r>
          </a:p>
        </p:txBody>
      </p:sp>
      <p:sp>
        <p:nvSpPr>
          <p:cNvPr id="3" name="Content Placeholder 2"/>
          <p:cNvSpPr>
            <a:spLocks noGrp="1"/>
          </p:cNvSpPr>
          <p:nvPr>
            <p:ph idx="1"/>
          </p:nvPr>
        </p:nvSpPr>
        <p:spPr>
          <a:xfrm>
            <a:off x="288238" y="957471"/>
            <a:ext cx="6530575" cy="5266189"/>
          </a:xfrm>
        </p:spPr>
        <p:txBody>
          <a:bodyPr>
            <a:normAutofit/>
          </a:bodyPr>
          <a:lstStyle/>
          <a:p>
            <a:pPr>
              <a:buFont typeface="Arial" panose="020B0604020202020204" pitchFamily="34" charset="0"/>
              <a:buChar char="•"/>
            </a:pPr>
            <a:r>
              <a:rPr lang="en-US" sz="1400" dirty="0"/>
              <a:t>AGENDA: </a:t>
            </a:r>
          </a:p>
          <a:p>
            <a:pPr marL="742932" lvl="1" indent="-285744">
              <a:buFont typeface="Arial" panose="020B0604020202020204" pitchFamily="34" charset="0"/>
              <a:buChar char="•"/>
            </a:pPr>
            <a:r>
              <a:rPr lang="en-US" sz="1400" dirty="0"/>
              <a:t>Vision for Deploying Landing and Launch Facilities for a sustained presence on the Moon</a:t>
            </a:r>
          </a:p>
          <a:p>
            <a:pPr marL="742932" lvl="1" indent="-285744">
              <a:buFont typeface="Arial" panose="020B0604020202020204" pitchFamily="34" charset="0"/>
              <a:buChar char="•"/>
            </a:pPr>
            <a:r>
              <a:rPr lang="en-US" sz="1400" dirty="0"/>
              <a:t>Top Level Design Expectations for LLF</a:t>
            </a:r>
          </a:p>
          <a:p>
            <a:pPr marL="742932" lvl="1" indent="-285744">
              <a:buFont typeface="Arial" panose="020B0604020202020204" pitchFamily="34" charset="0"/>
              <a:buChar char="•"/>
            </a:pPr>
            <a:r>
              <a:rPr lang="en-US" sz="1400" dirty="0"/>
              <a:t>LLF Trade Space Considerations</a:t>
            </a:r>
          </a:p>
          <a:p>
            <a:pPr marL="742932" lvl="1" indent="-285744">
              <a:buFont typeface="Arial" panose="020B0604020202020204" pitchFamily="34" charset="0"/>
              <a:buChar char="•"/>
            </a:pPr>
            <a:r>
              <a:rPr lang="en-US" sz="1400" dirty="0"/>
              <a:t>State of the Art Landing Pad Analyses - Plume Surface Interaction Analyses and Failure Modes</a:t>
            </a:r>
          </a:p>
          <a:p>
            <a:pPr marL="742932" lvl="1" indent="-285744">
              <a:buFont typeface="Arial" panose="020B0604020202020204" pitchFamily="34" charset="0"/>
              <a:buChar char="•"/>
            </a:pPr>
            <a:r>
              <a:rPr lang="en-US" sz="1400" dirty="0"/>
              <a:t>Construction Options and Supporting Infrastructure</a:t>
            </a:r>
          </a:p>
          <a:p>
            <a:pPr marL="0" indent="0">
              <a:lnSpc>
                <a:spcPct val="110000"/>
              </a:lnSpc>
              <a:spcBef>
                <a:spcPts val="0"/>
              </a:spcBef>
              <a:spcAft>
                <a:spcPts val="600"/>
              </a:spcAft>
              <a:buNone/>
            </a:pPr>
            <a:endParaRPr lang="en-US" sz="2400" b="1" dirty="0"/>
          </a:p>
          <a:p>
            <a:pPr marL="0" indent="0">
              <a:lnSpc>
                <a:spcPct val="110000"/>
              </a:lnSpc>
              <a:spcBef>
                <a:spcPts val="0"/>
              </a:spcBef>
              <a:spcAft>
                <a:spcPts val="600"/>
              </a:spcAft>
              <a:buNone/>
            </a:pPr>
            <a:endParaRPr lang="en-US" sz="3200" b="1" dirty="0"/>
          </a:p>
        </p:txBody>
      </p:sp>
      <p:sp>
        <p:nvSpPr>
          <p:cNvPr id="4" name="Date Placeholder 3"/>
          <p:cNvSpPr>
            <a:spLocks noGrp="1"/>
          </p:cNvSpPr>
          <p:nvPr>
            <p:ph type="dt" sz="half" idx="10"/>
          </p:nvPr>
        </p:nvSpPr>
        <p:spPr/>
        <p:txBody>
          <a:bodyPr/>
          <a:lstStyle/>
          <a:p>
            <a:fld id="{EC96C609-0543-7C41-A601-F1F32AEB7361}" type="datetime3">
              <a:rPr lang="en-US" smtClean="0"/>
              <a:t>16 July 2024</a:t>
            </a:fld>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6</a:t>
            </a:fld>
            <a:endParaRPr lang="en-US" dirty="0"/>
          </a:p>
        </p:txBody>
      </p:sp>
      <p:pic>
        <p:nvPicPr>
          <p:cNvPr id="5" name="Picture 4">
            <a:extLst>
              <a:ext uri="{FF2B5EF4-FFF2-40B4-BE49-F238E27FC236}">
                <a16:creationId xmlns:a16="http://schemas.microsoft.com/office/drawing/2014/main" id="{403C0FB2-7D19-BA62-9509-DA9E9C1D4340}"/>
              </a:ext>
            </a:extLst>
          </p:cNvPr>
          <p:cNvPicPr>
            <a:picLocks noChangeAspect="1"/>
          </p:cNvPicPr>
          <p:nvPr/>
        </p:nvPicPr>
        <p:blipFill>
          <a:blip r:embed="rId3"/>
          <a:stretch>
            <a:fillRect/>
          </a:stretch>
        </p:blipFill>
        <p:spPr>
          <a:xfrm>
            <a:off x="7956571" y="4465671"/>
            <a:ext cx="1732280" cy="1732280"/>
          </a:xfrm>
          <a:prstGeom prst="rect">
            <a:avLst/>
          </a:prstGeom>
        </p:spPr>
      </p:pic>
      <p:pic>
        <p:nvPicPr>
          <p:cNvPr id="1028" name="Picture 4" descr="ICON / NASA Project Olympus 3D-Printed Lunar Landing Pad SEArch+">
            <a:extLst>
              <a:ext uri="{FF2B5EF4-FFF2-40B4-BE49-F238E27FC236}">
                <a16:creationId xmlns:a16="http://schemas.microsoft.com/office/drawing/2014/main" id="{D2C3521C-4A66-4D85-A3CD-F4CEFD487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5427" y="1280585"/>
            <a:ext cx="4223819" cy="2226855"/>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22BE81-E58B-42D4-BBF4-A6BFD9ABD723}"/>
              </a:ext>
            </a:extLst>
          </p:cNvPr>
          <p:cNvSpPr txBox="1"/>
          <p:nvPr/>
        </p:nvSpPr>
        <p:spPr>
          <a:xfrm>
            <a:off x="7705427" y="3236492"/>
            <a:ext cx="4223819" cy="261610"/>
          </a:xfrm>
          <a:prstGeom prst="rect">
            <a:avLst/>
          </a:prstGeom>
          <a:noFill/>
          <a:ln w="19050">
            <a:noFill/>
          </a:ln>
        </p:spPr>
        <p:txBody>
          <a:bodyPr wrap="square">
            <a:spAutoFit/>
          </a:bodyPr>
          <a:lstStyle/>
          <a:p>
            <a:r>
              <a:rPr lang="en-US" sz="1100" dirty="0">
                <a:solidFill>
                  <a:schemeClr val="bg1"/>
                </a:solidFill>
                <a:latin typeface="Albert Sans"/>
              </a:rPr>
              <a:t>Credit: ICON Technology</a:t>
            </a:r>
            <a:endParaRPr lang="en-US" sz="1100" dirty="0">
              <a:solidFill>
                <a:schemeClr val="bg1"/>
              </a:solidFill>
            </a:endParaRPr>
          </a:p>
        </p:txBody>
      </p:sp>
      <p:sp>
        <p:nvSpPr>
          <p:cNvPr id="13" name="TextBox 12">
            <a:extLst>
              <a:ext uri="{FF2B5EF4-FFF2-40B4-BE49-F238E27FC236}">
                <a16:creationId xmlns:a16="http://schemas.microsoft.com/office/drawing/2014/main" id="{36CDDE82-1520-40A7-9FE0-716181FAD9DE}"/>
              </a:ext>
            </a:extLst>
          </p:cNvPr>
          <p:cNvSpPr txBox="1"/>
          <p:nvPr/>
        </p:nvSpPr>
        <p:spPr>
          <a:xfrm>
            <a:off x="10001233" y="4493702"/>
            <a:ext cx="1732280" cy="1477328"/>
          </a:xfrm>
          <a:prstGeom prst="rect">
            <a:avLst/>
          </a:prstGeom>
          <a:noFill/>
          <a:ln w="19050">
            <a:noFill/>
          </a:ln>
        </p:spPr>
        <p:txBody>
          <a:bodyPr wrap="square">
            <a:spAutoFit/>
          </a:bodyPr>
          <a:lstStyle/>
          <a:p>
            <a:pPr indent="-7938" algn="ctr"/>
            <a:r>
              <a:rPr lang="en-US" b="1" dirty="0">
                <a:solidFill>
                  <a:srgbClr val="73FEFF"/>
                </a:solidFill>
              </a:rPr>
              <a:t>Registration is free and required – Closes July 11</a:t>
            </a:r>
            <a:r>
              <a:rPr lang="en-US" b="1" baseline="30000" dirty="0">
                <a:solidFill>
                  <a:srgbClr val="73FEFF"/>
                </a:solidFill>
              </a:rPr>
              <a:t>th </a:t>
            </a:r>
            <a:endParaRPr lang="en-US" b="1" dirty="0">
              <a:solidFill>
                <a:srgbClr val="73FEFF"/>
              </a:solidFill>
            </a:endParaRPr>
          </a:p>
        </p:txBody>
      </p:sp>
      <p:grpSp>
        <p:nvGrpSpPr>
          <p:cNvPr id="21" name="Group 20">
            <a:extLst>
              <a:ext uri="{FF2B5EF4-FFF2-40B4-BE49-F238E27FC236}">
                <a16:creationId xmlns:a16="http://schemas.microsoft.com/office/drawing/2014/main" id="{74A6C032-5610-4CE5-A062-E7AA117C16CD}"/>
              </a:ext>
            </a:extLst>
          </p:cNvPr>
          <p:cNvGrpSpPr/>
          <p:nvPr/>
        </p:nvGrpSpPr>
        <p:grpSpPr>
          <a:xfrm>
            <a:off x="615721" y="3131080"/>
            <a:ext cx="1130075" cy="1375759"/>
            <a:chOff x="274928" y="3818956"/>
            <a:chExt cx="1130075" cy="1375759"/>
          </a:xfrm>
        </p:grpSpPr>
        <p:pic>
          <p:nvPicPr>
            <p:cNvPr id="1030" name="Picture 6" descr="Mark W. Hilburger">
              <a:extLst>
                <a:ext uri="{FF2B5EF4-FFF2-40B4-BE49-F238E27FC236}">
                  <a16:creationId xmlns:a16="http://schemas.microsoft.com/office/drawing/2014/main" id="{3B579459-410F-4B9C-AC19-BB10898291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765" y="381895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2CF50EF-A515-4643-8B19-85E5489A38BF}"/>
                </a:ext>
              </a:extLst>
            </p:cNvPr>
            <p:cNvSpPr txBox="1"/>
            <p:nvPr/>
          </p:nvSpPr>
          <p:spPr>
            <a:xfrm>
              <a:off x="274928" y="4763828"/>
              <a:ext cx="1130075" cy="430887"/>
            </a:xfrm>
            <a:prstGeom prst="rect">
              <a:avLst/>
            </a:prstGeom>
            <a:noFill/>
            <a:ln w="19050">
              <a:noFill/>
            </a:ln>
          </p:spPr>
          <p:txBody>
            <a:bodyPr wrap="square">
              <a:spAutoFit/>
            </a:bodyPr>
            <a:lstStyle/>
            <a:p>
              <a:pPr algn="ctr"/>
              <a:r>
                <a:rPr lang="en-US" sz="1100" dirty="0">
                  <a:solidFill>
                    <a:schemeClr val="bg1"/>
                  </a:solidFill>
                </a:rPr>
                <a:t>Mark Hilburger</a:t>
              </a:r>
            </a:p>
            <a:p>
              <a:pPr algn="ctr"/>
              <a:r>
                <a:rPr lang="en-US" sz="1100" dirty="0">
                  <a:solidFill>
                    <a:schemeClr val="bg1"/>
                  </a:solidFill>
                </a:rPr>
                <a:t>(NASA-LARC)</a:t>
              </a:r>
            </a:p>
          </p:txBody>
        </p:sp>
      </p:grpSp>
      <p:grpSp>
        <p:nvGrpSpPr>
          <p:cNvPr id="22" name="Group 21">
            <a:extLst>
              <a:ext uri="{FF2B5EF4-FFF2-40B4-BE49-F238E27FC236}">
                <a16:creationId xmlns:a16="http://schemas.microsoft.com/office/drawing/2014/main" id="{AA1B65C8-8CB0-4A51-9E91-976D7ED6AF8C}"/>
              </a:ext>
            </a:extLst>
          </p:cNvPr>
          <p:cNvGrpSpPr/>
          <p:nvPr/>
        </p:nvGrpSpPr>
        <p:grpSpPr>
          <a:xfrm>
            <a:off x="1978751" y="3131079"/>
            <a:ext cx="1130075" cy="1375758"/>
            <a:chOff x="1516128" y="3818956"/>
            <a:chExt cx="1130075" cy="1375758"/>
          </a:xfrm>
        </p:grpSpPr>
        <p:sp>
          <p:nvSpPr>
            <p:cNvPr id="17" name="TextBox 16">
              <a:extLst>
                <a:ext uri="{FF2B5EF4-FFF2-40B4-BE49-F238E27FC236}">
                  <a16:creationId xmlns:a16="http://schemas.microsoft.com/office/drawing/2014/main" id="{8B19B451-E6AF-430B-988D-3F211BFB4694}"/>
                </a:ext>
              </a:extLst>
            </p:cNvPr>
            <p:cNvSpPr txBox="1"/>
            <p:nvPr/>
          </p:nvSpPr>
          <p:spPr>
            <a:xfrm>
              <a:off x="1516128" y="4763827"/>
              <a:ext cx="1130075" cy="430887"/>
            </a:xfrm>
            <a:prstGeom prst="rect">
              <a:avLst/>
            </a:prstGeom>
            <a:noFill/>
            <a:ln w="19050">
              <a:noFill/>
            </a:ln>
          </p:spPr>
          <p:txBody>
            <a:bodyPr wrap="square">
              <a:spAutoFit/>
            </a:bodyPr>
            <a:lstStyle/>
            <a:p>
              <a:pPr algn="ctr"/>
              <a:r>
                <a:rPr lang="en-US" sz="1100" dirty="0">
                  <a:solidFill>
                    <a:schemeClr val="bg1"/>
                  </a:solidFill>
                </a:rPr>
                <a:t>Michelle Munk</a:t>
              </a:r>
            </a:p>
            <a:p>
              <a:pPr algn="ctr"/>
              <a:r>
                <a:rPr lang="en-US" sz="1100" dirty="0">
                  <a:solidFill>
                    <a:schemeClr val="bg1"/>
                  </a:solidFill>
                </a:rPr>
                <a:t>(NASA-HQ)</a:t>
              </a:r>
            </a:p>
          </p:txBody>
        </p:sp>
        <p:pic>
          <p:nvPicPr>
            <p:cNvPr id="1032" name="Picture 8" descr="Michelle Munk">
              <a:extLst>
                <a:ext uri="{FF2B5EF4-FFF2-40B4-BE49-F238E27FC236}">
                  <a16:creationId xmlns:a16="http://schemas.microsoft.com/office/drawing/2014/main" id="{9361E946-6910-4C41-BA32-BD868A33C83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938" r="15938"/>
            <a:stretch/>
          </p:blipFill>
          <p:spPr bwMode="auto">
            <a:xfrm>
              <a:off x="1623966" y="3818956"/>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16C1025E-0984-4A1C-B5A1-A62F04F72D54}"/>
              </a:ext>
            </a:extLst>
          </p:cNvPr>
          <p:cNvGrpSpPr/>
          <p:nvPr/>
        </p:nvGrpSpPr>
        <p:grpSpPr>
          <a:xfrm>
            <a:off x="3341781" y="3131082"/>
            <a:ext cx="1057959" cy="1363691"/>
            <a:chOff x="2818884" y="3818956"/>
            <a:chExt cx="1057959" cy="1363691"/>
          </a:xfrm>
        </p:grpSpPr>
        <p:pic>
          <p:nvPicPr>
            <p:cNvPr id="1034" name="Picture 10" descr="Moon dust &amp; flying to Mars: South Australia celebrates international space  partnership - Innovation &amp; Collaboration Centre">
              <a:extLst>
                <a:ext uri="{FF2B5EF4-FFF2-40B4-BE49-F238E27FC236}">
                  <a16:creationId xmlns:a16="http://schemas.microsoft.com/office/drawing/2014/main" id="{170824FA-C059-4CF0-BA15-4EEF3699B00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648" r="20648"/>
            <a:stretch/>
          </p:blipFill>
          <p:spPr bwMode="auto">
            <a:xfrm>
              <a:off x="2890663" y="381895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4E9FF8A-6978-4C45-BCFE-F51A533EC749}"/>
                </a:ext>
              </a:extLst>
            </p:cNvPr>
            <p:cNvSpPr txBox="1"/>
            <p:nvPr/>
          </p:nvSpPr>
          <p:spPr>
            <a:xfrm>
              <a:off x="2818884" y="4751760"/>
              <a:ext cx="1057959" cy="430887"/>
            </a:xfrm>
            <a:prstGeom prst="rect">
              <a:avLst/>
            </a:prstGeom>
            <a:noFill/>
            <a:ln w="19050">
              <a:noFill/>
            </a:ln>
          </p:spPr>
          <p:txBody>
            <a:bodyPr wrap="square">
              <a:spAutoFit/>
            </a:bodyPr>
            <a:lstStyle/>
            <a:p>
              <a:pPr algn="ctr"/>
              <a:r>
                <a:rPr lang="en-US" sz="1100" dirty="0">
                  <a:solidFill>
                    <a:schemeClr val="bg1"/>
                  </a:solidFill>
                </a:rPr>
                <a:t>Sam Ximenes</a:t>
              </a:r>
            </a:p>
            <a:p>
              <a:pPr algn="ctr"/>
              <a:r>
                <a:rPr lang="en-US" sz="1100" dirty="0">
                  <a:solidFill>
                    <a:schemeClr val="bg1"/>
                  </a:solidFill>
                </a:rPr>
                <a:t>(</a:t>
              </a:r>
              <a:r>
                <a:rPr lang="en-US" sz="1100" dirty="0" err="1">
                  <a:solidFill>
                    <a:schemeClr val="bg1"/>
                  </a:solidFill>
                </a:rPr>
                <a:t>Astroport</a:t>
              </a:r>
              <a:r>
                <a:rPr lang="en-US" sz="1100" dirty="0">
                  <a:solidFill>
                    <a:schemeClr val="bg1"/>
                  </a:solidFill>
                </a:rPr>
                <a:t>)</a:t>
              </a:r>
            </a:p>
          </p:txBody>
        </p:sp>
      </p:grpSp>
      <p:grpSp>
        <p:nvGrpSpPr>
          <p:cNvPr id="28" name="Group 27">
            <a:extLst>
              <a:ext uri="{FF2B5EF4-FFF2-40B4-BE49-F238E27FC236}">
                <a16:creationId xmlns:a16="http://schemas.microsoft.com/office/drawing/2014/main" id="{78F31405-2BA9-4579-88AA-A862AEFB7564}"/>
              </a:ext>
            </a:extLst>
          </p:cNvPr>
          <p:cNvGrpSpPr/>
          <p:nvPr/>
        </p:nvGrpSpPr>
        <p:grpSpPr>
          <a:xfrm>
            <a:off x="4603985" y="3131084"/>
            <a:ext cx="1261107" cy="1345287"/>
            <a:chOff x="3932538" y="3818958"/>
            <a:chExt cx="1261107" cy="1345287"/>
          </a:xfrm>
        </p:grpSpPr>
        <p:pic>
          <p:nvPicPr>
            <p:cNvPr id="1036" name="Picture 12" descr="UCF Planetary Scientist's Innovations Help Pave the Way for Economic  Activity Beyond Earth | University of Central Florida News">
              <a:extLst>
                <a:ext uri="{FF2B5EF4-FFF2-40B4-BE49-F238E27FC236}">
                  <a16:creationId xmlns:a16="http://schemas.microsoft.com/office/drawing/2014/main" id="{77F5E771-500D-4B06-A132-2383B77F4B7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667" r="16667"/>
            <a:stretch/>
          </p:blipFill>
          <p:spPr bwMode="auto">
            <a:xfrm>
              <a:off x="4069084" y="381895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7A79D82-570F-4383-A4D1-2FA55C0C72C3}"/>
                </a:ext>
              </a:extLst>
            </p:cNvPr>
            <p:cNvSpPr txBox="1"/>
            <p:nvPr/>
          </p:nvSpPr>
          <p:spPr>
            <a:xfrm>
              <a:off x="3932538" y="4733358"/>
              <a:ext cx="1261107" cy="430887"/>
            </a:xfrm>
            <a:prstGeom prst="rect">
              <a:avLst/>
            </a:prstGeom>
            <a:noFill/>
            <a:ln w="19050">
              <a:noFill/>
            </a:ln>
          </p:spPr>
          <p:txBody>
            <a:bodyPr wrap="square">
              <a:spAutoFit/>
            </a:bodyPr>
            <a:lstStyle/>
            <a:p>
              <a:pPr algn="ctr"/>
              <a:r>
                <a:rPr lang="en-US" sz="1100" dirty="0">
                  <a:solidFill>
                    <a:schemeClr val="bg1"/>
                  </a:solidFill>
                </a:rPr>
                <a:t>Phil Metzger</a:t>
              </a:r>
            </a:p>
            <a:p>
              <a:pPr algn="ctr"/>
              <a:r>
                <a:rPr lang="en-US" sz="1100" dirty="0">
                  <a:solidFill>
                    <a:schemeClr val="bg1"/>
                  </a:solidFill>
                </a:rPr>
                <a:t>(Univ Central FL)</a:t>
              </a:r>
            </a:p>
          </p:txBody>
        </p:sp>
      </p:grpSp>
      <p:grpSp>
        <p:nvGrpSpPr>
          <p:cNvPr id="31" name="Group 30">
            <a:extLst>
              <a:ext uri="{FF2B5EF4-FFF2-40B4-BE49-F238E27FC236}">
                <a16:creationId xmlns:a16="http://schemas.microsoft.com/office/drawing/2014/main" id="{972901B7-58E3-476D-98D3-B098A34FB822}"/>
              </a:ext>
            </a:extLst>
          </p:cNvPr>
          <p:cNvGrpSpPr/>
          <p:nvPr/>
        </p:nvGrpSpPr>
        <p:grpSpPr>
          <a:xfrm>
            <a:off x="5762767" y="3131081"/>
            <a:ext cx="1631547" cy="1514566"/>
            <a:chOff x="5421974" y="3818957"/>
            <a:chExt cx="1631546" cy="1514565"/>
          </a:xfrm>
        </p:grpSpPr>
        <p:sp>
          <p:nvSpPr>
            <p:cNvPr id="27" name="TextBox 26">
              <a:extLst>
                <a:ext uri="{FF2B5EF4-FFF2-40B4-BE49-F238E27FC236}">
                  <a16:creationId xmlns:a16="http://schemas.microsoft.com/office/drawing/2014/main" id="{0F078C0D-6F46-47D8-A490-58A58C2D3AB7}"/>
                </a:ext>
              </a:extLst>
            </p:cNvPr>
            <p:cNvSpPr txBox="1"/>
            <p:nvPr/>
          </p:nvSpPr>
          <p:spPr>
            <a:xfrm>
              <a:off x="5421974" y="4733358"/>
              <a:ext cx="1631546" cy="600164"/>
            </a:xfrm>
            <a:prstGeom prst="rect">
              <a:avLst/>
            </a:prstGeom>
            <a:noFill/>
            <a:ln w="19050">
              <a:noFill/>
            </a:ln>
          </p:spPr>
          <p:txBody>
            <a:bodyPr wrap="square">
              <a:spAutoFit/>
            </a:bodyPr>
            <a:lstStyle/>
            <a:p>
              <a:pPr algn="ctr"/>
              <a:r>
                <a:rPr lang="en-US" sz="1100" dirty="0">
                  <a:solidFill>
                    <a:schemeClr val="bg1"/>
                  </a:solidFill>
                </a:rPr>
                <a:t>Ian Jehn</a:t>
              </a:r>
            </a:p>
            <a:p>
              <a:pPr algn="ctr"/>
              <a:r>
                <a:rPr lang="en-US" sz="1100" dirty="0">
                  <a:solidFill>
                    <a:schemeClr val="bg1"/>
                  </a:solidFill>
                </a:rPr>
                <a:t>(Colorado School of Mines)</a:t>
              </a:r>
            </a:p>
          </p:txBody>
        </p:sp>
        <p:pic>
          <p:nvPicPr>
            <p:cNvPr id="1038" name="Picture 14" descr="Ian Jehn, PE, SE, MSI">
              <a:extLst>
                <a:ext uri="{FF2B5EF4-FFF2-40B4-BE49-F238E27FC236}">
                  <a16:creationId xmlns:a16="http://schemas.microsoft.com/office/drawing/2014/main" id="{F94CB3A4-BB8C-4E08-908B-DDBA5E919F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2765" y="3818957"/>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3543FCCE-5B9D-470B-BB48-019D9EC8BCF8}"/>
              </a:ext>
            </a:extLst>
          </p:cNvPr>
          <p:cNvGrpSpPr/>
          <p:nvPr/>
        </p:nvGrpSpPr>
        <p:grpSpPr>
          <a:xfrm>
            <a:off x="610508" y="4606287"/>
            <a:ext cx="1130075" cy="1346620"/>
            <a:chOff x="274928" y="5294160"/>
            <a:chExt cx="1130075" cy="1346619"/>
          </a:xfrm>
        </p:grpSpPr>
        <p:sp>
          <p:nvSpPr>
            <p:cNvPr id="30" name="TextBox 29">
              <a:extLst>
                <a:ext uri="{FF2B5EF4-FFF2-40B4-BE49-F238E27FC236}">
                  <a16:creationId xmlns:a16="http://schemas.microsoft.com/office/drawing/2014/main" id="{2B50F5B0-2753-44B9-B438-BD3848934213}"/>
                </a:ext>
              </a:extLst>
            </p:cNvPr>
            <p:cNvSpPr txBox="1"/>
            <p:nvPr/>
          </p:nvSpPr>
          <p:spPr>
            <a:xfrm>
              <a:off x="274928" y="6209892"/>
              <a:ext cx="1130075" cy="430887"/>
            </a:xfrm>
            <a:prstGeom prst="rect">
              <a:avLst/>
            </a:prstGeom>
            <a:noFill/>
            <a:ln w="19050">
              <a:noFill/>
            </a:ln>
          </p:spPr>
          <p:txBody>
            <a:bodyPr wrap="square">
              <a:spAutoFit/>
            </a:bodyPr>
            <a:lstStyle/>
            <a:p>
              <a:pPr algn="ctr"/>
              <a:r>
                <a:rPr lang="en-US" sz="1100" dirty="0">
                  <a:solidFill>
                    <a:schemeClr val="bg1"/>
                  </a:solidFill>
                </a:rPr>
                <a:t>Evan Jensen</a:t>
              </a:r>
            </a:p>
            <a:p>
              <a:pPr algn="ctr"/>
              <a:r>
                <a:rPr lang="en-US" sz="1100" dirty="0">
                  <a:solidFill>
                    <a:schemeClr val="bg1"/>
                  </a:solidFill>
                </a:rPr>
                <a:t>(ICON)</a:t>
              </a:r>
            </a:p>
          </p:txBody>
        </p:sp>
        <p:pic>
          <p:nvPicPr>
            <p:cNvPr id="1040" name="Picture 16" descr="Evan Jensen">
              <a:extLst>
                <a:ext uri="{FF2B5EF4-FFF2-40B4-BE49-F238E27FC236}">
                  <a16:creationId xmlns:a16="http://schemas.microsoft.com/office/drawing/2014/main" id="{5287AD24-F9D3-4451-BCCA-578E435B55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765" y="5294160"/>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D73DB485-2F8C-4B01-BF77-AE3AC85AD421}"/>
              </a:ext>
            </a:extLst>
          </p:cNvPr>
          <p:cNvGrpSpPr/>
          <p:nvPr/>
        </p:nvGrpSpPr>
        <p:grpSpPr>
          <a:xfrm>
            <a:off x="1983771" y="4606287"/>
            <a:ext cx="1130075" cy="1346620"/>
            <a:chOff x="1524588" y="5294160"/>
            <a:chExt cx="1130075" cy="1346619"/>
          </a:xfrm>
        </p:grpSpPr>
        <p:sp>
          <p:nvSpPr>
            <p:cNvPr id="32" name="TextBox 31">
              <a:extLst>
                <a:ext uri="{FF2B5EF4-FFF2-40B4-BE49-F238E27FC236}">
                  <a16:creationId xmlns:a16="http://schemas.microsoft.com/office/drawing/2014/main" id="{0A479782-2C9A-48CA-8463-235D2DB6EFE4}"/>
                </a:ext>
              </a:extLst>
            </p:cNvPr>
            <p:cNvSpPr txBox="1"/>
            <p:nvPr/>
          </p:nvSpPr>
          <p:spPr>
            <a:xfrm>
              <a:off x="1524588" y="6209892"/>
              <a:ext cx="1130075" cy="430887"/>
            </a:xfrm>
            <a:prstGeom prst="rect">
              <a:avLst/>
            </a:prstGeom>
            <a:noFill/>
            <a:ln w="19050">
              <a:noFill/>
            </a:ln>
          </p:spPr>
          <p:txBody>
            <a:bodyPr wrap="square">
              <a:spAutoFit/>
            </a:bodyPr>
            <a:lstStyle/>
            <a:p>
              <a:pPr algn="ctr"/>
              <a:r>
                <a:rPr lang="en-US" sz="1100" dirty="0">
                  <a:solidFill>
                    <a:schemeClr val="bg1"/>
                  </a:solidFill>
                </a:rPr>
                <a:t>Jason Foley</a:t>
              </a:r>
            </a:p>
            <a:p>
              <a:pPr algn="ctr"/>
              <a:r>
                <a:rPr lang="en-US" sz="1100" dirty="0">
                  <a:solidFill>
                    <a:schemeClr val="bg1"/>
                  </a:solidFill>
                </a:rPr>
                <a:t>(AFRL)</a:t>
              </a:r>
            </a:p>
          </p:txBody>
        </p:sp>
        <p:pic>
          <p:nvPicPr>
            <p:cNvPr id="1042" name="Picture 18" descr="Jason Foley">
              <a:extLst>
                <a:ext uri="{FF2B5EF4-FFF2-40B4-BE49-F238E27FC236}">
                  <a16:creationId xmlns:a16="http://schemas.microsoft.com/office/drawing/2014/main" id="{CF2DBB3B-6AF3-4A44-8ADE-C99A59776A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0043" y="5294160"/>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00F6FAAE-FF7B-4E62-A27B-46382EC735F1}"/>
              </a:ext>
            </a:extLst>
          </p:cNvPr>
          <p:cNvGrpSpPr/>
          <p:nvPr/>
        </p:nvGrpSpPr>
        <p:grpSpPr>
          <a:xfrm>
            <a:off x="3357034" y="4606287"/>
            <a:ext cx="1130075" cy="1346620"/>
            <a:chOff x="3094955" y="5294160"/>
            <a:chExt cx="1130075" cy="1346619"/>
          </a:xfrm>
        </p:grpSpPr>
        <p:pic>
          <p:nvPicPr>
            <p:cNvPr id="1044" name="Picture 20" descr="Expert in Industry of Outer Space, Greg Autry Joins Thunderbird School of  Global Management at ASU">
              <a:extLst>
                <a:ext uri="{FF2B5EF4-FFF2-40B4-BE49-F238E27FC236}">
                  <a16:creationId xmlns:a16="http://schemas.microsoft.com/office/drawing/2014/main" id="{3EC3A504-C550-420E-955F-87B0977D1F3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978" r="1978" b="23166"/>
            <a:stretch/>
          </p:blipFill>
          <p:spPr bwMode="auto">
            <a:xfrm>
              <a:off x="3282513" y="529416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808813DB-E3FD-49E6-A815-89592C515BDC}"/>
                </a:ext>
              </a:extLst>
            </p:cNvPr>
            <p:cNvSpPr txBox="1"/>
            <p:nvPr/>
          </p:nvSpPr>
          <p:spPr>
            <a:xfrm>
              <a:off x="3094955" y="6209892"/>
              <a:ext cx="1130075" cy="430887"/>
            </a:xfrm>
            <a:prstGeom prst="rect">
              <a:avLst/>
            </a:prstGeom>
            <a:noFill/>
            <a:ln w="19050">
              <a:noFill/>
            </a:ln>
          </p:spPr>
          <p:txBody>
            <a:bodyPr wrap="square">
              <a:spAutoFit/>
            </a:bodyPr>
            <a:lstStyle/>
            <a:p>
              <a:pPr algn="ctr"/>
              <a:r>
                <a:rPr lang="en-US" sz="1100" dirty="0">
                  <a:solidFill>
                    <a:schemeClr val="bg1"/>
                  </a:solidFill>
                </a:rPr>
                <a:t>Greg Autry</a:t>
              </a:r>
            </a:p>
            <a:p>
              <a:pPr algn="ctr"/>
              <a:r>
                <a:rPr lang="en-US" sz="1100" dirty="0">
                  <a:solidFill>
                    <a:schemeClr val="bg1"/>
                  </a:solidFill>
                </a:rPr>
                <a:t>(ASU)</a:t>
              </a:r>
            </a:p>
          </p:txBody>
        </p:sp>
      </p:grpSp>
      <p:grpSp>
        <p:nvGrpSpPr>
          <p:cNvPr id="39" name="Group 38">
            <a:extLst>
              <a:ext uri="{FF2B5EF4-FFF2-40B4-BE49-F238E27FC236}">
                <a16:creationId xmlns:a16="http://schemas.microsoft.com/office/drawing/2014/main" id="{FAD7A80F-BD3D-4989-9F01-E85314E4C15B}"/>
              </a:ext>
            </a:extLst>
          </p:cNvPr>
          <p:cNvGrpSpPr/>
          <p:nvPr/>
        </p:nvGrpSpPr>
        <p:grpSpPr>
          <a:xfrm>
            <a:off x="4511631" y="4606286"/>
            <a:ext cx="1567407" cy="1346619"/>
            <a:chOff x="4348564" y="5294160"/>
            <a:chExt cx="1567406" cy="1346619"/>
          </a:xfrm>
        </p:grpSpPr>
        <p:pic>
          <p:nvPicPr>
            <p:cNvPr id="1046" name="Picture 22" descr="TechFest XVII Keynote Speaker – Crooms BAC">
              <a:extLst>
                <a:ext uri="{FF2B5EF4-FFF2-40B4-BE49-F238E27FC236}">
                  <a16:creationId xmlns:a16="http://schemas.microsoft.com/office/drawing/2014/main" id="{E808C7A3-4EDA-4132-8159-994483D64F5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10012" b="10012"/>
            <a:stretch/>
          </p:blipFill>
          <p:spPr bwMode="auto">
            <a:xfrm>
              <a:off x="4656726" y="529416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CD5F648-20B1-4679-999E-C6CDF0349495}"/>
                </a:ext>
              </a:extLst>
            </p:cNvPr>
            <p:cNvSpPr txBox="1"/>
            <p:nvPr/>
          </p:nvSpPr>
          <p:spPr>
            <a:xfrm>
              <a:off x="4348564" y="6209892"/>
              <a:ext cx="1567406" cy="430887"/>
            </a:xfrm>
            <a:prstGeom prst="rect">
              <a:avLst/>
            </a:prstGeom>
            <a:noFill/>
            <a:ln w="19050">
              <a:noFill/>
            </a:ln>
          </p:spPr>
          <p:txBody>
            <a:bodyPr wrap="square">
              <a:spAutoFit/>
            </a:bodyPr>
            <a:lstStyle/>
            <a:p>
              <a:pPr algn="ctr"/>
              <a:r>
                <a:rPr lang="en-US" sz="1100" dirty="0">
                  <a:solidFill>
                    <a:schemeClr val="bg1"/>
                  </a:solidFill>
                </a:rPr>
                <a:t>Brandon Dotson</a:t>
              </a:r>
            </a:p>
            <a:p>
              <a:pPr algn="ctr"/>
              <a:r>
                <a:rPr lang="en-US" sz="1100" dirty="0">
                  <a:solidFill>
                    <a:schemeClr val="bg1"/>
                  </a:solidFill>
                </a:rPr>
                <a:t>(Univ Central FL)</a:t>
              </a:r>
            </a:p>
          </p:txBody>
        </p:sp>
      </p:grpSp>
      <p:sp>
        <p:nvSpPr>
          <p:cNvPr id="56" name="TextBox 55">
            <a:extLst>
              <a:ext uri="{FF2B5EF4-FFF2-40B4-BE49-F238E27FC236}">
                <a16:creationId xmlns:a16="http://schemas.microsoft.com/office/drawing/2014/main" id="{7E48B011-7ACF-42FD-B91C-D7276FE67289}"/>
              </a:ext>
            </a:extLst>
          </p:cNvPr>
          <p:cNvSpPr txBox="1"/>
          <p:nvPr/>
        </p:nvSpPr>
        <p:spPr>
          <a:xfrm>
            <a:off x="5995722" y="5535786"/>
            <a:ext cx="1130075" cy="430887"/>
          </a:xfrm>
          <a:prstGeom prst="rect">
            <a:avLst/>
          </a:prstGeom>
          <a:noFill/>
          <a:ln w="19050">
            <a:noFill/>
          </a:ln>
        </p:spPr>
        <p:txBody>
          <a:bodyPr wrap="square">
            <a:spAutoFit/>
          </a:bodyPr>
          <a:lstStyle/>
          <a:p>
            <a:pPr algn="ctr"/>
            <a:r>
              <a:rPr lang="en-US" sz="1100" dirty="0">
                <a:solidFill>
                  <a:schemeClr val="bg1"/>
                </a:solidFill>
              </a:rPr>
              <a:t>Kevin Cannon</a:t>
            </a:r>
          </a:p>
          <a:p>
            <a:pPr algn="ctr"/>
            <a:r>
              <a:rPr lang="en-US" sz="1100" dirty="0">
                <a:solidFill>
                  <a:schemeClr val="bg1"/>
                </a:solidFill>
              </a:rPr>
              <a:t>(Ethos Space)</a:t>
            </a:r>
          </a:p>
        </p:txBody>
      </p:sp>
      <p:sp>
        <p:nvSpPr>
          <p:cNvPr id="43" name="Rectangle 42">
            <a:extLst>
              <a:ext uri="{FF2B5EF4-FFF2-40B4-BE49-F238E27FC236}">
                <a16:creationId xmlns:a16="http://schemas.microsoft.com/office/drawing/2014/main" id="{C5DA9D52-5970-42A3-8C3D-573705AFDD5C}"/>
              </a:ext>
            </a:extLst>
          </p:cNvPr>
          <p:cNvSpPr/>
          <p:nvPr/>
        </p:nvSpPr>
        <p:spPr>
          <a:xfrm>
            <a:off x="7706697" y="3671452"/>
            <a:ext cx="4223819" cy="468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000" dirty="0" err="1"/>
          </a:p>
        </p:txBody>
      </p:sp>
      <p:sp>
        <p:nvSpPr>
          <p:cNvPr id="44" name="TextBox 43">
            <a:extLst>
              <a:ext uri="{FF2B5EF4-FFF2-40B4-BE49-F238E27FC236}">
                <a16:creationId xmlns:a16="http://schemas.microsoft.com/office/drawing/2014/main" id="{1F1DE24D-3806-4CEB-B22C-3F12728189F3}"/>
              </a:ext>
            </a:extLst>
          </p:cNvPr>
          <p:cNvSpPr txBox="1"/>
          <p:nvPr/>
        </p:nvSpPr>
        <p:spPr>
          <a:xfrm>
            <a:off x="7706697" y="3712343"/>
            <a:ext cx="4243231" cy="400110"/>
          </a:xfrm>
          <a:prstGeom prst="rect">
            <a:avLst/>
          </a:prstGeom>
          <a:noFill/>
          <a:ln w="19050">
            <a:noFill/>
          </a:ln>
        </p:spPr>
        <p:txBody>
          <a:bodyPr wrap="square">
            <a:spAutoFit/>
          </a:bodyPr>
          <a:lstStyle/>
          <a:p>
            <a:pPr algn="ctr"/>
            <a:r>
              <a:rPr lang="en-US" sz="2000" dirty="0">
                <a:solidFill>
                  <a:schemeClr val="bg1"/>
                </a:solidFill>
              </a:rPr>
              <a:t>Join LSIC - LSIC.JHUAPL.EDU</a:t>
            </a:r>
          </a:p>
        </p:txBody>
      </p:sp>
      <p:sp>
        <p:nvSpPr>
          <p:cNvPr id="45" name="TextBox 44">
            <a:extLst>
              <a:ext uri="{FF2B5EF4-FFF2-40B4-BE49-F238E27FC236}">
                <a16:creationId xmlns:a16="http://schemas.microsoft.com/office/drawing/2014/main" id="{65662014-C43B-46D6-B0E4-ACDEBD35FA51}"/>
              </a:ext>
            </a:extLst>
          </p:cNvPr>
          <p:cNvSpPr txBox="1"/>
          <p:nvPr/>
        </p:nvSpPr>
        <p:spPr>
          <a:xfrm>
            <a:off x="187504" y="6027395"/>
            <a:ext cx="7394253" cy="307777"/>
          </a:xfrm>
          <a:prstGeom prst="rect">
            <a:avLst/>
          </a:prstGeom>
          <a:noFill/>
          <a:ln w="19050">
            <a:noFill/>
          </a:ln>
        </p:spPr>
        <p:txBody>
          <a:bodyPr wrap="square">
            <a:spAutoFit/>
          </a:bodyPr>
          <a:lstStyle/>
          <a:p>
            <a:r>
              <a:rPr lang="en-US" sz="1400" dirty="0">
                <a:solidFill>
                  <a:schemeClr val="bg1"/>
                </a:solidFill>
              </a:rPr>
              <a:t>Interested in Presenting? Email </a:t>
            </a:r>
            <a:r>
              <a:rPr lang="en-US" sz="1400" dirty="0">
                <a:solidFill>
                  <a:schemeClr val="bg1"/>
                </a:solidFill>
                <a:hlinkClick r:id="rId14">
                  <a:extLst>
                    <a:ext uri="{A12FA001-AC4F-418D-AE19-62706E023703}">
                      <ahyp:hlinkClr xmlns:ahyp="http://schemas.microsoft.com/office/drawing/2018/hyperlinkcolor" val="tx"/>
                    </a:ext>
                  </a:extLst>
                </a:hlinkClick>
              </a:rPr>
              <a:t>Jibu.Abraham@jhuapl.edu</a:t>
            </a:r>
            <a:r>
              <a:rPr lang="en-US" sz="1400" dirty="0">
                <a:solidFill>
                  <a:schemeClr val="bg1"/>
                </a:solidFill>
              </a:rPr>
              <a:t> or </a:t>
            </a:r>
            <a:r>
              <a:rPr lang="en-US" sz="1400" dirty="0">
                <a:solidFill>
                  <a:schemeClr val="bg1"/>
                </a:solidFill>
                <a:hlinkClick r:id="rId15">
                  <a:extLst>
                    <a:ext uri="{A12FA001-AC4F-418D-AE19-62706E023703}">
                      <ahyp:hlinkClr xmlns:ahyp="http://schemas.microsoft.com/office/drawing/2018/hyperlinkcolor" val="tx"/>
                    </a:ext>
                  </a:extLst>
                </a:hlinkClick>
              </a:rPr>
              <a:t>Sarah.Hasnain@jhuapl.edu</a:t>
            </a:r>
            <a:r>
              <a:rPr lang="en-US" sz="1400" dirty="0">
                <a:solidFill>
                  <a:schemeClr val="bg1"/>
                </a:solidFill>
              </a:rPr>
              <a:t> </a:t>
            </a:r>
          </a:p>
        </p:txBody>
      </p:sp>
      <p:pic>
        <p:nvPicPr>
          <p:cNvPr id="1026" name="Picture 2" descr="Dr. Kevin Cannon | The Space Show">
            <a:extLst>
              <a:ext uri="{FF2B5EF4-FFF2-40B4-BE49-F238E27FC236}">
                <a16:creationId xmlns:a16="http://schemas.microsoft.com/office/drawing/2014/main" id="{0C304BD7-F1C0-498E-8EED-69686D9617A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4993" y="4606285"/>
            <a:ext cx="929499" cy="92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10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9A35F7-18E0-4680-B0DF-2C252FA15445}"/>
              </a:ext>
            </a:extLst>
          </p:cNvPr>
          <p:cNvSpPr/>
          <p:nvPr/>
        </p:nvSpPr>
        <p:spPr>
          <a:xfrm>
            <a:off x="3474111" y="6074057"/>
            <a:ext cx="5243775" cy="510850"/>
          </a:xfrm>
          <a:prstGeom prst="rect">
            <a:avLst/>
          </a:prstGeom>
          <a:solidFill>
            <a:srgbClr val="262626">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2">
            <a:extLst>
              <a:ext uri="{FF2B5EF4-FFF2-40B4-BE49-F238E27FC236}">
                <a16:creationId xmlns:a16="http://schemas.microsoft.com/office/drawing/2014/main" id="{727B9213-32F0-4A3F-AF1B-344EFAF54DB5}"/>
              </a:ext>
            </a:extLst>
          </p:cNvPr>
          <p:cNvSpPr txBox="1">
            <a:spLocks/>
          </p:cNvSpPr>
          <p:nvPr/>
        </p:nvSpPr>
        <p:spPr>
          <a:xfrm>
            <a:off x="15850" y="-93774"/>
            <a:ext cx="12095594" cy="914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6510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99FF"/>
                </a:solidFill>
                <a:effectLst/>
                <a:uLnTx/>
                <a:uFillTx/>
                <a:latin typeface="Arial" panose="020B0604020202020204" pitchFamily="34" charset="0"/>
                <a:ea typeface="+mj-ea"/>
                <a:cs typeface="Arial" panose="020B0604020202020204" pitchFamily="34" charset="0"/>
              </a:rPr>
              <a:t>LSIC | </a:t>
            </a:r>
            <a:r>
              <a:rPr kumimoji="0" lang="en-US" sz="28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panose="020B0604020202020204" pitchFamily="34" charset="0"/>
                <a:ea typeface="+mj-ea"/>
                <a:cs typeface="Arial" panose="020B0604020202020204" pitchFamily="34" charset="0"/>
              </a:rPr>
              <a:t>Key Lunar Surface Power Trades Workshop (08/22)</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Rectangle 8">
            <a:extLst>
              <a:ext uri="{FF2B5EF4-FFF2-40B4-BE49-F238E27FC236}">
                <a16:creationId xmlns:a16="http://schemas.microsoft.com/office/drawing/2014/main" id="{12C99762-FF00-AF48-86F8-5A4BBCA568E3}"/>
              </a:ext>
            </a:extLst>
          </p:cNvPr>
          <p:cNvSpPr/>
          <p:nvPr/>
        </p:nvSpPr>
        <p:spPr>
          <a:xfrm>
            <a:off x="11400111" y="-97812"/>
            <a:ext cx="791890" cy="7177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873D739B-E343-0842-B432-950EAC1DF2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49343" y="-113882"/>
            <a:ext cx="1012176" cy="1012176"/>
          </a:xfrm>
          <a:prstGeom prst="rect">
            <a:avLst/>
          </a:prstGeom>
        </p:spPr>
      </p:pic>
      <p:sp>
        <p:nvSpPr>
          <p:cNvPr id="18" name="Slide Number Placeholder 5">
            <a:extLst>
              <a:ext uri="{FF2B5EF4-FFF2-40B4-BE49-F238E27FC236}">
                <a16:creationId xmlns:a16="http://schemas.microsoft.com/office/drawing/2014/main" id="{50C6E8CE-E203-2742-A376-BEF31E4E6DD6}"/>
              </a:ext>
            </a:extLst>
          </p:cNvPr>
          <p:cNvSpPr txBox="1">
            <a:spLocks/>
          </p:cNvSpPr>
          <p:nvPr/>
        </p:nvSpPr>
        <p:spPr>
          <a:xfrm>
            <a:off x="9409733" y="65413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C508F0-1AA7-8449-B96D-5FDB74B9F69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CB2B0FC-60DE-E948-B92D-06CF5185F88C}"/>
              </a:ext>
            </a:extLst>
          </p:cNvPr>
          <p:cNvSpPr txBox="1"/>
          <p:nvPr/>
        </p:nvSpPr>
        <p:spPr>
          <a:xfrm>
            <a:off x="343588" y="827488"/>
            <a:ext cx="7075784" cy="5047536"/>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Surface Power Focus Group will host a virtual workshop encompassing some of the key trades for Lunar surface power systems on </a:t>
            </a:r>
            <a:r>
              <a:rPr kumimoji="0" lang="en-US" sz="2400" b="0" i="0" u="none" strike="noStrike" kern="1200" cap="none" spc="0" normalizeH="0" baseline="0" noProof="0" dirty="0">
                <a:ln>
                  <a:noFill/>
                </a:ln>
                <a:solidFill>
                  <a:srgbClr val="FFC000"/>
                </a:solidFill>
                <a:effectLst/>
                <a:uLnTx/>
                <a:uFillTx/>
                <a:latin typeface="Calibri" panose="020F0502020204030204"/>
                <a:ea typeface="+mn-ea"/>
                <a:cs typeface="+mn-cs"/>
              </a:rPr>
              <a:t>Thursday, August 22</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Agenda Items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Overview of key power trades implied by Moon-to-Mars Architecture Definition Document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Continuous power availability panel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Power distribution panel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mn-ea"/>
                <a:cs typeface="+mn-cs"/>
              </a:rPr>
              <a:t>Community lightning talks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**Accepting abstract submissions on the website NOW!**</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Connecting key trades to STMD Shortfalls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Breakout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E3A2C036-B707-407A-BB7F-9551C42A0ECA}"/>
              </a:ext>
            </a:extLst>
          </p:cNvPr>
          <p:cNvGrpSpPr/>
          <p:nvPr/>
        </p:nvGrpSpPr>
        <p:grpSpPr>
          <a:xfrm>
            <a:off x="7697165" y="1111164"/>
            <a:ext cx="4039564" cy="2280214"/>
            <a:chOff x="7697165" y="1273214"/>
            <a:chExt cx="4039564" cy="2280214"/>
          </a:xfrm>
        </p:grpSpPr>
        <p:sp>
          <p:nvSpPr>
            <p:cNvPr id="2" name="TextBox 1">
              <a:extLst>
                <a:ext uri="{FF2B5EF4-FFF2-40B4-BE49-F238E27FC236}">
                  <a16:creationId xmlns:a16="http://schemas.microsoft.com/office/drawing/2014/main" id="{FAB92087-F679-4A82-B8B5-D0073DB87A38}"/>
                </a:ext>
              </a:extLst>
            </p:cNvPr>
            <p:cNvSpPr txBox="1"/>
            <p:nvPr/>
          </p:nvSpPr>
          <p:spPr>
            <a:xfrm>
              <a:off x="7791356" y="1542004"/>
              <a:ext cx="214184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FFFF"/>
                  </a:solidFill>
                  <a:effectLst/>
                  <a:uLnTx/>
                  <a:uFillTx/>
                  <a:latin typeface="Calibri" panose="020F0502020204030204"/>
                  <a:ea typeface="+mn-ea"/>
                  <a:cs typeface="+mn-cs"/>
                </a:rPr>
                <a:t>Registration is </a:t>
              </a:r>
              <a:r>
                <a:rPr kumimoji="0" lang="en-US" sz="2000" b="1" i="0" u="sng" strike="noStrike" kern="1200" cap="none" spc="0" normalizeH="0" baseline="0" noProof="0" dirty="0">
                  <a:ln>
                    <a:noFill/>
                  </a:ln>
                  <a:solidFill>
                    <a:srgbClr val="00FFFF"/>
                  </a:solidFill>
                  <a:effectLst/>
                  <a:uLnTx/>
                  <a:uFillTx/>
                  <a:latin typeface="Calibri" panose="020F0502020204030204"/>
                  <a:ea typeface="+mn-ea"/>
                  <a:cs typeface="+mn-cs"/>
                </a:rPr>
                <a:t>free and required</a:t>
              </a:r>
              <a:r>
                <a:rPr kumimoji="0" lang="en-US" sz="2000" b="1" i="0" u="none" strike="noStrike" kern="1200" cap="none" spc="0" normalizeH="0" baseline="0" noProof="0" dirty="0">
                  <a:ln>
                    <a:noFill/>
                  </a:ln>
                  <a:solidFill>
                    <a:srgbClr val="00FFFF"/>
                  </a:solidFill>
                  <a:effectLst/>
                  <a:uLnTx/>
                  <a:uFillTx/>
                  <a:latin typeface="Calibri" panose="020F0502020204030204"/>
                  <a:ea typeface="+mn-ea"/>
                  <a:cs typeface="+mn-cs"/>
                </a:rPr>
                <a:t>; closes August 8</a:t>
              </a:r>
            </a:p>
          </p:txBody>
        </p:sp>
        <p:pic>
          <p:nvPicPr>
            <p:cNvPr id="4" name="Picture 3">
              <a:extLst>
                <a:ext uri="{FF2B5EF4-FFF2-40B4-BE49-F238E27FC236}">
                  <a16:creationId xmlns:a16="http://schemas.microsoft.com/office/drawing/2014/main" id="{E85C208E-C81A-42D4-AB54-A177E1265ACE}"/>
                </a:ext>
              </a:extLst>
            </p:cNvPr>
            <p:cNvPicPr>
              <a:picLocks noChangeAspect="1"/>
            </p:cNvPicPr>
            <p:nvPr/>
          </p:nvPicPr>
          <p:blipFill>
            <a:blip r:embed="rId4"/>
            <a:stretch>
              <a:fillRect/>
            </a:stretch>
          </p:blipFill>
          <p:spPr>
            <a:xfrm>
              <a:off x="10039366" y="1397293"/>
              <a:ext cx="1315228" cy="1315228"/>
            </a:xfrm>
            <a:prstGeom prst="rect">
              <a:avLst/>
            </a:prstGeom>
          </p:spPr>
        </p:pic>
        <p:sp>
          <p:nvSpPr>
            <p:cNvPr id="5" name="TextBox 4">
              <a:extLst>
                <a:ext uri="{FF2B5EF4-FFF2-40B4-BE49-F238E27FC236}">
                  <a16:creationId xmlns:a16="http://schemas.microsoft.com/office/drawing/2014/main" id="{BFDB98AA-684B-4D05-AE0E-D8F4DFB2DE2F}"/>
                </a:ext>
              </a:extLst>
            </p:cNvPr>
            <p:cNvSpPr txBox="1"/>
            <p:nvPr/>
          </p:nvSpPr>
          <p:spPr>
            <a:xfrm>
              <a:off x="8226589" y="2767108"/>
              <a:ext cx="29807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https://lsic.jhuapl.edu/Events/Agenda/index.php?id=567</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Rectangle 5">
              <a:extLst>
                <a:ext uri="{FF2B5EF4-FFF2-40B4-BE49-F238E27FC236}">
                  <a16:creationId xmlns:a16="http://schemas.microsoft.com/office/drawing/2014/main" id="{D3CB6A96-492C-4505-ACBA-22A70D8445E4}"/>
                </a:ext>
              </a:extLst>
            </p:cNvPr>
            <p:cNvSpPr/>
            <p:nvPr/>
          </p:nvSpPr>
          <p:spPr>
            <a:xfrm>
              <a:off x="7697165" y="1273214"/>
              <a:ext cx="4039564" cy="228021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0DF57426-5750-46D5-925F-6B741240B343}"/>
              </a:ext>
            </a:extLst>
          </p:cNvPr>
          <p:cNvSpPr txBox="1"/>
          <p:nvPr/>
        </p:nvSpPr>
        <p:spPr>
          <a:xfrm>
            <a:off x="7697164" y="3739377"/>
            <a:ext cx="4039564" cy="707886"/>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mn-ea"/>
                <a:cs typeface="+mn-cs"/>
              </a:rPr>
              <a:t>Submit abstracts for lightning talks by </a:t>
            </a:r>
            <a:r>
              <a:rPr kumimoji="0" lang="en-US" sz="2000" b="1" i="0" u="none" strike="noStrike" kern="1200" cap="none" spc="0" normalizeH="0" baseline="0" noProof="0" dirty="0">
                <a:ln>
                  <a:noFill/>
                </a:ln>
                <a:solidFill>
                  <a:srgbClr val="FFC000"/>
                </a:solidFill>
                <a:effectLst/>
                <a:uLnTx/>
                <a:uFillTx/>
                <a:latin typeface="Calibri" panose="020F0502020204030204"/>
                <a:ea typeface="+mn-ea"/>
                <a:cs typeface="+mn-cs"/>
              </a:rPr>
              <a:t>August 5</a:t>
            </a:r>
          </a:p>
        </p:txBody>
      </p:sp>
      <p:sp>
        <p:nvSpPr>
          <p:cNvPr id="14" name="TextBox 13">
            <a:extLst>
              <a:ext uri="{FF2B5EF4-FFF2-40B4-BE49-F238E27FC236}">
                <a16:creationId xmlns:a16="http://schemas.microsoft.com/office/drawing/2014/main" id="{FA984A7B-6580-4B7D-B1A1-A50100768A58}"/>
              </a:ext>
            </a:extLst>
          </p:cNvPr>
          <p:cNvSpPr txBox="1"/>
          <p:nvPr/>
        </p:nvSpPr>
        <p:spPr>
          <a:xfrm>
            <a:off x="7697164" y="4775964"/>
            <a:ext cx="4039564" cy="400110"/>
          </a:xfrm>
          <a:prstGeom prst="rect">
            <a:avLst/>
          </a:prstGeom>
          <a:noFill/>
          <a:ln w="381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Join LSIC – LSIC.JHUAPL.EDU</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396D473-E31D-404E-A229-E8213F813749}"/>
              </a:ext>
            </a:extLst>
          </p:cNvPr>
          <p:cNvSpPr txBox="1"/>
          <p:nvPr/>
        </p:nvSpPr>
        <p:spPr>
          <a:xfrm>
            <a:off x="3433822" y="6128421"/>
            <a:ext cx="53243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Questions? Email us at Facilitator_Power@jhuapl.edu</a:t>
            </a:r>
          </a:p>
        </p:txBody>
      </p:sp>
    </p:spTree>
    <p:extLst>
      <p:ext uri="{BB962C8B-B14F-4D97-AF65-F5344CB8AC3E}">
        <p14:creationId xmlns:p14="http://schemas.microsoft.com/office/powerpoint/2010/main" val="2250224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2331" y="106177"/>
            <a:ext cx="8107599" cy="762000"/>
          </a:xfrm>
        </p:spPr>
        <p:txBody>
          <a:bodyPr>
            <a:noAutofit/>
          </a:bodyPr>
          <a:lstStyle/>
          <a:p>
            <a:r>
              <a:rPr lang="en-US" sz="3200" dirty="0"/>
              <a:t>O2fR Pilot Plant Systems Engineering Workshop </a:t>
            </a:r>
            <a:endParaRPr lang="en-US" sz="2400" dirty="0"/>
          </a:p>
        </p:txBody>
      </p:sp>
      <p:sp>
        <p:nvSpPr>
          <p:cNvPr id="3" name="Content Placeholder 2"/>
          <p:cNvSpPr>
            <a:spLocks noGrp="1"/>
          </p:cNvSpPr>
          <p:nvPr>
            <p:ph idx="1"/>
          </p:nvPr>
        </p:nvSpPr>
        <p:spPr>
          <a:xfrm>
            <a:off x="288238" y="1546578"/>
            <a:ext cx="6530575" cy="4677082"/>
          </a:xfrm>
        </p:spPr>
        <p:txBody>
          <a:bodyPr>
            <a:normAutofit/>
          </a:bodyPr>
          <a:lstStyle/>
          <a:p>
            <a:r>
              <a:rPr lang="en-US" dirty="0"/>
              <a:t>Wednesday September 18</a:t>
            </a:r>
            <a:r>
              <a:rPr lang="en-US" baseline="30000" dirty="0"/>
              <a:t>th</a:t>
            </a:r>
            <a:r>
              <a:rPr lang="en-US" dirty="0"/>
              <a:t>, 2024</a:t>
            </a:r>
            <a:br>
              <a:rPr lang="en-US" dirty="0"/>
            </a:br>
            <a:endParaRPr lang="en-US" dirty="0"/>
          </a:p>
          <a:p>
            <a:r>
              <a:rPr lang="en-US" dirty="0"/>
              <a:t>Virtual Workshop to Explore System Interfaces of an ISRU Pilot Plant</a:t>
            </a:r>
          </a:p>
          <a:p>
            <a:pPr lvl="1"/>
            <a:r>
              <a:rPr lang="en-US" dirty="0"/>
              <a:t>Hosted by LSIC ISRU</a:t>
            </a:r>
            <a:br>
              <a:rPr lang="en-US" dirty="0"/>
            </a:br>
            <a:endParaRPr lang="en-US" dirty="0"/>
          </a:p>
          <a:p>
            <a:r>
              <a:rPr lang="en-US" dirty="0"/>
              <a:t>Sessions include</a:t>
            </a:r>
          </a:p>
          <a:p>
            <a:pPr lvl="1"/>
            <a:r>
              <a:rPr lang="en-US" dirty="0"/>
              <a:t>Working-Meeting Participation</a:t>
            </a:r>
          </a:p>
          <a:p>
            <a:pPr lvl="1"/>
            <a:r>
              <a:rPr lang="en-US" dirty="0"/>
              <a:t>Survey Results and Discussion</a:t>
            </a:r>
          </a:p>
          <a:p>
            <a:pPr lvl="1"/>
            <a:r>
              <a:rPr lang="en-US" dirty="0"/>
              <a:t>Roundtable Dialogue</a:t>
            </a:r>
          </a:p>
          <a:p>
            <a:pPr lvl="1"/>
            <a:r>
              <a:rPr lang="en-US" dirty="0"/>
              <a:t>Vote-based Q&amp;A</a:t>
            </a:r>
          </a:p>
          <a:p>
            <a:pPr marL="457200" lvl="1" indent="0">
              <a:buNone/>
            </a:pPr>
            <a:br>
              <a:rPr lang="en-US" dirty="0"/>
            </a:br>
            <a:endParaRPr lang="en-US" dirty="0"/>
          </a:p>
          <a:p>
            <a:pPr lvl="1"/>
            <a:r>
              <a:rPr lang="en-US" dirty="0"/>
              <a:t>Registration is free and required – Closes September 6</a:t>
            </a:r>
            <a:r>
              <a:rPr lang="en-US" baseline="30000" dirty="0"/>
              <a:t>th</a:t>
            </a:r>
            <a:endParaRPr lang="en-US" sz="2400" b="1" dirty="0"/>
          </a:p>
          <a:p>
            <a:pPr marL="0" indent="0">
              <a:lnSpc>
                <a:spcPct val="110000"/>
              </a:lnSpc>
              <a:spcBef>
                <a:spcPts val="0"/>
              </a:spcBef>
              <a:spcAft>
                <a:spcPts val="600"/>
              </a:spcAft>
              <a:buNone/>
            </a:pPr>
            <a:endParaRPr lang="en-US" sz="3200" b="1" dirty="0"/>
          </a:p>
        </p:txBody>
      </p:sp>
      <p:sp>
        <p:nvSpPr>
          <p:cNvPr id="4" name="Date Placeholder 3"/>
          <p:cNvSpPr>
            <a:spLocks noGrp="1"/>
          </p:cNvSpPr>
          <p:nvPr>
            <p:ph type="dt" sz="half" idx="10"/>
          </p:nvPr>
        </p:nvSpPr>
        <p:spPr/>
        <p:txBody>
          <a:bodyPr/>
          <a:lstStyle/>
          <a:p>
            <a:fld id="{EC96C609-0543-7C41-A601-F1F32AEB7361}" type="datetime3">
              <a:rPr lang="en-US" smtClean="0"/>
              <a:t>16 July 2024</a:t>
            </a:fld>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8</a:t>
            </a:fld>
            <a:endParaRPr lang="en-US" dirty="0"/>
          </a:p>
        </p:txBody>
      </p:sp>
    </p:spTree>
    <p:extLst>
      <p:ext uri="{BB962C8B-B14F-4D97-AF65-F5344CB8AC3E}">
        <p14:creationId xmlns:p14="http://schemas.microsoft.com/office/powerpoint/2010/main" val="3428778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F9AA6A-1AAC-DEC8-5996-D0C435EA2495}"/>
              </a:ext>
            </a:extLst>
          </p:cNvPr>
          <p:cNvSpPr/>
          <p:nvPr/>
        </p:nvSpPr>
        <p:spPr>
          <a:xfrm>
            <a:off x="0" y="3605784"/>
            <a:ext cx="4425696" cy="3252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000" dirty="0" err="1"/>
          </a:p>
        </p:txBody>
      </p:sp>
      <p:sp>
        <p:nvSpPr>
          <p:cNvPr id="9" name="Title 8">
            <a:extLst>
              <a:ext uri="{FF2B5EF4-FFF2-40B4-BE49-F238E27FC236}">
                <a16:creationId xmlns:a16="http://schemas.microsoft.com/office/drawing/2014/main" id="{978B7B73-6D3F-2141-AE53-76213E3E8534}"/>
              </a:ext>
            </a:extLst>
          </p:cNvPr>
          <p:cNvSpPr>
            <a:spLocks noGrp="1"/>
          </p:cNvSpPr>
          <p:nvPr>
            <p:ph type="ctrTitle"/>
          </p:nvPr>
        </p:nvSpPr>
        <p:spPr>
          <a:xfrm>
            <a:off x="1770044" y="1211851"/>
            <a:ext cx="8651909" cy="1711055"/>
          </a:xfrm>
        </p:spPr>
        <p:txBody>
          <a:bodyPr>
            <a:normAutofit/>
          </a:bodyPr>
          <a:lstStyle/>
          <a:p>
            <a:pPr algn="ctr">
              <a:spcBef>
                <a:spcPts val="600"/>
              </a:spcBef>
              <a:spcAft>
                <a:spcPts val="600"/>
              </a:spcAft>
            </a:pPr>
            <a:r>
              <a:rPr lang="en-US" sz="3600" b="0" dirty="0">
                <a:solidFill>
                  <a:srgbClr val="F8E280"/>
                </a:solidFill>
                <a:ea typeface="Krungthep" panose="02000400000000000000" pitchFamily="2" charset="-34"/>
                <a:cs typeface="Lucida Grande" panose="020B0600040502020204" pitchFamily="34" charset="0"/>
              </a:rPr>
              <a:t>LSIC Monthly Meetings Update</a:t>
            </a:r>
            <a:br>
              <a:rPr lang="en-US" sz="3600" dirty="0">
                <a:ea typeface="Krungthep" panose="02000400000000000000" pitchFamily="2" charset="-34"/>
                <a:cs typeface="Lucida Grande" panose="020B0600040502020204" pitchFamily="34" charset="0"/>
              </a:rPr>
            </a:br>
            <a:r>
              <a:rPr lang="en-US" sz="3600" dirty="0">
                <a:ea typeface="Krungthep" panose="02000400000000000000" pitchFamily="2" charset="-34"/>
                <a:cs typeface="Lucida Grande" panose="020B0600040502020204" pitchFamily="34" charset="0"/>
              </a:rPr>
              <a:t>New Zoom Links</a:t>
            </a:r>
            <a:br>
              <a:rPr lang="en-US" sz="3600" dirty="0">
                <a:ea typeface="Krungthep" panose="02000400000000000000" pitchFamily="2" charset="-34"/>
                <a:cs typeface="Krungthep" panose="02000400000000000000" pitchFamily="2" charset="-34"/>
              </a:rPr>
            </a:br>
            <a:endParaRPr lang="en-US" sz="3600" b="0" dirty="0">
              <a:solidFill>
                <a:srgbClr val="F8E280"/>
              </a:solidFill>
              <a:ea typeface="Krungthep" panose="02000400000000000000" pitchFamily="2" charset="-34"/>
              <a:cs typeface="Krungthep" panose="02000400000000000000" pitchFamily="2" charset="-34"/>
            </a:endParaRPr>
          </a:p>
        </p:txBody>
      </p:sp>
      <p:pic>
        <p:nvPicPr>
          <p:cNvPr id="12" name="Picture 11">
            <a:extLst>
              <a:ext uri="{FF2B5EF4-FFF2-40B4-BE49-F238E27FC236}">
                <a16:creationId xmlns:a16="http://schemas.microsoft.com/office/drawing/2014/main" id="{7C35AC17-D72A-F14A-B7F6-24B805D5D479}"/>
              </a:ext>
            </a:extLst>
          </p:cNvPr>
          <p:cNvPicPr>
            <a:picLocks noChangeAspect="1"/>
          </p:cNvPicPr>
          <p:nvPr/>
        </p:nvPicPr>
        <p:blipFill rotWithShape="1">
          <a:blip r:embed="rId3"/>
          <a:srcRect r="28000"/>
          <a:stretch/>
        </p:blipFill>
        <p:spPr>
          <a:xfrm>
            <a:off x="3643851" y="0"/>
            <a:ext cx="4671093" cy="1019723"/>
          </a:xfrm>
          <a:prstGeom prst="rect">
            <a:avLst/>
          </a:prstGeom>
        </p:spPr>
      </p:pic>
      <p:sp>
        <p:nvSpPr>
          <p:cNvPr id="8" name="TextBox 7">
            <a:extLst>
              <a:ext uri="{FF2B5EF4-FFF2-40B4-BE49-F238E27FC236}">
                <a16:creationId xmlns:a16="http://schemas.microsoft.com/office/drawing/2014/main" id="{610B9A4B-614C-A1CD-F6A0-2513E3FBB615}"/>
              </a:ext>
            </a:extLst>
          </p:cNvPr>
          <p:cNvSpPr txBox="1"/>
          <p:nvPr/>
        </p:nvSpPr>
        <p:spPr>
          <a:xfrm>
            <a:off x="379525" y="2477616"/>
            <a:ext cx="11432950" cy="1323439"/>
          </a:xfrm>
          <a:prstGeom prst="rect">
            <a:avLst/>
          </a:prstGeom>
          <a:noFill/>
          <a:ln w="19050">
            <a:noFill/>
          </a:ln>
        </p:spPr>
        <p:txBody>
          <a:bodyPr wrap="square" rtlCol="0">
            <a:spAutoFit/>
          </a:bodyPr>
          <a:lstStyle/>
          <a:p>
            <a:pPr algn="just"/>
            <a:r>
              <a:rPr lang="en-US" sz="2000" b="0" i="0" dirty="0">
                <a:solidFill>
                  <a:schemeClr val="bg1">
                    <a:lumMod val="95000"/>
                  </a:schemeClr>
                </a:solidFill>
                <a:effectLst/>
                <a:latin typeface="Source Sans"/>
              </a:rPr>
              <a:t>LSIC is updating our zoom sign-in! To better serve the community and contact attending members, our zoom links will now require First and Last Name and email addresses. This will not </a:t>
            </a:r>
            <a:r>
              <a:rPr lang="en-US" sz="2000" b="0" i="0" dirty="0">
                <a:solidFill>
                  <a:schemeClr val="bg1"/>
                </a:solidFill>
                <a:effectLst/>
                <a:latin typeface="Source Sans"/>
              </a:rPr>
              <a:t>affect</a:t>
            </a:r>
            <a:r>
              <a:rPr lang="en-US" sz="2000" b="0" i="0" dirty="0">
                <a:solidFill>
                  <a:schemeClr val="bg1">
                    <a:lumMod val="95000"/>
                  </a:schemeClr>
                </a:solidFill>
                <a:effectLst/>
                <a:latin typeface="Source Sans"/>
              </a:rPr>
              <a:t> how the monthly meetings are attended, and no passcode will be required. If you have any questions or concerns, please reach out to your Focus Area Lead. </a:t>
            </a:r>
            <a:endParaRPr lang="en-US" sz="2000" dirty="0">
              <a:solidFill>
                <a:schemeClr val="bg1">
                  <a:lumMod val="95000"/>
                </a:schemeClr>
              </a:solidFill>
            </a:endParaRPr>
          </a:p>
        </p:txBody>
      </p:sp>
      <p:cxnSp>
        <p:nvCxnSpPr>
          <p:cNvPr id="22" name="Straight Connector 21">
            <a:extLst>
              <a:ext uri="{FF2B5EF4-FFF2-40B4-BE49-F238E27FC236}">
                <a16:creationId xmlns:a16="http://schemas.microsoft.com/office/drawing/2014/main" id="{A005593D-1A2A-4362-4A61-EB110C5CC674}"/>
              </a:ext>
            </a:extLst>
          </p:cNvPr>
          <p:cNvCxnSpPr>
            <a:cxnSpLocks/>
          </p:cNvCxnSpPr>
          <p:nvPr/>
        </p:nvCxnSpPr>
        <p:spPr>
          <a:xfrm>
            <a:off x="182879" y="824451"/>
            <a:ext cx="11826240" cy="0"/>
          </a:xfrm>
          <a:prstGeom prst="line">
            <a:avLst/>
          </a:prstGeom>
          <a:ln w="19050">
            <a:solidFill>
              <a:srgbClr val="F8E28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B35F750-FE76-4A90-3CCF-3FE065F10C96}"/>
              </a:ext>
            </a:extLst>
          </p:cNvPr>
          <p:cNvSpPr txBox="1"/>
          <p:nvPr/>
        </p:nvSpPr>
        <p:spPr>
          <a:xfrm>
            <a:off x="-374806" y="4576070"/>
            <a:ext cx="6015477" cy="1754326"/>
          </a:xfrm>
          <a:prstGeom prst="rect">
            <a:avLst/>
          </a:prstGeom>
          <a:noFill/>
          <a:ln w="19050">
            <a:noFill/>
          </a:ln>
        </p:spPr>
        <p:txBody>
          <a:bodyPr wrap="square" rtlCol="0">
            <a:spAutoFit/>
          </a:bodyPr>
          <a:lstStyle/>
          <a:p>
            <a:pPr algn="ctr"/>
            <a:r>
              <a:rPr lang="en-US" sz="3600" dirty="0">
                <a:solidFill>
                  <a:srgbClr val="F8E280"/>
                </a:solidFill>
                <a:latin typeface="Source Sans"/>
              </a:rPr>
              <a:t>New Zoom links start</a:t>
            </a:r>
            <a:r>
              <a:rPr lang="en-US" sz="3600" b="0" i="0" dirty="0">
                <a:solidFill>
                  <a:srgbClr val="F8E280"/>
                </a:solidFill>
                <a:effectLst/>
                <a:latin typeface="Source Sans"/>
              </a:rPr>
              <a:t> </a:t>
            </a:r>
          </a:p>
          <a:p>
            <a:pPr algn="ctr"/>
            <a:r>
              <a:rPr lang="en-US" sz="4000" b="1" i="0" dirty="0">
                <a:solidFill>
                  <a:srgbClr val="F8E280"/>
                </a:solidFill>
                <a:effectLst/>
                <a:latin typeface="Source Sans"/>
              </a:rPr>
              <a:t>July 1</a:t>
            </a:r>
            <a:r>
              <a:rPr lang="en-US" sz="4000" b="1" i="0" baseline="30000" dirty="0">
                <a:solidFill>
                  <a:srgbClr val="F8E280"/>
                </a:solidFill>
                <a:effectLst/>
                <a:latin typeface="Source Sans"/>
              </a:rPr>
              <a:t>st</a:t>
            </a:r>
            <a:r>
              <a:rPr lang="en-US" sz="4000" b="1" i="0" dirty="0">
                <a:solidFill>
                  <a:srgbClr val="F8E280"/>
                </a:solidFill>
                <a:effectLst/>
                <a:latin typeface="Source Sans"/>
              </a:rPr>
              <a:t> </a:t>
            </a:r>
            <a:endParaRPr lang="en-US" sz="4000" dirty="0">
              <a:solidFill>
                <a:srgbClr val="F8E280"/>
              </a:solidFill>
              <a:latin typeface="Source Sans"/>
            </a:endParaRPr>
          </a:p>
          <a:p>
            <a:endParaRPr lang="en-US" sz="3200" dirty="0">
              <a:solidFill>
                <a:srgbClr val="F8E280"/>
              </a:solidFill>
              <a:latin typeface="Source Sans"/>
            </a:endParaRPr>
          </a:p>
        </p:txBody>
      </p:sp>
      <p:pic>
        <p:nvPicPr>
          <p:cNvPr id="2" name="Picture 1">
            <a:extLst>
              <a:ext uri="{FF2B5EF4-FFF2-40B4-BE49-F238E27FC236}">
                <a16:creationId xmlns:a16="http://schemas.microsoft.com/office/drawing/2014/main" id="{24B99124-7BF7-9658-0611-830751C590A8}"/>
              </a:ext>
            </a:extLst>
          </p:cNvPr>
          <p:cNvPicPr>
            <a:picLocks noChangeAspect="1"/>
          </p:cNvPicPr>
          <p:nvPr/>
        </p:nvPicPr>
        <p:blipFill>
          <a:blip r:embed="rId4"/>
          <a:stretch>
            <a:fillRect/>
          </a:stretch>
        </p:blipFill>
        <p:spPr>
          <a:xfrm>
            <a:off x="5127453" y="3877056"/>
            <a:ext cx="6674403" cy="2532209"/>
          </a:xfrm>
          <a:prstGeom prst="rect">
            <a:avLst/>
          </a:prstGeom>
        </p:spPr>
      </p:pic>
      <p:sp>
        <p:nvSpPr>
          <p:cNvPr id="10" name="Date Placeholder 9">
            <a:extLst>
              <a:ext uri="{FF2B5EF4-FFF2-40B4-BE49-F238E27FC236}">
                <a16:creationId xmlns:a16="http://schemas.microsoft.com/office/drawing/2014/main" id="{940109D1-B6F6-E5C5-784E-04C690E39BCA}"/>
              </a:ext>
            </a:extLst>
          </p:cNvPr>
          <p:cNvSpPr>
            <a:spLocks noGrp="1"/>
          </p:cNvSpPr>
          <p:nvPr>
            <p:ph type="dt" sz="half" idx="15"/>
          </p:nvPr>
        </p:nvSpPr>
        <p:spPr/>
        <p:txBody>
          <a:bodyPr/>
          <a:lstStyle/>
          <a:p>
            <a:fld id="{4CCEC5AF-AF32-254F-AD38-2CA8DDAA7E07}" type="datetime3">
              <a:rPr lang="en-US" smtClean="0"/>
              <a:t>16 July 2024</a:t>
            </a:fld>
            <a:endParaRPr lang="en-US" dirty="0"/>
          </a:p>
        </p:txBody>
      </p:sp>
      <p:sp>
        <p:nvSpPr>
          <p:cNvPr id="11" name="Slide Number Placeholder 10">
            <a:extLst>
              <a:ext uri="{FF2B5EF4-FFF2-40B4-BE49-F238E27FC236}">
                <a16:creationId xmlns:a16="http://schemas.microsoft.com/office/drawing/2014/main" id="{BB37EDA5-50C7-5E62-2D44-D387DD548EBB}"/>
              </a:ext>
            </a:extLst>
          </p:cNvPr>
          <p:cNvSpPr>
            <a:spLocks noGrp="1"/>
          </p:cNvSpPr>
          <p:nvPr>
            <p:ph type="sldNum" sz="quarter" idx="17"/>
          </p:nvPr>
        </p:nvSpPr>
        <p:spPr/>
        <p:txBody>
          <a:bodyPr/>
          <a:lstStyle/>
          <a:p>
            <a:fld id="{4EBCDCBD-78E1-0D41-A999-31B5EBF8E02C}" type="slidenum">
              <a:rPr lang="en-US" smtClean="0"/>
              <a:pPr/>
              <a:t>9</a:t>
            </a:fld>
            <a:endParaRPr lang="en-US" dirty="0"/>
          </a:p>
        </p:txBody>
      </p:sp>
    </p:spTree>
    <p:extLst>
      <p:ext uri="{BB962C8B-B14F-4D97-AF65-F5344CB8AC3E}">
        <p14:creationId xmlns:p14="http://schemas.microsoft.com/office/powerpoint/2010/main" val="362979963"/>
      </p:ext>
    </p:extLst>
  </p:cSld>
  <p:clrMapOvr>
    <a:masterClrMapping/>
  </p:clrMapOvr>
</p:sld>
</file>

<file path=ppt/theme/theme1.xml><?xml version="1.0" encoding="utf-8"?>
<a:theme xmlns:a="http://schemas.openxmlformats.org/drawingml/2006/main" name="APL-PowerPoint-Theme_dark">
  <a:themeElements>
    <a:clrScheme name="APL PPT Template Palette">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bg1"/>
          </a:solidFill>
        </a:ln>
      </a:spPr>
      <a:bodyPr rtlCol="0" anchor="ctr">
        <a:norm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a:defRPr sz="2000" dirty="0" err="1" smtClean="0">
            <a:solidFill>
              <a:schemeClr val="bg1"/>
            </a:solidFill>
          </a:defRPr>
        </a:defPPr>
      </a:lstStyle>
    </a:txDef>
  </a:objectDefaults>
  <a:extraClrSchemeLst/>
  <a:extLst>
    <a:ext uri="{05A4C25C-085E-4340-85A3-A5531E510DB2}">
      <thm15:themeFamily xmlns:thm15="http://schemas.microsoft.com/office/thememl/2012/main" name="Presentation7" id="{D68E3EF3-C6FA-1E42-A977-969D056CF3F3}" vid="{09EF0690-C9A7-EB48-8012-9DFA8E05901B}"/>
    </a:ext>
  </a:extLst>
</a:theme>
</file>

<file path=ppt/theme/theme2.xml><?xml version="1.0" encoding="utf-8"?>
<a:theme xmlns:a="http://schemas.openxmlformats.org/drawingml/2006/main" name="6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IC_SP_Template2" id="{C6ADA3D5-F5E8-F240-B112-05BEB6FD8BD6}" vid="{16564095-1E1E-3941-BC5A-4165F13D0F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57BFD2CB1E744298C1AF8AA7379FF3" ma:contentTypeVersion="2" ma:contentTypeDescription="Create a new document." ma:contentTypeScope="" ma:versionID="15c23ae1aff2a31a8746ac30c25ad53f">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0ebe41797ef7d785f7ee00a308cc1d4d"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8A0430C-6753-4A49-8EA6-EB015BBD9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705E72-33D2-49FE-82C1-AC4E719A7179}">
  <ds:schemaRefs>
    <ds:schemaRef ds:uri="http://schemas.microsoft.com/sharepoint/v3/contenttype/forms"/>
  </ds:schemaRefs>
</ds:datastoreItem>
</file>

<file path=customXml/itemProps3.xml><?xml version="1.0" encoding="utf-8"?>
<ds:datastoreItem xmlns:ds="http://schemas.openxmlformats.org/officeDocument/2006/customXml" ds:itemID="{E67E9159-B4E5-458F-AE2E-4A186E1ACA1C}">
  <ds:schemaRefs>
    <ds:schemaRef ds:uri="http://purl.org/dc/elements/1.1/"/>
    <ds:schemaRef ds:uri="http://schemas.microsoft.com/office/2006/metadata/properties"/>
    <ds:schemaRef ds:uri="http://schemas.microsoft.com/sharepoint/v3"/>
    <ds:schemaRef ds:uri="http://schemas.microsoft.com/sharepoint/v4"/>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APL-PowerPoint-Theme_light</Template>
  <TotalTime>165139</TotalTime>
  <Words>1292</Words>
  <Application>Microsoft Macintosh PowerPoint</Application>
  <PresentationFormat>Widescreen</PresentationFormat>
  <Paragraphs>164</Paragraphs>
  <Slides>11</Slides>
  <Notes>11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11</vt:i4>
      </vt:variant>
    </vt:vector>
  </HeadingPairs>
  <TitlesOfParts>
    <vt:vector size="26" baseType="lpstr">
      <vt:lpstr>ＭＳ Ｐゴシック</vt:lpstr>
      <vt:lpstr>.AppleSystemUIFont</vt:lpstr>
      <vt:lpstr>Albert Sans</vt:lpstr>
      <vt:lpstr>Aptos</vt:lpstr>
      <vt:lpstr>Arial</vt:lpstr>
      <vt:lpstr>Arial Bold</vt:lpstr>
      <vt:lpstr>Calibri</vt:lpstr>
      <vt:lpstr>Calibri Light</vt:lpstr>
      <vt:lpstr>Courier New</vt:lpstr>
      <vt:lpstr>Helvetica</vt:lpstr>
      <vt:lpstr>Krungthep</vt:lpstr>
      <vt:lpstr>Source Sans</vt:lpstr>
      <vt:lpstr>Wingdings</vt:lpstr>
      <vt:lpstr>APL-PowerPoint-Theme_dark</vt:lpstr>
      <vt:lpstr>65_Office Theme</vt:lpstr>
      <vt:lpstr>LSIC ISRU Focus Group Monthly  http://lsic.jhuapl.edu/ http://lsic-wiki.jhuapl.edu/ (Confluence sign-up required)</vt:lpstr>
      <vt:lpstr>Agenda</vt:lpstr>
      <vt:lpstr>Notable News</vt:lpstr>
      <vt:lpstr>Funding &amp; Opportunities</vt:lpstr>
      <vt:lpstr>Upcoming Meetings</vt:lpstr>
      <vt:lpstr>LSIC Excavation and Construction Focus Area Virtual Lunar Launch and Landing  Facilities Workshop (07/23)</vt:lpstr>
      <vt:lpstr>PowerPoint Presentation</vt:lpstr>
      <vt:lpstr>O2fR Pilot Plant Systems Engineering Workshop </vt:lpstr>
      <vt:lpstr>LSIC Monthly Meetings Update New Zoom Links </vt:lpstr>
      <vt:lpstr>“Lunar Surface – Long-Term Storage, Transfer, &amp; Liquefaction of Liquid Oxygen”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Space Update</dc:title>
  <dc:subject/>
  <dc:creator>Microsoft Office User</dc:creator>
  <cp:keywords/>
  <dc:description>Version 1.0</dc:description>
  <cp:lastModifiedBy>Anthony L. Coburger</cp:lastModifiedBy>
  <cp:revision>1679</cp:revision>
  <cp:lastPrinted>2019-02-27T12:13:48Z</cp:lastPrinted>
  <dcterms:created xsi:type="dcterms:W3CDTF">2019-01-21T11:32:32Z</dcterms:created>
  <dcterms:modified xsi:type="dcterms:W3CDTF">2024-07-17T14:55:37Z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0x0101009757BFD2CB1E744298C1AF8AA7379FF3</vt:lpwstr>
  </property>
</Properties>
</file>