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5" r:id="rId2"/>
    <p:sldMasterId id="2147483754" r:id="rId3"/>
    <p:sldMasterId id="2147483796" r:id="rId4"/>
    <p:sldMasterId id="2147483800" r:id="rId5"/>
    <p:sldMasterId id="2147483808" r:id="rId6"/>
    <p:sldMasterId id="2147483818" r:id="rId7"/>
  </p:sldMasterIdLst>
  <p:notesMasterIdLst>
    <p:notesMasterId r:id="rId71"/>
  </p:notesMasterIdLst>
  <p:sldIdLst>
    <p:sldId id="2165" r:id="rId8"/>
    <p:sldId id="37785" r:id="rId9"/>
    <p:sldId id="22493" r:id="rId10"/>
    <p:sldId id="15889" r:id="rId11"/>
    <p:sldId id="37948" r:id="rId12"/>
    <p:sldId id="37958" r:id="rId13"/>
    <p:sldId id="37959" r:id="rId14"/>
    <p:sldId id="37981" r:id="rId15"/>
    <p:sldId id="37997" r:id="rId16"/>
    <p:sldId id="38021" r:id="rId17"/>
    <p:sldId id="37987" r:id="rId18"/>
    <p:sldId id="37985" r:id="rId19"/>
    <p:sldId id="37986" r:id="rId20"/>
    <p:sldId id="38010" r:id="rId21"/>
    <p:sldId id="38006" r:id="rId22"/>
    <p:sldId id="38030" r:id="rId23"/>
    <p:sldId id="38003" r:id="rId24"/>
    <p:sldId id="37998" r:id="rId25"/>
    <p:sldId id="38022" r:id="rId26"/>
    <p:sldId id="37978" r:id="rId27"/>
    <p:sldId id="37982" r:id="rId28"/>
    <p:sldId id="37999" r:id="rId29"/>
    <p:sldId id="38023" r:id="rId30"/>
    <p:sldId id="37988" r:id="rId31"/>
    <p:sldId id="37989" r:id="rId32"/>
    <p:sldId id="37990" r:id="rId33"/>
    <p:sldId id="38007" r:id="rId34"/>
    <p:sldId id="38000" r:id="rId35"/>
    <p:sldId id="38024" r:id="rId36"/>
    <p:sldId id="38002" r:id="rId37"/>
    <p:sldId id="38011" r:id="rId38"/>
    <p:sldId id="38001" r:id="rId39"/>
    <p:sldId id="38031" r:id="rId40"/>
    <p:sldId id="38019" r:id="rId41"/>
    <p:sldId id="37979" r:id="rId42"/>
    <p:sldId id="37983" r:id="rId43"/>
    <p:sldId id="38017" r:id="rId44"/>
    <p:sldId id="38025" r:id="rId45"/>
    <p:sldId id="37991" r:id="rId46"/>
    <p:sldId id="37992" r:id="rId47"/>
    <p:sldId id="37993" r:id="rId48"/>
    <p:sldId id="38008" r:id="rId49"/>
    <p:sldId id="38018" r:id="rId50"/>
    <p:sldId id="38026" r:id="rId51"/>
    <p:sldId id="38004" r:id="rId52"/>
    <p:sldId id="38014" r:id="rId53"/>
    <p:sldId id="38027" r:id="rId54"/>
    <p:sldId id="37980" r:id="rId55"/>
    <p:sldId id="37984" r:id="rId56"/>
    <p:sldId id="38033" r:id="rId57"/>
    <p:sldId id="38015" r:id="rId58"/>
    <p:sldId id="38028" r:id="rId59"/>
    <p:sldId id="37994" r:id="rId60"/>
    <p:sldId id="37995" r:id="rId61"/>
    <p:sldId id="37996" r:id="rId62"/>
    <p:sldId id="38009" r:id="rId63"/>
    <p:sldId id="38016" r:id="rId64"/>
    <p:sldId id="38029" r:id="rId65"/>
    <p:sldId id="38005" r:id="rId66"/>
    <p:sldId id="38012" r:id="rId67"/>
    <p:sldId id="38032" r:id="rId68"/>
    <p:sldId id="38020" r:id="rId69"/>
    <p:sldId id="37976"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C7920D"/>
    <a:srgbClr val="6A6A6A"/>
    <a:srgbClr val="3E8EDE"/>
    <a:srgbClr val="4499FF"/>
    <a:srgbClr val="F7E27F"/>
    <a:srgbClr val="102F60"/>
    <a:srgbClr val="374354"/>
    <a:srgbClr val="333F4E"/>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8" autoAdjust="0"/>
    <p:restoredTop sz="83127"/>
  </p:normalViewPr>
  <p:slideViewPr>
    <p:cSldViewPr snapToGrid="0" snapToObjects="1">
      <p:cViewPr varScale="1">
        <p:scale>
          <a:sx n="117" d="100"/>
          <a:sy n="117" d="100"/>
        </p:scale>
        <p:origin x="298" y="67"/>
      </p:cViewPr>
      <p:guideLst/>
    </p:cSldViewPr>
  </p:slideViewPr>
  <p:outlineViewPr>
    <p:cViewPr>
      <p:scale>
        <a:sx n="33" d="100"/>
        <a:sy n="33" d="100"/>
      </p:scale>
      <p:origin x="0" y="-66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oleObject" Target="file:///\\Users\berdijr1\LSII\ISRU\monthly_files\demographics_April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berdijr1\LSII\ISRU\monthly_files\demographics_April202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04DE9B-072A-DA43-BFCC-961F4FEB56E9}" type="datetimeFigureOut">
              <a:rPr lang="en-US" smtClean="0"/>
              <a:t>8/22/2023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921359-15F7-1E4E-94ED-77BE296B4C8A}" type="slidenum">
              <a:rPr lang="en-US" smtClean="0"/>
              <a:t>‹#›</a:t>
            </a:fld>
            <a:endParaRPr lang="en-US"/>
          </a:p>
        </p:txBody>
      </p:sp>
    </p:spTree>
    <p:extLst>
      <p:ext uri="{BB962C8B-B14F-4D97-AF65-F5344CB8AC3E}">
        <p14:creationId xmlns:p14="http://schemas.microsoft.com/office/powerpoint/2010/main" val="2010567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921359-15F7-1E4E-94ED-77BE296B4C8A}" type="slidenum">
              <a:rPr lang="en-US" smtClean="0"/>
              <a:t>1</a:t>
            </a:fld>
            <a:endParaRPr lang="en-US"/>
          </a:p>
        </p:txBody>
      </p:sp>
    </p:spTree>
    <p:extLst>
      <p:ext uri="{BB962C8B-B14F-4D97-AF65-F5344CB8AC3E}">
        <p14:creationId xmlns:p14="http://schemas.microsoft.com/office/powerpoint/2010/main" val="364902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14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916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702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893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939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616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694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944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412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531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21" name="Google Shape;52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0198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260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834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123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258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538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058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063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C13D43B5-3B79-7047-9522-0C9BD80CE95C}" type="slidenum">
              <a:rPr lang="en-US" smtClean="0"/>
              <a:t>31</a:t>
            </a:fld>
            <a:endParaRPr lang="en-US"/>
          </a:p>
        </p:txBody>
      </p:sp>
    </p:spTree>
    <p:extLst>
      <p:ext uri="{BB962C8B-B14F-4D97-AF65-F5344CB8AC3E}">
        <p14:creationId xmlns:p14="http://schemas.microsoft.com/office/powerpoint/2010/main" val="4283421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921359-15F7-1E4E-94ED-77BE296B4C8A}" type="slidenum">
              <a:rPr lang="en-US" smtClean="0"/>
              <a:t>32</a:t>
            </a:fld>
            <a:endParaRPr lang="en-US"/>
          </a:p>
        </p:txBody>
      </p:sp>
    </p:spTree>
    <p:extLst>
      <p:ext uri="{BB962C8B-B14F-4D97-AF65-F5344CB8AC3E}">
        <p14:creationId xmlns:p14="http://schemas.microsoft.com/office/powerpoint/2010/main" val="30401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56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pple-system"/>
              </a:rPr>
              <a:t>Dr. Smith is a member of the Principle Professional Staff at JHU/APL with over 35 years of experience analyzing systems from risk, reliability, and safety perspectives. These systems included: NASA and DoD missions, payloads, ground communication systems, air traffic control systems, and missile systems. Dr. Smith is the reliability engineering lead for APL’s Space Exploration. He created and managed NASA’s International Space Station Program Probabilistic Risk Assessment specifically geared toward quantifying the safety risk during operations. He received his B.S. in Aerospace Engineering, M.S. in Engineering Management, and Ph.D. in Reliability Engineering all from the University of Maryland.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10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986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7296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8567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879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67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6451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8198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7117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5081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1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922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242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1099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287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9304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6403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3829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1159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0205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8098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958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5532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4153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C13D43B5-3B79-7047-9522-0C9BD80CE95C}" type="slidenum">
              <a:rPr lang="en-US" smtClean="0"/>
              <a:t>60</a:t>
            </a:fld>
            <a:endParaRPr lang="en-US"/>
          </a:p>
        </p:txBody>
      </p:sp>
    </p:spTree>
    <p:extLst>
      <p:ext uri="{BB962C8B-B14F-4D97-AF65-F5344CB8AC3E}">
        <p14:creationId xmlns:p14="http://schemas.microsoft.com/office/powerpoint/2010/main" val="40296314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pple-system"/>
              </a:rPr>
              <a:t>Dr. Smith is a member of the Principle Professional Staff at JHU/APL with over 35 years of experience analyzing systems from risk, reliability, and safety perspectives. These systems included: NASA and DoD missions, payloads, ground communication systems, air traffic control systems, and missile systems. Dr. Smith is the reliability engineering lead for APL’s Space Exploration. He created and managed NASA’s International Space Station Program Probabilistic Risk Assessment specifically geared toward quantifying the safety risk during operations. He received his B.S. in Aerospace Engineering, M.S. in Engineering Management, and Ph.D. in Reliability Engineering all from the University of Maryland.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962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21" name="Google Shape;52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66771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993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730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pple-system"/>
              </a:rPr>
              <a:t>Dr. Smith is a member of the Principle Professional Staff at JHU/APL with over 35 years of experience analyzing systems from risk, reliability, and safety perspectives. These systems included: NASA and DoD missions, payloads, ground communication systems, air traffic control systems, and missile systems. Dr. Smith is the reliability engineering lead for APL’s Space Exploration. He created and managed NASA’s International Space Station Program Probabilistic Risk Assessment specifically geared toward quantifying the safety risk during operations. He received his B.S. in Aerospace Engineering, M.S. in Engineering Management, and Ph.D. in Reliability Engineering all from the University of Maryland.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631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B011E-50D2-E14E-8BE4-F2B7A491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322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2701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Black">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54ABF7FA-8EA1-F742-871A-FEAB06A59929}" type="datetime3">
              <a:rPr lang="en-US" smtClean="0"/>
              <a:t>22 August 2023</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57" y="1333"/>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91440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2332555019"/>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2999"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DB9F7AC3-90A0-EF49-AE42-0519FF59C2D5}" type="datetime3">
              <a:rPr lang="en-US" smtClean="0"/>
              <a:t>22 August 2023</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12" name="Text Placeholder 8"/>
          <p:cNvSpPr>
            <a:spLocks noGrp="1"/>
          </p:cNvSpPr>
          <p:nvPr>
            <p:ph type="body" sz="quarter" idx="18"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874499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9" name="Chart Placeholder 8"/>
          <p:cNvSpPr>
            <a:spLocks noGrp="1"/>
          </p:cNvSpPr>
          <p:nvPr>
            <p:ph type="chart" sz="quarter" idx="16" hasCustomPrompt="1"/>
          </p:nvPr>
        </p:nvSpPr>
        <p:spPr>
          <a:xfrm>
            <a:off x="952500" y="1181100"/>
            <a:ext cx="4952999"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181100"/>
            <a:ext cx="4953000"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609B5394-2291-2344-AD63-E8F25A62D56E}" type="datetime3">
              <a:rPr lang="en-US" smtClean="0"/>
              <a:t>22 August 2023</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37457593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2999"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485900"/>
            <a:ext cx="4953000"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9C87B870-43DB-4042-A4E4-58FA209A6C0D}" type="datetime3">
              <a:rPr lang="en-US" smtClean="0"/>
              <a:t>22 August 2023</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13"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396972680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Column Feature">
    <p:spTree>
      <p:nvGrpSpPr>
        <p:cNvPr id="1" name=""/>
        <p:cNvGrpSpPr/>
        <p:nvPr/>
      </p:nvGrpSpPr>
      <p:grpSpPr>
        <a:xfrm>
          <a:off x="0" y="0"/>
          <a:ext cx="0" cy="0"/>
          <a:chOff x="0" y="0"/>
          <a:chExt cx="0" cy="0"/>
        </a:xfrm>
      </p:grpSpPr>
      <p:cxnSp>
        <p:nvCxnSpPr>
          <p:cNvPr id="3" name="Straight Connector 2"/>
          <p:cNvCxnSpPr/>
          <p:nvPr/>
        </p:nvCxnSpPr>
        <p:spPr>
          <a:xfrm>
            <a:off x="4277927"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14073"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57200" y="419099"/>
            <a:ext cx="11277600" cy="766763"/>
          </a:xfrm>
        </p:spPr>
        <p:txBody>
          <a:bodyPr/>
          <a:lstStyle/>
          <a:p>
            <a:r>
              <a:rPr lang="en-US" dirty="0"/>
              <a:t>Click to add title</a:t>
            </a:r>
          </a:p>
        </p:txBody>
      </p:sp>
      <p:cxnSp>
        <p:nvCxnSpPr>
          <p:cNvPr id="17" name="Straight Connector 16"/>
          <p:cNvCxnSpPr/>
          <p:nvPr userDrawn="1"/>
        </p:nvCxnSpPr>
        <p:spPr>
          <a:xfrm>
            <a:off x="4277927"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7914073"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60F22523-A4FD-5E4E-A847-52BFBA31415E}" type="datetime3">
              <a:rPr lang="en-US" smtClean="0"/>
              <a:t>22 August 2023</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21" name="Content Placeholder 2"/>
          <p:cNvSpPr>
            <a:spLocks noGrp="1"/>
          </p:cNvSpPr>
          <p:nvPr>
            <p:ph idx="1" hasCustomPrompt="1"/>
          </p:nvPr>
        </p:nvSpPr>
        <p:spPr>
          <a:xfrm>
            <a:off x="952544" y="3924301"/>
            <a:ext cx="2988364"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9"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0" name="Content Placeholder 2"/>
          <p:cNvSpPr>
            <a:spLocks noGrp="1"/>
          </p:cNvSpPr>
          <p:nvPr>
            <p:ph idx="17" hasCustomPrompt="1"/>
          </p:nvPr>
        </p:nvSpPr>
        <p:spPr>
          <a:xfrm>
            <a:off x="4606154" y="3924301"/>
            <a:ext cx="2979692"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1"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2" name="Content Placeholder 2"/>
          <p:cNvSpPr>
            <a:spLocks noGrp="1"/>
          </p:cNvSpPr>
          <p:nvPr>
            <p:ph idx="19" hasCustomPrompt="1"/>
          </p:nvPr>
        </p:nvSpPr>
        <p:spPr>
          <a:xfrm>
            <a:off x="8256050" y="3924301"/>
            <a:ext cx="2983450"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3"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4" name="Picture Placeholder 8"/>
          <p:cNvSpPr>
            <a:spLocks noGrp="1"/>
          </p:cNvSpPr>
          <p:nvPr>
            <p:ph type="pic" sz="quarter" idx="21" hasCustomPrompt="1"/>
          </p:nvPr>
        </p:nvSpPr>
        <p:spPr>
          <a:xfrm>
            <a:off x="952500" y="1181099"/>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5" name="Picture Placeholder 8"/>
          <p:cNvSpPr>
            <a:spLocks noGrp="1"/>
          </p:cNvSpPr>
          <p:nvPr>
            <p:ph type="pic" sz="quarter" idx="22" hasCustomPrompt="1"/>
          </p:nvPr>
        </p:nvSpPr>
        <p:spPr>
          <a:xfrm>
            <a:off x="4606105" y="1181100"/>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Picture Placeholder 8"/>
          <p:cNvSpPr>
            <a:spLocks noGrp="1"/>
          </p:cNvSpPr>
          <p:nvPr>
            <p:ph type="pic" sz="quarter" idx="23" hasCustomPrompt="1"/>
          </p:nvPr>
        </p:nvSpPr>
        <p:spPr>
          <a:xfrm>
            <a:off x="8257323" y="1181100"/>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372678320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2" name="Date Placeholder 1"/>
          <p:cNvSpPr>
            <a:spLocks noGrp="1"/>
          </p:cNvSpPr>
          <p:nvPr>
            <p:ph type="dt" sz="half" idx="24"/>
          </p:nvPr>
        </p:nvSpPr>
        <p:spPr/>
        <p:txBody>
          <a:bodyPr/>
          <a:lstStyle/>
          <a:p>
            <a:fld id="{2388361B-29AB-9F49-93E6-8FC0BFBC2CEE}" type="datetime3">
              <a:rPr lang="en-US" smtClean="0"/>
              <a:t>22 August 2023</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cxnSp>
        <p:nvCxnSpPr>
          <p:cNvPr id="29" name="Straight Connector 28"/>
          <p:cNvCxnSpPr/>
          <p:nvPr userDrawn="1"/>
        </p:nvCxnSpPr>
        <p:spPr>
          <a:xfrm>
            <a:off x="4277927"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14073"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277927"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14073"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2"/>
          <p:cNvSpPr>
            <a:spLocks noGrp="1"/>
          </p:cNvSpPr>
          <p:nvPr>
            <p:ph idx="1" hasCustomPrompt="1"/>
          </p:nvPr>
        </p:nvSpPr>
        <p:spPr>
          <a:xfrm>
            <a:off x="952544" y="4229101"/>
            <a:ext cx="2988364"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4" name="Text Placeholder 9"/>
          <p:cNvSpPr>
            <a:spLocks noGrp="1"/>
          </p:cNvSpPr>
          <p:nvPr>
            <p:ph type="body" sz="quarter" idx="16" hasCustomPrompt="1"/>
          </p:nvPr>
        </p:nvSpPr>
        <p:spPr>
          <a:xfrm>
            <a:off x="952500" y="3924301"/>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5" name="Content Placeholder 2"/>
          <p:cNvSpPr>
            <a:spLocks noGrp="1"/>
          </p:cNvSpPr>
          <p:nvPr>
            <p:ph idx="17" hasCustomPrompt="1"/>
          </p:nvPr>
        </p:nvSpPr>
        <p:spPr>
          <a:xfrm>
            <a:off x="4606154" y="4229101"/>
            <a:ext cx="2979692"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6" name="Text Placeholder 9"/>
          <p:cNvSpPr>
            <a:spLocks noGrp="1"/>
          </p:cNvSpPr>
          <p:nvPr>
            <p:ph type="body" sz="quarter" idx="18" hasCustomPrompt="1"/>
          </p:nvPr>
        </p:nvSpPr>
        <p:spPr>
          <a:xfrm>
            <a:off x="4606109" y="3924301"/>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7" name="Content Placeholder 2"/>
          <p:cNvSpPr>
            <a:spLocks noGrp="1"/>
          </p:cNvSpPr>
          <p:nvPr>
            <p:ph idx="19" hasCustomPrompt="1"/>
          </p:nvPr>
        </p:nvSpPr>
        <p:spPr>
          <a:xfrm>
            <a:off x="8256050" y="4229101"/>
            <a:ext cx="2983450"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8" name="Text Placeholder 9"/>
          <p:cNvSpPr>
            <a:spLocks noGrp="1"/>
          </p:cNvSpPr>
          <p:nvPr>
            <p:ph type="body" sz="quarter" idx="20" hasCustomPrompt="1"/>
          </p:nvPr>
        </p:nvSpPr>
        <p:spPr>
          <a:xfrm>
            <a:off x="8257327" y="3924301"/>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9" name="Picture Placeholder 8"/>
          <p:cNvSpPr>
            <a:spLocks noGrp="1"/>
          </p:cNvSpPr>
          <p:nvPr>
            <p:ph type="pic" sz="quarter" idx="21" hasCustomPrompt="1"/>
          </p:nvPr>
        </p:nvSpPr>
        <p:spPr>
          <a:xfrm>
            <a:off x="952500" y="1485900"/>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0" name="Picture Placeholder 8"/>
          <p:cNvSpPr>
            <a:spLocks noGrp="1"/>
          </p:cNvSpPr>
          <p:nvPr>
            <p:ph type="pic" sz="quarter" idx="22" hasCustomPrompt="1"/>
          </p:nvPr>
        </p:nvSpPr>
        <p:spPr>
          <a:xfrm>
            <a:off x="4606105" y="1485901"/>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1" name="Picture Placeholder 8"/>
          <p:cNvSpPr>
            <a:spLocks noGrp="1"/>
          </p:cNvSpPr>
          <p:nvPr>
            <p:ph type="pic" sz="quarter" idx="23" hasCustomPrompt="1"/>
          </p:nvPr>
        </p:nvSpPr>
        <p:spPr>
          <a:xfrm>
            <a:off x="8257323" y="1485901"/>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2" name="Text Placeholder 12"/>
          <p:cNvSpPr>
            <a:spLocks noGrp="1"/>
          </p:cNvSpPr>
          <p:nvPr>
            <p:ph type="body" sz="quarter" idx="14" hasCustomPrompt="1"/>
          </p:nvPr>
        </p:nvSpPr>
        <p:spPr>
          <a:xfrm>
            <a:off x="952500" y="5503865"/>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Tree>
    <p:extLst>
      <p:ext uri="{BB962C8B-B14F-4D97-AF65-F5344CB8AC3E}">
        <p14:creationId xmlns:p14="http://schemas.microsoft.com/office/powerpoint/2010/main" val="21480708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301354" cy="1257299"/>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24301"/>
            <a:ext cx="233224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19501"/>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84" y="3924301"/>
            <a:ext cx="2302298"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24301"/>
            <a:ext cx="233869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19501"/>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56992C7B-DBF6-744D-ABE9-AD69D3B61F17}" type="datetime3">
              <a:rPr lang="en-US" smtClean="0"/>
              <a:t>22 August 2023</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47720065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6903"/>
            <a:ext cx="2301354" cy="954697"/>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22103"/>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26903"/>
            <a:ext cx="2332240"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22103"/>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59037" y="4226903"/>
            <a:ext cx="230468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0184" y="3922103"/>
            <a:ext cx="230354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9" name="Content Placeholder 2"/>
          <p:cNvSpPr>
            <a:spLocks noGrp="1"/>
          </p:cNvSpPr>
          <p:nvPr>
            <p:ph idx="27" hasCustomPrompt="1"/>
          </p:nvPr>
        </p:nvSpPr>
        <p:spPr>
          <a:xfrm>
            <a:off x="8898514" y="4226903"/>
            <a:ext cx="233993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22103"/>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050"/>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A3E529DA-21A5-C14F-BABC-49BE57657B45}" type="datetime3">
              <a:rPr lang="en-US" smtClean="0"/>
              <a:t>22 August 2023</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00823062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2834690"/>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185863"/>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188534"/>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548063"/>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3" name="Title 1"/>
          <p:cNvSpPr>
            <a:spLocks noGrp="1"/>
          </p:cNvSpPr>
          <p:nvPr>
            <p:ph type="title" hasCustomPrompt="1"/>
          </p:nvPr>
        </p:nvSpPr>
        <p:spPr>
          <a:xfrm>
            <a:off x="457200" y="419099"/>
            <a:ext cx="11277600" cy="766763"/>
          </a:xfrm>
        </p:spPr>
        <p:txBody>
          <a:bodyPr/>
          <a:lstStyle/>
          <a:p>
            <a:r>
              <a:rPr lang="en-US" dirty="0"/>
              <a:t>Click to add title</a:t>
            </a:r>
          </a:p>
        </p:txBody>
      </p:sp>
      <p:sp>
        <p:nvSpPr>
          <p:cNvPr id="2" name="Date Placeholder 1"/>
          <p:cNvSpPr>
            <a:spLocks noGrp="1"/>
          </p:cNvSpPr>
          <p:nvPr>
            <p:ph type="dt" sz="half" idx="36"/>
          </p:nvPr>
        </p:nvSpPr>
        <p:spPr/>
        <p:txBody>
          <a:bodyPr/>
          <a:lstStyle/>
          <a:p>
            <a:fld id="{1EAA674B-C75F-3244-BF86-5527D153A4B7}" type="datetime3">
              <a:rPr lang="en-US" smtClean="0"/>
              <a:t>22 August 2023</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08549583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3134727"/>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485900"/>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488571"/>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848100"/>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 name="Date Placeholder 1"/>
          <p:cNvSpPr>
            <a:spLocks noGrp="1"/>
          </p:cNvSpPr>
          <p:nvPr>
            <p:ph type="dt" sz="half" idx="36"/>
          </p:nvPr>
        </p:nvSpPr>
        <p:spPr/>
        <p:txBody>
          <a:bodyPr/>
          <a:lstStyle/>
          <a:p>
            <a:fld id="{8B89EE15-5D8D-D647-B949-DA21CFB890EC}" type="datetime3">
              <a:rPr lang="en-US" smtClean="0"/>
              <a:t>22 August 2023</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
        <p:nvSpPr>
          <p:cNvPr id="2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4"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56526941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26756"/>
            <a:ext cx="12187257" cy="6498320"/>
          </a:xfrm>
          <a:prstGeom prst="rect">
            <a:avLst/>
          </a:prstGeom>
        </p:spPr>
      </p:pic>
      <p:sp>
        <p:nvSpPr>
          <p:cNvPr id="11" name="Rectangle 10"/>
          <p:cNvSpPr/>
          <p:nvPr userDrawn="1"/>
        </p:nvSpPr>
        <p:spPr>
          <a:xfrm rot="10800000">
            <a:off x="0" y="4386808"/>
            <a:ext cx="12192000" cy="2113680"/>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1" y="1181100"/>
            <a:ext cx="10553700" cy="1143000"/>
          </a:xfrm>
        </p:spPr>
        <p:txBody>
          <a:bodyPr anchor="b">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2437483"/>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4" name="Date Placeholder 3"/>
          <p:cNvSpPr>
            <a:spLocks noGrp="1"/>
          </p:cNvSpPr>
          <p:nvPr>
            <p:ph type="dt" sz="half" idx="10"/>
          </p:nvPr>
        </p:nvSpPr>
        <p:spPr/>
        <p:txBody>
          <a:bodyPr/>
          <a:lstStyle/>
          <a:p>
            <a:fld id="{9324A27A-71D7-D144-92D7-2DC26EE9771C}" type="datetime3">
              <a:rPr lang="en-US" smtClean="0"/>
              <a:t>22 August 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355092183"/>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Black">
    <p:spTree>
      <p:nvGrpSpPr>
        <p:cNvPr id="1" name=""/>
        <p:cNvGrpSpPr/>
        <p:nvPr/>
      </p:nvGrpSpPr>
      <p:grpSpPr>
        <a:xfrm>
          <a:off x="0" y="0"/>
          <a:ext cx="0" cy="0"/>
          <a:chOff x="0" y="0"/>
          <a:chExt cx="0" cy="0"/>
        </a:xfrm>
      </p:grpSpPr>
      <p:sp>
        <p:nvSpPr>
          <p:cNvPr id="5" name="Date Placeholder 4"/>
          <p:cNvSpPr>
            <a:spLocks noGrp="1"/>
          </p:cNvSpPr>
          <p:nvPr>
            <p:ph type="dt" sz="half" idx="15"/>
          </p:nvPr>
        </p:nvSpPr>
        <p:spPr/>
        <p:txBody>
          <a:bodyPr/>
          <a:lstStyle/>
          <a:p>
            <a:fld id="{29205F54-4BF1-3C49-88E8-5230A96B49D3}" type="datetime3">
              <a:rPr lang="en-US" smtClean="0"/>
              <a:t>22 August 2023</a:t>
            </a:fld>
            <a:endParaRPr lang="en-US" dirty="0"/>
          </a:p>
        </p:txBody>
      </p:sp>
      <p:sp>
        <p:nvSpPr>
          <p:cNvPr id="6" name="Footer Placeholder 5"/>
          <p:cNvSpPr>
            <a:spLocks noGrp="1"/>
          </p:cNvSpPr>
          <p:nvPr>
            <p:ph type="ftr" sz="quarter" idx="16"/>
          </p:nvPr>
        </p:nvSpPr>
        <p:spPr/>
        <p:txBody>
          <a:bodyPr/>
          <a:lstStyle/>
          <a:p>
            <a:endParaRPr lang="en-US" dirty="0"/>
          </a:p>
        </p:txBody>
      </p:sp>
      <p:sp>
        <p:nvSpPr>
          <p:cNvPr id="7" name="Slide Number Placeholder 6"/>
          <p:cNvSpPr>
            <a:spLocks noGrp="1"/>
          </p:cNvSpPr>
          <p:nvPr>
            <p:ph type="sldNum" sz="quarter" idx="17"/>
          </p:nvPr>
        </p:nvSpPr>
        <p:spPr/>
        <p:txBody>
          <a:bodyPr/>
          <a:lstStyle/>
          <a:p>
            <a:fld id="{4EBCDCBD-78E1-0D41-A999-31B5EBF8E02C}" type="slidenum">
              <a:rPr lang="en-US" smtClean="0"/>
              <a:pPr/>
              <a:t>‹#›</a:t>
            </a:fld>
            <a:endParaRPr lang="en-US" dirty="0"/>
          </a:p>
        </p:txBody>
      </p:sp>
      <p:sp>
        <p:nvSpPr>
          <p:cNvPr id="4" name="Rectangle 3"/>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4"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54102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66530"/>
            <a:ext cx="5334000" cy="573488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
        <p:nvSpPr>
          <p:cNvPr id="13"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extLst>
      <p:ext uri="{BB962C8B-B14F-4D97-AF65-F5344CB8AC3E}">
        <p14:creationId xmlns:p14="http://schemas.microsoft.com/office/powerpoint/2010/main" val="1754113995"/>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86" y="2167"/>
            <a:ext cx="12187257" cy="6498320"/>
          </a:xfrm>
          <a:prstGeom prst="rect">
            <a:avLst/>
          </a:prstGeom>
        </p:spPr>
      </p:pic>
      <p:sp>
        <p:nvSpPr>
          <p:cNvPr id="20" name="Rectangle 19"/>
          <p:cNvSpPr/>
          <p:nvPr userDrawn="1"/>
        </p:nvSpPr>
        <p:spPr>
          <a:xfrm rot="10800000">
            <a:off x="0" y="4389089"/>
            <a:ext cx="12192000" cy="211139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0" y="3825130"/>
            <a:ext cx="10553700" cy="590344"/>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4"/>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0"/>
            <a:ext cx="12191999" cy="3429000"/>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7" name="Date Placeholder 6"/>
          <p:cNvSpPr>
            <a:spLocks noGrp="1"/>
          </p:cNvSpPr>
          <p:nvPr>
            <p:ph type="dt" sz="half" idx="22"/>
          </p:nvPr>
        </p:nvSpPr>
        <p:spPr/>
        <p:txBody>
          <a:bodyPr/>
          <a:lstStyle/>
          <a:p>
            <a:fld id="{6BCDC1A7-1727-0044-ADAF-FC89EAB7D439}" type="datetime3">
              <a:rPr lang="en-US" smtClean="0"/>
              <a:t>22 August 2023</a:t>
            </a:fld>
            <a:endParaRPr lang="en-US" dirty="0"/>
          </a:p>
        </p:txBody>
      </p:sp>
      <p:sp>
        <p:nvSpPr>
          <p:cNvPr id="8" name="Footer Placeholder 7"/>
          <p:cNvSpPr>
            <a:spLocks noGrp="1"/>
          </p:cNvSpPr>
          <p:nvPr>
            <p:ph type="ftr" sz="quarter" idx="23"/>
          </p:nvPr>
        </p:nvSpPr>
        <p:spPr/>
        <p:txBody>
          <a:bodyPr/>
          <a:lstStyle/>
          <a:p>
            <a:endParaRPr lang="en-US" dirty="0"/>
          </a:p>
        </p:txBody>
      </p:sp>
      <p:sp>
        <p:nvSpPr>
          <p:cNvPr id="9" name="Slide Number Placeholder 8"/>
          <p:cNvSpPr>
            <a:spLocks noGrp="1"/>
          </p:cNvSpPr>
          <p:nvPr>
            <p:ph type="sldNum" sz="quarter" idx="24"/>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127641185"/>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8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10"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2" name="Date Placeholder 1"/>
          <p:cNvSpPr>
            <a:spLocks noGrp="1"/>
          </p:cNvSpPr>
          <p:nvPr>
            <p:ph type="dt" sz="half" idx="24"/>
          </p:nvPr>
        </p:nvSpPr>
        <p:spPr/>
        <p:txBody>
          <a:bodyPr/>
          <a:lstStyle/>
          <a:p>
            <a:fld id="{6BDA206A-DC71-DE41-8C2D-33C38F2A7E5D}" type="datetime3">
              <a:rPr lang="en-US" smtClean="0"/>
              <a:t>22 August 2023</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9" name="Slide Number Placeholder 8"/>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4353177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1"/>
            <a:ext cx="7962900" cy="6500489"/>
          </a:xfrm>
          <a:no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userDrawn="1"/>
        </p:nvCxnSpPr>
        <p:spPr>
          <a:xfrm flipV="1">
            <a:off x="4229100" y="1"/>
            <a:ext cx="0" cy="65004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2B4B586E-FB23-7343-A5F8-BF224083AB10}" type="datetime3">
              <a:rPr lang="en-US" smtClean="0"/>
              <a:t>22 August 2023</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11" name="Slide Number Placeholder 10"/>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58002927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0"/>
            <a:ext cx="12192000" cy="6500488"/>
          </a:xfrm>
          <a:solidFill>
            <a:schemeClr val="tx2"/>
          </a:solidFill>
          <a:ln>
            <a:noFill/>
          </a:ln>
        </p:spPr>
        <p:txBody>
          <a:bodyPr anchor="ctr"/>
          <a:lstStyle>
            <a:lvl1pPr marL="0" indent="0" algn="ctr">
              <a:buNone/>
              <a:defRPr>
                <a:ln>
                  <a:noFill/>
                </a:ln>
                <a:solidFill>
                  <a:schemeClr val="tx2">
                    <a:lumMod val="60000"/>
                    <a:lumOff val="40000"/>
                  </a:schemeClr>
                </a:solidFill>
              </a:defRPr>
            </a:lvl1pPr>
          </a:lstStyle>
          <a:p>
            <a:r>
              <a:rPr lang="en-US" dirty="0"/>
              <a:t>Click to add image</a:t>
            </a:r>
          </a:p>
        </p:txBody>
      </p:sp>
      <p:sp>
        <p:nvSpPr>
          <p:cNvPr id="12" name="Text Placeholder 11"/>
          <p:cNvSpPr>
            <a:spLocks noGrp="1"/>
          </p:cNvSpPr>
          <p:nvPr>
            <p:ph type="body" sz="quarter" idx="22" hasCustomPrompt="1"/>
          </p:nvPr>
        </p:nvSpPr>
        <p:spPr>
          <a:xfrm>
            <a:off x="8089900" y="5424303"/>
            <a:ext cx="3644900" cy="747897"/>
          </a:xfrm>
          <a:solidFill>
            <a:schemeClr val="bg1"/>
          </a:solidFill>
        </p:spPr>
        <p:txBody>
          <a:bodyPr lIns="365760" tIns="274320" rIns="365760" bIns="274320" anchor="t" anchorCtr="0">
            <a:spAutoFit/>
          </a:bodyPr>
          <a:lstStyle>
            <a:lvl1pPr marL="0" indent="0">
              <a:buNone/>
              <a:defRPr sz="12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2" name="Date Placeholder 1"/>
          <p:cNvSpPr>
            <a:spLocks noGrp="1"/>
          </p:cNvSpPr>
          <p:nvPr>
            <p:ph type="dt" sz="half" idx="23"/>
          </p:nvPr>
        </p:nvSpPr>
        <p:spPr/>
        <p:txBody>
          <a:bodyPr/>
          <a:lstStyle/>
          <a:p>
            <a:fld id="{14D60BE6-C3EF-E248-B029-E7DCE29C4D6C}" type="datetime3">
              <a:rPr lang="en-US" smtClean="0"/>
              <a:t>22 August 2023</a:t>
            </a:fld>
            <a:endParaRPr lang="en-US" dirty="0"/>
          </a:p>
        </p:txBody>
      </p:sp>
      <p:sp>
        <p:nvSpPr>
          <p:cNvPr id="7" name="Footer Placeholder 6"/>
          <p:cNvSpPr>
            <a:spLocks noGrp="1"/>
          </p:cNvSpPr>
          <p:nvPr>
            <p:ph type="ftr" sz="quarter" idx="24"/>
          </p:nvPr>
        </p:nvSpPr>
        <p:spPr/>
        <p:txBody>
          <a:bodyPr/>
          <a:lstStyle/>
          <a:p>
            <a:endParaRPr lang="en-US" dirty="0"/>
          </a:p>
        </p:txBody>
      </p:sp>
      <p:sp>
        <p:nvSpPr>
          <p:cNvPr id="8" name="Slide Number Placeholder 7"/>
          <p:cNvSpPr>
            <a:spLocks noGrp="1"/>
          </p:cNvSpPr>
          <p:nvPr>
            <p:ph type="sldNum" sz="quarter" idx="25"/>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62883961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title</a:t>
            </a:r>
          </a:p>
        </p:txBody>
      </p:sp>
      <p:sp>
        <p:nvSpPr>
          <p:cNvPr id="6" name="Date Placeholder 5"/>
          <p:cNvSpPr>
            <a:spLocks noGrp="1"/>
          </p:cNvSpPr>
          <p:nvPr>
            <p:ph type="dt" sz="half" idx="10"/>
          </p:nvPr>
        </p:nvSpPr>
        <p:spPr/>
        <p:txBody>
          <a:bodyPr/>
          <a:lstStyle/>
          <a:p>
            <a:fld id="{4CF15612-DC24-164A-87F5-39F5D56C6380}" type="datetime3">
              <a:rPr lang="en-US" smtClean="0"/>
              <a:t>22 August 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525515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44BB3F-4548-5848-869B-42FFD2F28F9C}" type="datetime3">
              <a:rPr lang="en-US" smtClean="0"/>
              <a:t>22 August 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a:t>
            </a:fld>
            <a:endParaRPr lang="en-US" dirty="0"/>
          </a:p>
        </p:txBody>
      </p:sp>
      <p:sp>
        <p:nvSpPr>
          <p:cNvPr id="6" name="Title 1"/>
          <p:cNvSpPr>
            <a:spLocks noGrp="1"/>
          </p:cNvSpPr>
          <p:nvPr>
            <p:ph type="title" hasCustomPrompt="1"/>
          </p:nvPr>
        </p:nvSpPr>
        <p:spPr>
          <a:xfrm>
            <a:off x="457200" y="415089"/>
            <a:ext cx="11277600" cy="338328"/>
          </a:xfrm>
        </p:spPr>
        <p:txBody>
          <a:bodyPr>
            <a:noAutofit/>
          </a:bodyPr>
          <a:lstStyle>
            <a:lvl1pPr>
              <a:defRPr sz="2800"/>
            </a:lvl1pPr>
          </a:lstStyle>
          <a:p>
            <a:r>
              <a:rPr lang="en-US" dirty="0"/>
              <a:t>Click to add title</a:t>
            </a:r>
          </a:p>
        </p:txBody>
      </p:sp>
      <p:sp>
        <p:nvSpPr>
          <p:cNvPr id="7" name="Text Placeholder 8"/>
          <p:cNvSpPr>
            <a:spLocks noGrp="1"/>
          </p:cNvSpPr>
          <p:nvPr>
            <p:ph type="body" sz="quarter" idx="13" hasCustomPrompt="1"/>
          </p:nvPr>
        </p:nvSpPr>
        <p:spPr>
          <a:xfrm>
            <a:off x="457200" y="794565"/>
            <a:ext cx="11277600" cy="386535"/>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378169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Black">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fld id="{C6EB3A3A-AE41-004F-92C8-3A977DC82012}" type="datetime3">
              <a:rPr lang="en-US" smtClean="0"/>
              <a:t>22 August 2023</a:t>
            </a:fld>
            <a:endParaRPr lang="en-US" dirty="0"/>
          </a:p>
        </p:txBody>
      </p:sp>
      <p:sp>
        <p:nvSpPr>
          <p:cNvPr id="3" name="Footer Placeholder 2"/>
          <p:cNvSpPr>
            <a:spLocks noGrp="1"/>
          </p:cNvSpPr>
          <p:nvPr>
            <p:ph type="ftr" sz="quarter" idx="15"/>
          </p:nvPr>
        </p:nvSpPr>
        <p:spPr/>
        <p:txBody>
          <a:bodyPr/>
          <a:lstStyle/>
          <a:p>
            <a:endParaRPr lang="en-US" dirty="0"/>
          </a:p>
        </p:txBody>
      </p:sp>
      <p:sp>
        <p:nvSpPr>
          <p:cNvPr id="4" name="Slide Number Placeholder 3"/>
          <p:cNvSpPr>
            <a:spLocks noGrp="1"/>
          </p:cNvSpPr>
          <p:nvPr>
            <p:ph type="sldNum" sz="quarter" idx="16"/>
          </p:nvPr>
        </p:nvSpPr>
        <p:spPr/>
        <p:txBody>
          <a:bodyPr/>
          <a:lstStyle/>
          <a:p>
            <a:fld id="{4EBCDCBD-78E1-0D41-A999-31B5EBF8E02C}" type="slidenum">
              <a:rPr lang="en-US" smtClean="0"/>
              <a:pPr/>
              <a:t>‹#›</a:t>
            </a:fld>
            <a:endParaRPr lang="en-US" dirty="0"/>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extLst>
      <p:ext uri="{BB962C8B-B14F-4D97-AF65-F5344CB8AC3E}">
        <p14:creationId xmlns:p14="http://schemas.microsoft.com/office/powerpoint/2010/main" val="1168302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2012180-3E9D-A142-813E-5A768CF48DAD}" type="datetime3">
              <a:rPr lang="en-US" smtClean="0"/>
              <a:t>22 August 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574414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28" name="Title 27"/>
          <p:cNvSpPr>
            <a:spLocks noGrp="1"/>
          </p:cNvSpPr>
          <p:nvPr userDrawn="1">
            <p:ph type="title" hasCustomPrompt="1"/>
          </p:nvPr>
        </p:nvSpPr>
        <p:spPr>
          <a:xfrm>
            <a:off x="457200" y="419100"/>
            <a:ext cx="11277600" cy="351608"/>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4420"/>
            <a:ext cx="12192" cy="561606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939" y="3695999"/>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88442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userDrawn="1">
            <p:ph type="body" sz="quarter" idx="18" hasCustomPrompt="1"/>
          </p:nvPr>
        </p:nvSpPr>
        <p:spPr>
          <a:xfrm>
            <a:off x="457200" y="144578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userDrawn="1">
            <p:ph type="body" sz="quarter" idx="24" hasCustomPrompt="1"/>
          </p:nvPr>
        </p:nvSpPr>
        <p:spPr>
          <a:xfrm>
            <a:off x="457200" y="1152294"/>
            <a:ext cx="5296819"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userDrawn="1">
            <p:ph type="body" sz="quarter" idx="27" hasCustomPrompt="1"/>
          </p:nvPr>
        </p:nvSpPr>
        <p:spPr>
          <a:xfrm>
            <a:off x="453482" y="4295396"/>
            <a:ext cx="5299617"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userDrawn="1">
            <p:ph type="body" sz="quarter" idx="28" hasCustomPrompt="1"/>
          </p:nvPr>
        </p:nvSpPr>
        <p:spPr>
          <a:xfrm>
            <a:off x="453483" y="4001905"/>
            <a:ext cx="529961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userDrawn="1">
            <p:ph type="body" sz="quarter" idx="31" hasCustomPrompt="1"/>
          </p:nvPr>
        </p:nvSpPr>
        <p:spPr>
          <a:xfrm>
            <a:off x="6442617" y="1442068"/>
            <a:ext cx="5292183"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userDrawn="1">
            <p:ph type="body" sz="quarter" idx="32" hasCustomPrompt="1"/>
          </p:nvPr>
        </p:nvSpPr>
        <p:spPr>
          <a:xfrm>
            <a:off x="6442617" y="1148577"/>
            <a:ext cx="5289388"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userDrawn="1">
            <p:ph type="body" sz="quarter" idx="35" hasCustomPrompt="1"/>
          </p:nvPr>
        </p:nvSpPr>
        <p:spPr>
          <a:xfrm>
            <a:off x="6438900" y="4291679"/>
            <a:ext cx="5293105"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userDrawn="1">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9"/>
          </p:nvPr>
        </p:nvSpPr>
        <p:spPr/>
        <p:txBody>
          <a:bodyPr/>
          <a:lstStyle/>
          <a:p>
            <a:fld id="{440C69AA-4028-2346-851C-598F8815DC41}" type="datetime3">
              <a:rPr lang="en-US" smtClean="0"/>
              <a:t>22 August 2023</a:t>
            </a:fld>
            <a:endParaRPr lang="en-US" dirty="0"/>
          </a:p>
        </p:txBody>
      </p:sp>
      <p:sp>
        <p:nvSpPr>
          <p:cNvPr id="6" name="Footer Placeholder 5"/>
          <p:cNvSpPr>
            <a:spLocks noGrp="1"/>
          </p:cNvSpPr>
          <p:nvPr>
            <p:ph type="ftr" sz="quarter" idx="40"/>
          </p:nvPr>
        </p:nvSpPr>
        <p:spPr/>
        <p:txBody>
          <a:bodyPr/>
          <a:lstStyle/>
          <a:p>
            <a:endParaRPr lang="en-US" dirty="0"/>
          </a:p>
        </p:txBody>
      </p:sp>
      <p:sp>
        <p:nvSpPr>
          <p:cNvPr id="7" name="Slide Number Placeholder 6"/>
          <p:cNvSpPr>
            <a:spLocks noGrp="1"/>
          </p:cNvSpPr>
          <p:nvPr>
            <p:ph type="sldNum" sz="quarter" idx="41"/>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741421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3048" cy="65004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4572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457201" y="419100"/>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3104"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203" y="3586931"/>
            <a:ext cx="529589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0" y="3583214"/>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7"/>
          </p:nvPr>
        </p:nvSpPr>
        <p:spPr/>
        <p:txBody>
          <a:bodyPr/>
          <a:lstStyle/>
          <a:p>
            <a:fld id="{EAD40597-9D3C-4B4A-A3D8-7DD42E93C242}" type="datetime3">
              <a:rPr lang="en-US" smtClean="0"/>
              <a:t>22 August 2023</a:t>
            </a:fld>
            <a:endParaRPr lang="en-US" dirty="0"/>
          </a:p>
        </p:txBody>
      </p:sp>
      <p:sp>
        <p:nvSpPr>
          <p:cNvPr id="7" name="Footer Placeholder 6"/>
          <p:cNvSpPr>
            <a:spLocks noGrp="1"/>
          </p:cNvSpPr>
          <p:nvPr>
            <p:ph type="ftr" sz="quarter" idx="38"/>
          </p:nvPr>
        </p:nvSpPr>
        <p:spPr/>
        <p:txBody>
          <a:bodyPr/>
          <a:lstStyle/>
          <a:p>
            <a:endParaRPr lang="en-US" dirty="0"/>
          </a:p>
        </p:txBody>
      </p:sp>
      <p:sp>
        <p:nvSpPr>
          <p:cNvPr id="9" name="Slide Number Placeholder 8"/>
          <p:cNvSpPr>
            <a:spLocks noGrp="1"/>
          </p:cNvSpPr>
          <p:nvPr>
            <p:ph type="sldNum" sz="quarter" idx="39"/>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951251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598E691F-70E6-D64F-8D4F-FAA34A0DE440}" type="datetime3">
              <a:rPr lang="en-US" smtClean="0"/>
              <a:t>22 August 2023</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spTree>
    <p:extLst>
      <p:ext uri="{BB962C8B-B14F-4D97-AF65-F5344CB8AC3E}">
        <p14:creationId xmlns:p14="http://schemas.microsoft.com/office/powerpoint/2010/main" val="29987675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d Bl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A451E-F603-1047-B03A-D9117F2AE499}" type="datetime3">
              <a:rPr lang="en-US" smtClean="0"/>
              <a:t>22 August 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
        <p:nvSpPr>
          <p:cNvPr id="9" name="Rectangle 8"/>
          <p:cNvSpPr/>
          <p:nvPr userDrawn="1"/>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Tree>
    <p:extLst>
      <p:ext uri="{BB962C8B-B14F-4D97-AF65-F5344CB8AC3E}">
        <p14:creationId xmlns:p14="http://schemas.microsoft.com/office/powerpoint/2010/main" val="2598779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lide 3 Dark">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827ABBC-B63F-9843-9679-6EEE1C17D17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8" name="Date Placeholder 4">
            <a:extLst>
              <a:ext uri="{FF2B5EF4-FFF2-40B4-BE49-F238E27FC236}">
                <a16:creationId xmlns:a16="http://schemas.microsoft.com/office/drawing/2014/main" id="{BB8CF099-B6A0-084B-878B-FE449839F60D}"/>
              </a:ext>
            </a:extLst>
          </p:cNvPr>
          <p:cNvSpPr txBox="1">
            <a:spLocks/>
          </p:cNvSpPr>
          <p:nvPr userDrawn="1"/>
        </p:nvSpPr>
        <p:spPr>
          <a:xfrm>
            <a:off x="10046334" y="6500488"/>
            <a:ext cx="1373855" cy="357511"/>
          </a:xfrm>
          <a:prstGeom prst="rect">
            <a:avLst/>
          </a:prstGeom>
        </p:spPr>
        <p:txBody>
          <a:bodyPr vert="horz" lIns="91440" tIns="0" rIns="91440" bIns="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24" name="Picture 23">
            <a:extLst>
              <a:ext uri="{FF2B5EF4-FFF2-40B4-BE49-F238E27FC236}">
                <a16:creationId xmlns:a16="http://schemas.microsoft.com/office/drawing/2014/main" id="{F943C6B0-833C-AE40-A1F3-E718526892D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68727" y="1765620"/>
            <a:ext cx="5136773" cy="3360145"/>
          </a:xfrm>
          <a:prstGeom prst="rect">
            <a:avLst/>
          </a:prstGeom>
        </p:spPr>
      </p:pic>
    </p:spTree>
    <p:extLst>
      <p:ext uri="{BB962C8B-B14F-4D97-AF65-F5344CB8AC3E}">
        <p14:creationId xmlns:p14="http://schemas.microsoft.com/office/powerpoint/2010/main" val="311589881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2 Dark">
    <p:spTree>
      <p:nvGrpSpPr>
        <p:cNvPr id="1" name=""/>
        <p:cNvGrpSpPr/>
        <p:nvPr/>
      </p:nvGrpSpPr>
      <p:grpSpPr>
        <a:xfrm>
          <a:off x="0" y="0"/>
          <a:ext cx="0" cy="0"/>
          <a:chOff x="0" y="0"/>
          <a:chExt cx="0" cy="0"/>
        </a:xfrm>
      </p:grpSpPr>
      <p:sp>
        <p:nvSpPr>
          <p:cNvPr id="5" name="Date Placeholder 4"/>
          <p:cNvSpPr>
            <a:spLocks noGrp="1"/>
          </p:cNvSpPr>
          <p:nvPr>
            <p:ph type="dt" sz="half" idx="15"/>
          </p:nvPr>
        </p:nvSpPr>
        <p:spPr>
          <a:xfrm>
            <a:off x="10046334" y="6500488"/>
            <a:ext cx="1373855" cy="357511"/>
          </a:xfrm>
          <a:prstGeom prst="rect">
            <a:avLst/>
          </a:prstGeom>
        </p:spPr>
        <p:txBody>
          <a:bodyPr/>
          <a:lstStyle/>
          <a:p>
            <a:fld id="{871E74CD-29BE-4B77-94EE-C02F47109B98}" type="datetime3">
              <a:rPr lang="en-US" smtClean="0"/>
              <a:t>22 August 2023</a:t>
            </a:fld>
            <a:endParaRPr lang="en-US" dirty="0"/>
          </a:p>
        </p:txBody>
      </p:sp>
      <p:sp>
        <p:nvSpPr>
          <p:cNvPr id="6" name="Footer Placeholder 5"/>
          <p:cNvSpPr>
            <a:spLocks noGrp="1"/>
          </p:cNvSpPr>
          <p:nvPr>
            <p:ph type="ftr" sz="quarter" idx="16"/>
          </p:nvPr>
        </p:nvSpPr>
        <p:spPr/>
        <p:txBody>
          <a:bodyPr/>
          <a:lstStyle/>
          <a:p>
            <a:endParaRPr lang="en-US" dirty="0"/>
          </a:p>
        </p:txBody>
      </p:sp>
      <p:sp>
        <p:nvSpPr>
          <p:cNvPr id="7" name="Slide Number Placeholder 6"/>
          <p:cNvSpPr>
            <a:spLocks noGrp="1"/>
          </p:cNvSpPr>
          <p:nvPr>
            <p:ph type="sldNum" sz="quarter" idx="17"/>
          </p:nvPr>
        </p:nvSpPr>
        <p:spPr/>
        <p:txBody>
          <a:bodyPr/>
          <a:lstStyle/>
          <a:p>
            <a:fld id="{4EBCDCBD-78E1-0D41-A999-31B5EBF8E02C}" type="slidenum">
              <a:rPr lang="en-US" smtClean="0"/>
              <a:pPr/>
              <a:t>‹#›</a:t>
            </a:fld>
            <a:endParaRPr lang="en-US" dirty="0"/>
          </a:p>
        </p:txBody>
      </p:sp>
      <p:sp>
        <p:nvSpPr>
          <p:cNvPr id="4" name="Rectangle 3"/>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Date Placeholder 3">
            <a:extLst>
              <a:ext uri="{FF2B5EF4-FFF2-40B4-BE49-F238E27FC236}">
                <a16:creationId xmlns:a16="http://schemas.microsoft.com/office/drawing/2014/main" id="{987027CD-BED2-364A-9A69-47887601DD66}"/>
              </a:ext>
            </a:extLst>
          </p:cNvPr>
          <p:cNvSpPr txBox="1">
            <a:spLocks/>
          </p:cNvSpPr>
          <p:nvPr userDrawn="1"/>
        </p:nvSpPr>
        <p:spPr>
          <a:xfrm>
            <a:off x="10036810" y="6500814"/>
            <a:ext cx="1371600" cy="357186"/>
          </a:xfrm>
          <a:prstGeom prst="rect">
            <a:avLst/>
          </a:prstGeom>
        </p:spPr>
        <p:txBody>
          <a:bodyPr vert="horz" lIns="91440" tIns="0" rIns="91440" bIns="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accent1"/>
              </a:solidFill>
            </a:endParaRPr>
          </a:p>
        </p:txBody>
      </p:sp>
      <p:cxnSp>
        <p:nvCxnSpPr>
          <p:cNvPr id="14" name="Straight Connector 13">
            <a:extLst>
              <a:ext uri="{FF2B5EF4-FFF2-40B4-BE49-F238E27FC236}">
                <a16:creationId xmlns:a16="http://schemas.microsoft.com/office/drawing/2014/main" id="{56C392A5-4836-2A47-91BF-E5C36305BC75}"/>
              </a:ext>
            </a:extLst>
          </p:cNvPr>
          <p:cNvCxnSpPr/>
          <p:nvPr userDrawn="1"/>
        </p:nvCxnSpPr>
        <p:spPr>
          <a:xfrm>
            <a:off x="11434997" y="6604000"/>
            <a:ext cx="0" cy="155141"/>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Date Placeholder 3">
            <a:extLst>
              <a:ext uri="{FF2B5EF4-FFF2-40B4-BE49-F238E27FC236}">
                <a16:creationId xmlns:a16="http://schemas.microsoft.com/office/drawing/2014/main" id="{CD2C5DD6-ACFA-A44E-9CFC-1F45F988BBDE}"/>
              </a:ext>
            </a:extLst>
          </p:cNvPr>
          <p:cNvSpPr txBox="1">
            <a:spLocks/>
          </p:cNvSpPr>
          <p:nvPr userDrawn="1"/>
        </p:nvSpPr>
        <p:spPr>
          <a:xfrm>
            <a:off x="10046334" y="6500488"/>
            <a:ext cx="1373855" cy="357511"/>
          </a:xfrm>
          <a:prstGeom prst="rect">
            <a:avLst/>
          </a:prstGeom>
        </p:spPr>
        <p:txBody>
          <a:bodyPr vert="horz" lIns="91440" tIns="0" rIns="91440" bIns="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DF38D8-02AF-45BB-8278-6DC4E005D754}" type="datetime3">
              <a:rPr lang="en-US" smtClean="0"/>
              <a:pPr/>
              <a:t>22 August 2023</a:t>
            </a:fld>
            <a:endParaRPr lang="en-US" dirty="0"/>
          </a:p>
        </p:txBody>
      </p:sp>
      <p:sp>
        <p:nvSpPr>
          <p:cNvPr id="19" name="Slide Number Placeholder 5">
            <a:extLst>
              <a:ext uri="{FF2B5EF4-FFF2-40B4-BE49-F238E27FC236}">
                <a16:creationId xmlns:a16="http://schemas.microsoft.com/office/drawing/2014/main" id="{412FADF5-8A16-2042-9499-53CA45919C4E}"/>
              </a:ext>
            </a:extLst>
          </p:cNvPr>
          <p:cNvSpPr txBox="1">
            <a:spLocks/>
          </p:cNvSpPr>
          <p:nvPr userDrawn="1"/>
        </p:nvSpPr>
        <p:spPr>
          <a:xfrm>
            <a:off x="11444710" y="6500488"/>
            <a:ext cx="369465" cy="357511"/>
          </a:xfrm>
          <a:prstGeom prst="rect">
            <a:avLst/>
          </a:prstGeom>
        </p:spPr>
        <p:txBody>
          <a:bodyPr vert="horz" lIns="0" tIns="0" rIns="0" bIns="0" rtlCol="0" anchor="ctr"/>
          <a:lstStyle>
            <a:defPPr>
              <a:defRPr lang="en-US"/>
            </a:defPPr>
            <a:lvl1pPr marL="0" algn="ctr" defTabSz="914400" rtl="0" eaLnBrk="1" latinLnBrk="0" hangingPunct="1">
              <a:defRPr sz="1000" b="1" kern="1200">
                <a:solidFill>
                  <a:schemeClr val="accent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BCDCBD-78E1-0D41-A999-31B5EBF8E02C}" type="slidenum">
              <a:rPr lang="en-US" smtClean="0">
                <a:solidFill>
                  <a:srgbClr val="00B0F0"/>
                </a:solidFill>
              </a:rPr>
              <a:pPr/>
              <a:t>‹#›</a:t>
            </a:fld>
            <a:endParaRPr lang="en-US" dirty="0">
              <a:solidFill>
                <a:srgbClr val="00B0F0"/>
              </a:solidFill>
            </a:endParaRPr>
          </a:p>
        </p:txBody>
      </p:sp>
      <p:pic>
        <p:nvPicPr>
          <p:cNvPr id="20" name="Picture 19">
            <a:extLst>
              <a:ext uri="{FF2B5EF4-FFF2-40B4-BE49-F238E27FC236}">
                <a16:creationId xmlns:a16="http://schemas.microsoft.com/office/drawing/2014/main" id="{16E92598-C582-3E4E-9F30-E7298555C26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2276998194"/>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2235200" y="76200"/>
            <a:ext cx="8737600" cy="914400"/>
          </a:xfrm>
          <a:prstGeom prst="rect">
            <a:avLst/>
          </a:prstGeom>
        </p:spPr>
        <p:txBody>
          <a:bodyPr lIns="91429" tIns="45714" rIns="91429" bIns="45714" anchor="ctr"/>
          <a:lstStyle>
            <a:lvl1pPr>
              <a:defRPr sz="3200">
                <a:solidFill>
                  <a:schemeClr val="bg1"/>
                </a:solidFill>
                <a:latin typeface="Arial" pitchFamily="34" charset="0"/>
                <a:cs typeface="Arial" pitchFamily="34" charset="0"/>
              </a:defRPr>
            </a:lvl1pPr>
          </a:lstStyle>
          <a:p>
            <a:r>
              <a:rPr lang="en-US"/>
              <a:t>Click to edit Master title style</a:t>
            </a:r>
          </a:p>
        </p:txBody>
      </p:sp>
      <p:sp>
        <p:nvSpPr>
          <p:cNvPr id="7" name="Content Placeholder 2"/>
          <p:cNvSpPr>
            <a:spLocks noGrp="1"/>
          </p:cNvSpPr>
          <p:nvPr>
            <p:ph idx="1"/>
          </p:nvPr>
        </p:nvSpPr>
        <p:spPr>
          <a:xfrm>
            <a:off x="406400" y="1295400"/>
            <a:ext cx="11480800" cy="4953000"/>
          </a:xfrm>
          <a:prstGeom prst="rect">
            <a:avLst/>
          </a:prstGeom>
        </p:spPr>
        <p:txBody>
          <a:bodyPr lIns="91429" tIns="45714" rIns="91429" bIns="45714"/>
          <a:lstStyle>
            <a:lvl1pPr>
              <a:defRPr sz="2400" b="1">
                <a:latin typeface="Arial" pitchFamily="34" charset="0"/>
                <a:cs typeface="Arial" pitchFamily="34" charset="0"/>
              </a:defRPr>
            </a:lvl1pPr>
            <a:lvl2pPr marL="742863" indent="-285717">
              <a:buFont typeface="Wingdings" pitchFamily="2" charset="2"/>
              <a:buChar char="§"/>
              <a:defRPr sz="2000">
                <a:latin typeface="Arial" pitchFamily="34" charset="0"/>
                <a:cs typeface="Arial" pitchFamily="34" charset="0"/>
              </a:defRPr>
            </a:lvl2pPr>
            <a:lvl3pPr marL="1142867" indent="-228573">
              <a:buFont typeface="Wingdings" pitchFamily="2" charset="2"/>
              <a:buChar char="Ø"/>
              <a:defRPr sz="1800">
                <a:latin typeface="Arial" pitchFamily="34" charset="0"/>
                <a:cs typeface="Arial" pitchFamily="34" charset="0"/>
              </a:defRPr>
            </a:lvl3pPr>
            <a:lvl4pPr marL="1600013" indent="-228573">
              <a:buFont typeface="Wingdings" pitchFamily="2" charset="2"/>
              <a:buChar char="v"/>
              <a:defRPr sz="1600">
                <a:latin typeface="Arial" pitchFamily="34" charset="0"/>
                <a:cs typeface="Arial" pitchFamily="34" charset="0"/>
              </a:defRPr>
            </a:lvl4pPr>
            <a:lvl5pPr>
              <a:defRPr>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0"/>
          </p:nvPr>
        </p:nvSpPr>
        <p:spPr>
          <a:xfrm>
            <a:off x="406400" y="6356350"/>
            <a:ext cx="2844800" cy="365125"/>
          </a:xfrm>
          <a:prstGeom prst="rect">
            <a:avLst/>
          </a:prstGeom>
        </p:spPr>
        <p:txBody>
          <a:bodyPr vert="horz" wrap="square" lIns="91429" tIns="45714" rIns="91429" bIns="45714" numCol="1" anchor="ctr" anchorCtr="0" compatLnSpc="1">
            <a:prstTxWarp prst="textNoShape">
              <a:avLst/>
            </a:prstTxWarp>
          </a:bodyPr>
          <a:lstStyle>
            <a:lvl1pPr>
              <a:defRPr sz="1000"/>
            </a:lvl1pPr>
          </a:lstStyle>
          <a:p>
            <a:fld id="{61D003BD-4F5E-8D48-98F6-744D19083E45}" type="datetime1">
              <a:rPr lang="en-US" smtClean="0">
                <a:solidFill>
                  <a:prstClr val="black"/>
                </a:solidFill>
                <a:latin typeface="Arial" pitchFamily="34" charset="0"/>
                <a:ea typeface="ＭＳ Ｐゴシック" pitchFamily="34" charset="-128"/>
              </a:rPr>
              <a:t>8/22/2023</a:t>
            </a:fld>
            <a:endParaRPr lang="en-US" dirty="0">
              <a:solidFill>
                <a:prstClr val="black"/>
              </a:solidFill>
              <a:latin typeface="Arial" pitchFamily="34" charset="0"/>
              <a:ea typeface="ＭＳ Ｐゴシック" pitchFamily="34" charset="-128"/>
            </a:endParaRPr>
          </a:p>
        </p:txBody>
      </p:sp>
      <p:sp>
        <p:nvSpPr>
          <p:cNvPr id="9" name="Footer Placeholder 4"/>
          <p:cNvSpPr>
            <a:spLocks noGrp="1"/>
          </p:cNvSpPr>
          <p:nvPr>
            <p:ph type="ftr" sz="quarter" idx="11"/>
          </p:nvPr>
        </p:nvSpPr>
        <p:spPr>
          <a:xfrm>
            <a:off x="4222573" y="6356351"/>
            <a:ext cx="3860800" cy="365125"/>
          </a:xfrm>
          <a:prstGeom prst="rect">
            <a:avLst/>
          </a:prstGeom>
        </p:spPr>
        <p:txBody>
          <a:bodyPr lIns="91429" tIns="45714" rIns="91429" bIns="45714" anchor="ctr"/>
          <a:lstStyle>
            <a:lvl1pPr algn="ctr">
              <a:defRPr sz="1000">
                <a:latin typeface="Arial" charset="0"/>
                <a:ea typeface="ＭＳ Ｐゴシック" charset="-128"/>
                <a:cs typeface="ＭＳ Ｐゴシック" charset="-128"/>
              </a:defRPr>
            </a:lvl1pPr>
          </a:lstStyle>
          <a:p>
            <a:pPr>
              <a:defRPr/>
            </a:pPr>
            <a:endParaRPr lang="en-US" dirty="0">
              <a:solidFill>
                <a:prstClr val="black"/>
              </a:solidFill>
            </a:endParaRPr>
          </a:p>
        </p:txBody>
      </p:sp>
    </p:spTree>
    <p:extLst>
      <p:ext uri="{BB962C8B-B14F-4D97-AF65-F5344CB8AC3E}">
        <p14:creationId xmlns:p14="http://schemas.microsoft.com/office/powerpoint/2010/main" val="39420398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p:cNvSpPr>
            <a:spLocks noGrp="1"/>
          </p:cNvSpPr>
          <p:nvPr>
            <p:ph type="dt" sz="half" idx="14"/>
          </p:nvPr>
        </p:nvSpPr>
        <p:spPr/>
        <p:txBody>
          <a:bodyPr/>
          <a:lstStyle/>
          <a:p>
            <a:fld id="{23C2CCE9-65D5-4615-9B27-785F94F466C1}" type="datetime3">
              <a:rPr lang="en-US" smtClean="0"/>
              <a:t>22 August 2023</a:t>
            </a:fld>
            <a:endParaRPr lang="en-US" dirty="0"/>
          </a:p>
        </p:txBody>
      </p:sp>
      <p:sp>
        <p:nvSpPr>
          <p:cNvPr id="14" name="Footer Placeholder 13"/>
          <p:cNvSpPr>
            <a:spLocks noGrp="1"/>
          </p:cNvSpPr>
          <p:nvPr>
            <p:ph type="ftr" sz="quarter" idx="15"/>
          </p:nvPr>
        </p:nvSpPr>
        <p:spPr/>
        <p:txBody>
          <a:bodyPr/>
          <a:lstStyle/>
          <a:p>
            <a:endParaRPr lang="en-US" dirty="0"/>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B168208E-FB7B-0A4E-84BB-740160322601}"/>
              </a:ext>
            </a:extLst>
          </p:cNvPr>
          <p:cNvPicPr>
            <a:picLocks noChangeAspect="1"/>
          </p:cNvPicPr>
          <p:nvPr userDrawn="1"/>
        </p:nvPicPr>
        <p:blipFill rotWithShape="1">
          <a:blip r:embed="rId2"/>
          <a:srcRect r="21179"/>
          <a:stretch/>
        </p:blipFill>
        <p:spPr>
          <a:xfrm>
            <a:off x="0" y="20023"/>
            <a:ext cx="4324422" cy="914400"/>
          </a:xfrm>
          <a:prstGeom prst="rect">
            <a:avLst/>
          </a:prstGeom>
        </p:spPr>
      </p:pic>
    </p:spTree>
    <p:extLst>
      <p:ext uri="{BB962C8B-B14F-4D97-AF65-F5344CB8AC3E}">
        <p14:creationId xmlns:p14="http://schemas.microsoft.com/office/powerpoint/2010/main" val="1491849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4CD75C0-81EB-2441-B8D3-C075216334C6}" type="datetime1">
              <a:rPr lang="en-US" smtClean="0">
                <a:solidFill>
                  <a:prstClr val="black">
                    <a:tint val="75000"/>
                  </a:prstClr>
                </a:solidFill>
              </a:rPr>
              <a:t>8/22/2023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3851259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90B08D-9E6A-DB4B-95E0-061747D3EAE4}" type="datetime1">
              <a:rPr lang="en-US" smtClean="0">
                <a:solidFill>
                  <a:prstClr val="black">
                    <a:tint val="75000"/>
                  </a:prstClr>
                </a:solidFill>
              </a:rPr>
              <a:t>8/22/2023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6007057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01A4CF-BE6C-2C46-8A3D-CB9B3A4CC40A}" type="datetime1">
              <a:rPr lang="en-US" smtClean="0">
                <a:solidFill>
                  <a:prstClr val="black">
                    <a:tint val="75000"/>
                  </a:prstClr>
                </a:solidFill>
              </a:rPr>
              <a:t>8/22/2023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9403531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D277F4-ED6F-8F41-96F2-8EBEB1C1C4AB}" type="datetime1">
              <a:rPr lang="en-US" smtClean="0">
                <a:solidFill>
                  <a:prstClr val="black">
                    <a:tint val="75000"/>
                  </a:prstClr>
                </a:solidFill>
              </a:rPr>
              <a:t>8/22/2023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55108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0CE0EF-B1C7-7D4A-8FFD-3FC4D65A0771}" type="datetime1">
              <a:rPr lang="en-US" smtClean="0">
                <a:solidFill>
                  <a:prstClr val="black">
                    <a:tint val="75000"/>
                  </a:prstClr>
                </a:solidFill>
              </a:rPr>
              <a:t>8/22/2023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0049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Black">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0898A248-D4E4-514D-9AFD-666C05AB2873}" type="datetime3">
              <a:rPr lang="en-US" smtClean="0"/>
              <a:t>22 August 2023</a:t>
            </a:fld>
            <a:endParaRPr lang="en-US" dirty="0"/>
          </a:p>
        </p:txBody>
      </p:sp>
      <p:sp>
        <p:nvSpPr>
          <p:cNvPr id="5" name="Footer Placeholder 4"/>
          <p:cNvSpPr>
            <a:spLocks noGrp="1"/>
          </p:cNvSpPr>
          <p:nvPr>
            <p:ph type="ftr" sz="quarter" idx="19"/>
          </p:nvPr>
        </p:nvSpPr>
        <p:spPr/>
        <p:txBody>
          <a:bodyPr/>
          <a:lstStyle/>
          <a:p>
            <a:endParaRPr lang="en-US" dirty="0"/>
          </a:p>
        </p:txBody>
      </p:sp>
      <p:sp>
        <p:nvSpPr>
          <p:cNvPr id="6" name="Slide Number Placeholder 5"/>
          <p:cNvSpPr>
            <a:spLocks noGrp="1"/>
          </p:cNvSpPr>
          <p:nvPr>
            <p:ph type="sldNum" sz="quarter" idx="20"/>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cxnSp>
        <p:nvCxnSpPr>
          <p:cNvPr id="18" name="Straight Connector 17"/>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Picture Placeholder 7"/>
          <p:cNvSpPr>
            <a:spLocks noGrp="1"/>
          </p:cNvSpPr>
          <p:nvPr>
            <p:ph type="pic" sz="quarter" idx="15" hasCustomPrompt="1"/>
          </p:nvPr>
        </p:nvSpPr>
        <p:spPr>
          <a:xfrm>
            <a:off x="-2370" y="0"/>
            <a:ext cx="4063997"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5" name="Picture Placeholder 7"/>
          <p:cNvSpPr>
            <a:spLocks noGrp="1"/>
          </p:cNvSpPr>
          <p:nvPr>
            <p:ph type="pic" sz="quarter" idx="16" hasCustomPrompt="1"/>
          </p:nvPr>
        </p:nvSpPr>
        <p:spPr>
          <a:xfrm>
            <a:off x="4061628" y="0"/>
            <a:ext cx="406399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6" name="Picture Placeholder 7"/>
          <p:cNvSpPr>
            <a:spLocks noGrp="1"/>
          </p:cNvSpPr>
          <p:nvPr>
            <p:ph type="pic" sz="quarter" idx="17" hasCustomPrompt="1"/>
          </p:nvPr>
        </p:nvSpPr>
        <p:spPr>
          <a:xfrm>
            <a:off x="8125625" y="0"/>
            <a:ext cx="406637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40272766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CDD0C6-EB43-3C4F-A72C-52656CA76AEE}" type="datetime1">
              <a:rPr lang="en-US" smtClean="0">
                <a:solidFill>
                  <a:prstClr val="black">
                    <a:tint val="75000"/>
                  </a:prstClr>
                </a:solidFill>
              </a:rPr>
              <a:t>8/22/2023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11791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F7952B-248C-9443-A8AF-87AB2E9C188B}" type="datetime1">
              <a:rPr lang="en-US" smtClean="0">
                <a:solidFill>
                  <a:prstClr val="black">
                    <a:tint val="75000"/>
                  </a:prstClr>
                </a:solidFill>
              </a:rPr>
              <a:t>8/22/2023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3299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4E1DFB6-2ABF-C14D-942F-D8D9834AC77A}" type="datetime1">
              <a:rPr lang="en-US" smtClean="0">
                <a:solidFill>
                  <a:prstClr val="black">
                    <a:tint val="75000"/>
                  </a:prstClr>
                </a:solidFill>
              </a:rPr>
              <a:t>8/22/2023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1024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A51CCF-5226-D14F-B0C7-AB31D2E1C6B3}" type="datetime1">
              <a:rPr lang="en-US" smtClean="0">
                <a:solidFill>
                  <a:prstClr val="black">
                    <a:tint val="75000"/>
                  </a:prstClr>
                </a:solidFill>
              </a:rPr>
              <a:t>8/22/2023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4964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A94539-12C5-B149-ADA1-5C6AA68A4E4A}" type="datetime1">
              <a:rPr lang="en-US" smtClean="0">
                <a:solidFill>
                  <a:prstClr val="black">
                    <a:tint val="75000"/>
                  </a:prstClr>
                </a:solidFill>
              </a:rPr>
              <a:t>8/22/2023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1030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0D64EE-8008-CF40-9B9B-00A1B4ED554B}" type="datetime1">
              <a:rPr lang="en-US" smtClean="0">
                <a:solidFill>
                  <a:prstClr val="black">
                    <a:tint val="75000"/>
                  </a:prstClr>
                </a:solidFill>
              </a:rPr>
              <a:t>8/22/2023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34822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2235200" y="76200"/>
            <a:ext cx="8737600" cy="914400"/>
          </a:xfrm>
          <a:prstGeom prst="rect">
            <a:avLst/>
          </a:prstGeom>
        </p:spPr>
        <p:txBody>
          <a:bodyPr lIns="91429" tIns="45714" rIns="91429" bIns="45714" anchor="ctr"/>
          <a:lstStyle>
            <a:lvl1pPr>
              <a:defRPr sz="3200">
                <a:solidFill>
                  <a:schemeClr val="bg1"/>
                </a:solidFill>
                <a:latin typeface="Arial" pitchFamily="34" charset="0"/>
                <a:cs typeface="Arial" pitchFamily="34" charset="0"/>
              </a:defRPr>
            </a:lvl1pPr>
          </a:lstStyle>
          <a:p>
            <a:r>
              <a:rPr lang="en-US"/>
              <a:t>Click to edit Master title style</a:t>
            </a:r>
          </a:p>
        </p:txBody>
      </p:sp>
      <p:sp>
        <p:nvSpPr>
          <p:cNvPr id="7" name="Content Placeholder 2"/>
          <p:cNvSpPr>
            <a:spLocks noGrp="1"/>
          </p:cNvSpPr>
          <p:nvPr>
            <p:ph idx="1"/>
          </p:nvPr>
        </p:nvSpPr>
        <p:spPr>
          <a:xfrm>
            <a:off x="406400" y="1295400"/>
            <a:ext cx="11480800" cy="4953000"/>
          </a:xfrm>
          <a:prstGeom prst="rect">
            <a:avLst/>
          </a:prstGeom>
        </p:spPr>
        <p:txBody>
          <a:bodyPr lIns="91429" tIns="45714" rIns="91429" bIns="45714"/>
          <a:lstStyle>
            <a:lvl1pPr>
              <a:defRPr sz="2400" b="1">
                <a:latin typeface="Arial" pitchFamily="34" charset="0"/>
                <a:cs typeface="Arial" pitchFamily="34" charset="0"/>
              </a:defRPr>
            </a:lvl1pPr>
            <a:lvl2pPr marL="742863" indent="-285717">
              <a:buFont typeface="Wingdings" pitchFamily="2" charset="2"/>
              <a:buChar char="§"/>
              <a:defRPr sz="2000">
                <a:latin typeface="Arial" pitchFamily="34" charset="0"/>
                <a:cs typeface="Arial" pitchFamily="34" charset="0"/>
              </a:defRPr>
            </a:lvl2pPr>
            <a:lvl3pPr marL="1142867" indent="-228573">
              <a:buFont typeface="Wingdings" pitchFamily="2" charset="2"/>
              <a:buChar char="Ø"/>
              <a:defRPr sz="1800">
                <a:latin typeface="Arial" pitchFamily="34" charset="0"/>
                <a:cs typeface="Arial" pitchFamily="34" charset="0"/>
              </a:defRPr>
            </a:lvl3pPr>
            <a:lvl4pPr marL="1600013" indent="-228573">
              <a:buFont typeface="Wingdings" pitchFamily="2" charset="2"/>
              <a:buChar char="v"/>
              <a:defRPr sz="1600">
                <a:latin typeface="Arial" pitchFamily="34" charset="0"/>
                <a:cs typeface="Arial" pitchFamily="34" charset="0"/>
              </a:defRPr>
            </a:lvl4pPr>
            <a:lvl5pPr>
              <a:defRPr>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0"/>
          </p:nvPr>
        </p:nvSpPr>
        <p:spPr>
          <a:xfrm>
            <a:off x="406400" y="6356350"/>
            <a:ext cx="2844800" cy="365125"/>
          </a:xfrm>
          <a:prstGeom prst="rect">
            <a:avLst/>
          </a:prstGeom>
        </p:spPr>
        <p:txBody>
          <a:bodyPr vert="horz" wrap="square" lIns="91429" tIns="45714" rIns="91429" bIns="45714" numCol="1" anchor="ctr" anchorCtr="0" compatLnSpc="1">
            <a:prstTxWarp prst="textNoShape">
              <a:avLst/>
            </a:prstTxWarp>
          </a:bodyPr>
          <a:lstStyle>
            <a:lvl1pPr>
              <a:defRPr sz="1000"/>
            </a:lvl1pPr>
          </a:lstStyle>
          <a:p>
            <a:fld id="{61D003BD-4F5E-8D48-98F6-744D19083E45}" type="datetime1">
              <a:rPr lang="en-US" smtClean="0">
                <a:solidFill>
                  <a:prstClr val="black"/>
                </a:solidFill>
                <a:latin typeface="Arial" pitchFamily="34" charset="0"/>
                <a:ea typeface="ＭＳ Ｐゴシック" pitchFamily="34" charset="-128"/>
              </a:rPr>
              <a:t>8/22/2023</a:t>
            </a:fld>
            <a:endParaRPr lang="en-US" dirty="0">
              <a:solidFill>
                <a:prstClr val="black"/>
              </a:solidFill>
              <a:latin typeface="Arial" pitchFamily="34" charset="0"/>
              <a:ea typeface="ＭＳ Ｐゴシック" pitchFamily="34" charset="-128"/>
            </a:endParaRPr>
          </a:p>
        </p:txBody>
      </p:sp>
      <p:sp>
        <p:nvSpPr>
          <p:cNvPr id="9" name="Footer Placeholder 4"/>
          <p:cNvSpPr>
            <a:spLocks noGrp="1"/>
          </p:cNvSpPr>
          <p:nvPr>
            <p:ph type="ftr" sz="quarter" idx="11"/>
          </p:nvPr>
        </p:nvSpPr>
        <p:spPr>
          <a:xfrm>
            <a:off x="4222573" y="6356351"/>
            <a:ext cx="3860800" cy="365125"/>
          </a:xfrm>
          <a:prstGeom prst="rect">
            <a:avLst/>
          </a:prstGeom>
        </p:spPr>
        <p:txBody>
          <a:bodyPr lIns="91429" tIns="45714" rIns="91429" bIns="45714" anchor="ctr"/>
          <a:lstStyle>
            <a:lvl1pPr algn="ctr">
              <a:defRPr sz="1000">
                <a:latin typeface="Arial" charset="0"/>
                <a:ea typeface="ＭＳ Ｐゴシック" charset="-128"/>
                <a:cs typeface="ＭＳ Ｐゴシック" charset="-128"/>
              </a:defRPr>
            </a:lvl1pPr>
          </a:lstStyle>
          <a:p>
            <a:pPr>
              <a:defRPr/>
            </a:pPr>
            <a:endParaRPr lang="en-US" dirty="0">
              <a:solidFill>
                <a:prstClr val="black"/>
              </a:solidFill>
            </a:endParaRPr>
          </a:p>
        </p:txBody>
      </p:sp>
    </p:spTree>
    <p:extLst>
      <p:ext uri="{BB962C8B-B14F-4D97-AF65-F5344CB8AC3E}">
        <p14:creationId xmlns:p14="http://schemas.microsoft.com/office/powerpoint/2010/main" val="38477191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124" y="319367"/>
            <a:ext cx="8451273" cy="508130"/>
          </a:xfrm>
          <a:prstGeom prst="rect">
            <a:avLst/>
          </a:prstGeom>
        </p:spPr>
        <p:txBody>
          <a:bodyPr lIns="0">
            <a:noAutofit/>
          </a:bodyPr>
          <a:lstStyle>
            <a:lvl1pPr algn="l">
              <a:defRPr sz="2000" b="1" i="0">
                <a:solidFill>
                  <a:schemeClr val="bg1"/>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1126906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Blank">
    <p:spTree>
      <p:nvGrpSpPr>
        <p:cNvPr id="1" name=""/>
        <p:cNvGrpSpPr/>
        <p:nvPr/>
      </p:nvGrpSpPr>
      <p:grpSpPr>
        <a:xfrm>
          <a:off x="0" y="0"/>
          <a:ext cx="0" cy="0"/>
          <a:chOff x="0" y="0"/>
          <a:chExt cx="0" cy="0"/>
        </a:xfrm>
      </p:grpSpPr>
      <p:sp>
        <p:nvSpPr>
          <p:cNvPr id="7" name="Title 1"/>
          <p:cNvSpPr txBox="1">
            <a:spLocks/>
          </p:cNvSpPr>
          <p:nvPr userDrawn="1"/>
        </p:nvSpPr>
        <p:spPr>
          <a:xfrm>
            <a:off x="609600" y="274638"/>
            <a:ext cx="10972800" cy="1143000"/>
          </a:xfrm>
          <a:prstGeom prst="rect">
            <a:avLst/>
          </a:prstGeom>
        </p:spPr>
        <p:txBody>
          <a:bodyPr/>
          <a:lstStyle>
            <a:lvl1pPr algn="ctr" defTabSz="457200" rtl="0" eaLnBrk="0" fontAlgn="base" hangingPunct="0">
              <a:spcBef>
                <a:spcPct val="0"/>
              </a:spcBef>
              <a:spcAft>
                <a:spcPct val="0"/>
              </a:spcAft>
              <a:defRPr sz="3200" kern="1200">
                <a:solidFill>
                  <a:schemeClr val="bg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endParaRPr lang="en-US" sz="3200" dirty="0">
              <a:solidFill>
                <a:srgbClr val="FFFFFF"/>
              </a:solidFill>
            </a:endParaRPr>
          </a:p>
        </p:txBody>
      </p:sp>
      <p:sp>
        <p:nvSpPr>
          <p:cNvPr id="9" name="Title 1"/>
          <p:cNvSpPr>
            <a:spLocks noGrp="1"/>
          </p:cNvSpPr>
          <p:nvPr>
            <p:ph type="title"/>
          </p:nvPr>
        </p:nvSpPr>
        <p:spPr>
          <a:xfrm>
            <a:off x="1219200" y="1"/>
            <a:ext cx="9855200" cy="1054385"/>
          </a:xfrm>
          <a:prstGeom prst="rect">
            <a:avLst/>
          </a:prstGeom>
        </p:spPr>
        <p:txBody>
          <a:bodyPr anchor="ctr"/>
          <a:lstStyle>
            <a:lvl1pPr>
              <a:defRPr sz="3200" b="1">
                <a:solidFill>
                  <a:schemeClr val="bg1"/>
                </a:solidFill>
                <a:latin typeface="Helvetica"/>
                <a:cs typeface="Helvetica"/>
              </a:defRPr>
            </a:lvl1pPr>
          </a:lstStyle>
          <a:p>
            <a:endParaRPr lang="en-US"/>
          </a:p>
        </p:txBody>
      </p:sp>
      <p:sp>
        <p:nvSpPr>
          <p:cNvPr id="10" name="Rectangle 5"/>
          <p:cNvSpPr>
            <a:spLocks noGrp="1" noChangeArrowheads="1"/>
          </p:cNvSpPr>
          <p:nvPr>
            <p:ph type="dt" sz="half" idx="11"/>
          </p:nvPr>
        </p:nvSpPr>
        <p:spPr>
          <a:xfrm>
            <a:off x="0" y="6719888"/>
            <a:ext cx="1930400" cy="138112"/>
          </a:xfrm>
          <a:prstGeom prst="rect">
            <a:avLst/>
          </a:prstGeom>
        </p:spPr>
        <p:txBody>
          <a:bodyPr/>
          <a:lstStyle>
            <a:lvl1pPr>
              <a:defRPr>
                <a:latin typeface="Calibri"/>
                <a:cs typeface="Calibri"/>
              </a:defRPr>
            </a:lvl1pPr>
          </a:lstStyle>
          <a:p>
            <a:pPr>
              <a:defRPr/>
            </a:pPr>
            <a:fld id="{F19A18F2-2E94-4E45-929F-F1201662DFFA}" type="datetime1">
              <a:rPr lang="en-US" smtClean="0">
                <a:solidFill>
                  <a:srgbClr val="000000">
                    <a:lumMod val="65000"/>
                    <a:lumOff val="35000"/>
                  </a:srgbClr>
                </a:solidFill>
              </a:rPr>
              <a:t>8/22/2023</a:t>
            </a:fld>
            <a:endParaRPr lang="en-US" dirty="0">
              <a:solidFill>
                <a:srgbClr val="000000">
                  <a:lumMod val="65000"/>
                  <a:lumOff val="35000"/>
                </a:srgbClr>
              </a:solidFill>
            </a:endParaRPr>
          </a:p>
        </p:txBody>
      </p:sp>
      <p:sp>
        <p:nvSpPr>
          <p:cNvPr id="11" name="Rectangle 7"/>
          <p:cNvSpPr>
            <a:spLocks noGrp="1" noChangeArrowheads="1"/>
          </p:cNvSpPr>
          <p:nvPr>
            <p:ph type="ftr" sz="quarter" idx="12"/>
          </p:nvPr>
        </p:nvSpPr>
        <p:spPr>
          <a:xfrm>
            <a:off x="3111500" y="6719888"/>
            <a:ext cx="5985933" cy="138112"/>
          </a:xfrm>
          <a:prstGeom prst="rect">
            <a:avLst/>
          </a:prstGeom>
        </p:spPr>
        <p:txBody>
          <a:bodyPr/>
          <a:lstStyle>
            <a:lvl1pPr>
              <a:defRPr>
                <a:latin typeface="Calibri"/>
                <a:cs typeface="Calibri"/>
              </a:defRPr>
            </a:lvl1pPr>
          </a:lstStyle>
          <a:p>
            <a:pPr>
              <a:defRPr/>
            </a:pPr>
            <a:endParaRPr lang="en-US" dirty="0">
              <a:solidFill>
                <a:srgbClr val="000000">
                  <a:lumMod val="50000"/>
                  <a:lumOff val="50000"/>
                </a:srgbClr>
              </a:solidFill>
            </a:endParaRPr>
          </a:p>
        </p:txBody>
      </p:sp>
    </p:spTree>
    <p:extLst>
      <p:ext uri="{BB962C8B-B14F-4D97-AF65-F5344CB8AC3E}">
        <p14:creationId xmlns:p14="http://schemas.microsoft.com/office/powerpoint/2010/main" val="11352195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6CD54775-52AD-444C-BBFD-4BDD2BBC311B}" type="datetime1">
              <a:rPr lang="en-US" smtClean="0">
                <a:solidFill>
                  <a:prstClr val="black">
                    <a:tint val="75000"/>
                  </a:prstClr>
                </a:solidFill>
                <a:ea typeface="ＭＳ Ｐゴシック" pitchFamily="-112" charset="-128"/>
              </a:rPr>
              <a:t>8/22/2023</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18" tIns="45709" rIns="91418" bIns="457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2483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87EA7780-5DFD-AE4F-B1E0-892BD90D08BB}" type="datetime3">
              <a:rPr lang="en-US" smtClean="0"/>
              <a:t>22 August 2023</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7" y="1332"/>
            <a:ext cx="12187256" cy="6855332"/>
          </a:xfrm>
          <a:prstGeom prst="rect">
            <a:avLst/>
          </a:prstGeom>
          <a:effectLst/>
        </p:spPr>
      </p:pic>
      <p:sp>
        <p:nvSpPr>
          <p:cNvPr id="13" name="Rectangle 12"/>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solidFill>
                  <a:schemeClr val="bg1"/>
                </a:solidFill>
              </a:defRPr>
            </a:lvl1pPr>
          </a:lstStyle>
          <a:p>
            <a:r>
              <a:rPr lang="en-US" dirty="0"/>
              <a:t>Click to add title </a:t>
            </a:r>
            <a:br>
              <a:rPr lang="en-US" dirty="0"/>
            </a:br>
            <a:r>
              <a:rPr lang="en-US" dirty="0"/>
              <a:t>(recommended for titles that </a:t>
            </a:r>
            <a:br>
              <a:rPr lang="en-US" dirty="0"/>
            </a:br>
            <a:r>
              <a:rPr lang="en-US" dirty="0"/>
              <a:t>are 2-3 lines long)</a:t>
            </a:r>
          </a:p>
        </p:txBody>
      </p:sp>
      <p:sp>
        <p:nvSpPr>
          <p:cNvPr id="3" name="Subtitle 2"/>
          <p:cNvSpPr>
            <a:spLocks noGrp="1"/>
          </p:cNvSpPr>
          <p:nvPr>
            <p:ph type="subTitle" idx="1" hasCustomPrompt="1"/>
          </p:nvPr>
        </p:nvSpPr>
        <p:spPr>
          <a:xfrm>
            <a:off x="4191001" y="2514600"/>
            <a:ext cx="6819900" cy="341566"/>
          </a:xfrm>
        </p:spPr>
        <p:txBody>
          <a:bodyPr lIns="0" tIns="0" rIns="0" bIns="0">
            <a:normAutofit/>
          </a:bodyPr>
          <a:lstStyle>
            <a:lvl1pPr marL="0" indent="0" algn="l">
              <a:buNone/>
              <a:defRPr sz="16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191000" y="2857501"/>
            <a:ext cx="6819900" cy="775386"/>
          </a:xfrm>
        </p:spPr>
        <p:txBody>
          <a:bodyPr lIns="0" tIns="0" rIns="0" bIns="0">
            <a:normAutofit/>
          </a:bodyPr>
          <a:lstStyle>
            <a:lvl1pPr marL="0" indent="0">
              <a:spcBef>
                <a:spcPts val="0"/>
              </a:spcBef>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7"/>
            <a:ext cx="6819900" cy="2195494"/>
          </a:xfrm>
        </p:spPr>
        <p:txBody>
          <a:bodyPr lIns="0" tIns="0" rIns="0" bIns="0">
            <a:normAutofit/>
          </a:bodyPr>
          <a:lstStyle>
            <a:lvl1pPr marL="0" indent="0">
              <a:spcBef>
                <a:spcPts val="200"/>
              </a:spcBef>
              <a:buNone/>
              <a:defRPr sz="1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cxnSp>
        <p:nvCxnSpPr>
          <p:cNvPr id="20" name="Straight Connector 19"/>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4191000" y="3855309"/>
            <a:ext cx="6819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bg1"/>
                </a:solidFill>
                <a:latin typeface="+mn-lt"/>
                <a:ea typeface="Myriad Pro" charset="0"/>
                <a:cs typeface="Myriad Pro" charset="0"/>
              </a:rPr>
              <a:t>11100 Johns Hopkins Road </a:t>
            </a:r>
            <a:br>
              <a:rPr lang="en-US" sz="1200" dirty="0">
                <a:solidFill>
                  <a:schemeClr val="bg1"/>
                </a:solidFill>
                <a:latin typeface="+mn-lt"/>
                <a:ea typeface="Myriad Pro" charset="0"/>
                <a:cs typeface="Myriad Pro" charset="0"/>
              </a:rPr>
            </a:br>
            <a:r>
              <a:rPr lang="en-US" sz="1200" dirty="0">
                <a:solidFill>
                  <a:schemeClr val="bg1"/>
                </a:solidFill>
                <a:latin typeface="+mn-lt"/>
                <a:ea typeface="Myriad Pro" charset="0"/>
                <a:cs typeface="Myriad Pro" charset="0"/>
              </a:rPr>
              <a:t>Laurel, MD 20723-6099</a:t>
            </a:r>
          </a:p>
        </p:txBody>
      </p:sp>
      <p:cxnSp>
        <p:nvCxnSpPr>
          <p:cNvPr id="19" name="Straight Connector 18"/>
          <p:cNvCxnSpPr/>
          <p:nvPr userDrawn="1"/>
        </p:nvCxnSpPr>
        <p:spPr>
          <a:xfrm>
            <a:off x="1082518" y="2387995"/>
            <a:ext cx="22101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782222"/>
      </p:ext>
    </p:extLst>
  </p:cSld>
  <p:clrMapOvr>
    <a:masterClrMapping/>
  </p:clrMapOvr>
  <p:extLst>
    <p:ext uri="{DCECCB84-F9BA-43D5-87BE-67443E8EF086}">
      <p15:sldGuideLst xmlns:p15="http://schemas.microsoft.com/office/powerpoint/2012/main">
        <p15:guide id="5" pos="693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F187FAA4-54DB-B443-A672-E4800828FF7E}" type="datetime1">
              <a:rPr lang="en-US" smtClean="0">
                <a:solidFill>
                  <a:prstClr val="black">
                    <a:tint val="75000"/>
                  </a:prstClr>
                </a:solidFill>
                <a:ea typeface="ＭＳ Ｐゴシック" pitchFamily="-112" charset="-128"/>
              </a:rPr>
              <a:t>8/22/2023</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9347200" y="663827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18" tIns="45709" rIns="91418" bIns="457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31735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00960036-F500-EF49-997E-64DDDF1D121F}" type="datetime1">
              <a:rPr lang="en-US" smtClean="0">
                <a:solidFill>
                  <a:prstClr val="black">
                    <a:tint val="75000"/>
                  </a:prstClr>
                </a:solidFill>
                <a:ea typeface="ＭＳ Ｐゴシック" pitchFamily="-112" charset="-128"/>
              </a:rPr>
              <a:t>8/22/2023</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0685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1" y="6628247"/>
            <a:ext cx="2844800" cy="210205"/>
          </a:xfrm>
          <a:prstGeom prst="rect">
            <a:avLst/>
          </a:prstGeom>
        </p:spPr>
        <p:txBody>
          <a:bodyPr/>
          <a:lstStyle/>
          <a:p>
            <a:fld id="{7AB1EC7F-9180-FE43-8749-F5F462EFBFE7}" type="datetime1">
              <a:rPr lang="en-US" smtClean="0">
                <a:solidFill>
                  <a:prstClr val="black">
                    <a:tint val="75000"/>
                  </a:prstClr>
                </a:solidFill>
                <a:ea typeface="ＭＳ Ｐゴシック" pitchFamily="-112" charset="-128"/>
              </a:rPr>
              <a:t>8/22/2023</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7"/>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7"/>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388" tIns="45694" rIns="91388" bIns="4569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0921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132667"/>
            <a:ext cx="12192000" cy="2506132"/>
          </a:xfrm>
          <a:prstGeom prst="rect">
            <a:avLst/>
          </a:prstGeom>
        </p:spPr>
        <p:txBody>
          <a:bodyPr/>
          <a:lstStyle>
            <a:lvl1pPr marL="0" indent="0" algn="ctr">
              <a:buNone/>
              <a:defRPr sz="3600" b="1">
                <a:solidFill>
                  <a:srgbClr val="00009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3"/>
            <a:ext cx="2844800" cy="365125"/>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fld id="{43FC3EDA-968D-6247-9F35-F1F62C83A0D1}" type="datetime1">
              <a:rPr lang="en-US" smtClean="0">
                <a:solidFill>
                  <a:prstClr val="black"/>
                </a:solidFill>
                <a:latin typeface="Arial" pitchFamily="34" charset="0"/>
                <a:ea typeface="ＭＳ Ｐゴシック" pitchFamily="34" charset="-128"/>
              </a:rPr>
              <a:t>8/22/2023</a:t>
            </a:fld>
            <a:endParaRPr lang="en-US" dirty="0">
              <a:solidFill>
                <a:prstClr val="black"/>
              </a:solidFill>
              <a:latin typeface="Arial" pitchFamily="34" charset="0"/>
              <a:ea typeface="ＭＳ Ｐゴシック" pitchFamily="34" charset="-128"/>
            </a:endParaRPr>
          </a:p>
        </p:txBody>
      </p:sp>
      <p:sp>
        <p:nvSpPr>
          <p:cNvPr id="5" name="Footer Placeholder 4"/>
          <p:cNvSpPr>
            <a:spLocks noGrp="1"/>
          </p:cNvSpPr>
          <p:nvPr>
            <p:ph type="ftr" sz="quarter" idx="11"/>
          </p:nvPr>
        </p:nvSpPr>
        <p:spPr>
          <a:xfrm>
            <a:off x="4165600" y="6492878"/>
            <a:ext cx="3860800" cy="365125"/>
          </a:xfrm>
          <a:prstGeom prst="rect">
            <a:avLst/>
          </a:prstGeom>
        </p:spPr>
        <p:txBody>
          <a:bodyPr anchor="b"/>
          <a:lstStyle>
            <a:lvl1pPr algn="ctr">
              <a:defRPr sz="900" b="1">
                <a:solidFill>
                  <a:srgbClr val="FF0000"/>
                </a:solidFill>
                <a:latin typeface="Arial" charset="0"/>
                <a:ea typeface="ＭＳ Ｐゴシック" charset="-128"/>
                <a:cs typeface="ＭＳ Ｐゴシック" charset="-128"/>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11550652" y="6637338"/>
            <a:ext cx="641349" cy="220662"/>
          </a:xfrm>
          <a:prstGeom prst="rect">
            <a:avLst/>
          </a:prstGeom>
        </p:spPr>
        <p:txBody>
          <a:bodyPr vert="horz" wrap="square" lIns="91440" tIns="45720" rIns="91440" bIns="45720" numCol="1" anchor="t" anchorCtr="0" compatLnSpc="1">
            <a:prstTxWarp prst="textNoShape">
              <a:avLst/>
            </a:prstTxWarp>
          </a:bodyPr>
          <a:lstStyle>
            <a:lvl1pPr algn="r">
              <a:defRPr sz="800"/>
            </a:lvl1pPr>
          </a:lstStyle>
          <a:p>
            <a:pPr fontAlgn="base">
              <a:spcBef>
                <a:spcPct val="0"/>
              </a:spcBef>
              <a:spcAft>
                <a:spcPct val="0"/>
              </a:spcAft>
            </a:pPr>
            <a:r>
              <a:rPr lang="en-US" dirty="0">
                <a:solidFill>
                  <a:prstClr val="black"/>
                </a:solidFill>
                <a:latin typeface="Arial" pitchFamily="34" charset="0"/>
                <a:ea typeface="ＭＳ Ｐゴシック" pitchFamily="34" charset="-128"/>
              </a:rPr>
              <a:t>]</a:t>
            </a:r>
          </a:p>
        </p:txBody>
      </p:sp>
    </p:spTree>
    <p:extLst>
      <p:ext uri="{BB962C8B-B14F-4D97-AF65-F5344CB8AC3E}">
        <p14:creationId xmlns:p14="http://schemas.microsoft.com/office/powerpoint/2010/main" val="37779291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0D5BF5-5B39-AA40-8630-FA705A0233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234D75E-54F5-AE47-BEAF-9D7AB55B7CB5}"/>
              </a:ext>
            </a:extLst>
          </p:cNvPr>
          <p:cNvSpPr/>
          <p:nvPr userDrawn="1"/>
        </p:nvSpPr>
        <p:spPr>
          <a:xfrm>
            <a:off x="0" y="-121591"/>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4E3C496-991D-144E-BC9C-4793C231E6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3800" y="-20626"/>
            <a:ext cx="838200" cy="712471"/>
          </a:xfrm>
          <a:prstGeom prst="rect">
            <a:avLst/>
          </a:prstGeom>
        </p:spPr>
      </p:pic>
    </p:spTree>
    <p:extLst>
      <p:ext uri="{BB962C8B-B14F-4D97-AF65-F5344CB8AC3E}">
        <p14:creationId xmlns:p14="http://schemas.microsoft.com/office/powerpoint/2010/main" val="671901866"/>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39725" indent="-339725">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
        <p:nvSpPr>
          <p:cNvPr id="9"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dirty="0"/>
          </a:p>
        </p:txBody>
      </p:sp>
      <p:sp>
        <p:nvSpPr>
          <p:cNvPr id="5" name="Title 1"/>
          <p:cNvSpPr txBox="1">
            <a:spLocks/>
          </p:cNvSpPr>
          <p:nvPr userDrawn="1"/>
        </p:nvSpPr>
        <p:spPr>
          <a:xfrm>
            <a:off x="4543425" y="1104900"/>
            <a:ext cx="6858000" cy="1066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4400" kern="1200">
                <a:solidFill>
                  <a:schemeClr val="bg1"/>
                </a:solidFill>
                <a:latin typeface="+mj-lt"/>
                <a:ea typeface="+mj-ea"/>
                <a:cs typeface="+mj-cs"/>
              </a:defRPr>
            </a:lvl1pPr>
          </a:lstStyle>
          <a:p>
            <a:pPr algn="ctr"/>
            <a:r>
              <a:rPr lang="en-US" sz="4000" dirty="0">
                <a:solidFill>
                  <a:schemeClr val="bg1">
                    <a:lumMod val="85000"/>
                  </a:schemeClr>
                </a:solidFill>
                <a:latin typeface="Arial Bold" charset="0"/>
                <a:ea typeface="ＭＳ Ｐゴシック" charset="-128"/>
                <a:cs typeface="ＭＳ Ｐゴシック" charset="-128"/>
              </a:rPr>
              <a:t> </a:t>
            </a:r>
          </a:p>
        </p:txBody>
      </p:sp>
    </p:spTree>
    <p:extLst>
      <p:ext uri="{BB962C8B-B14F-4D97-AF65-F5344CB8AC3E}">
        <p14:creationId xmlns:p14="http://schemas.microsoft.com/office/powerpoint/2010/main" val="13853199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le Slide 1 Black">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54ABF7FA-8EA1-F742-871A-FEAB06A59929}" type="datetime3">
              <a:rPr lang="en-US" smtClean="0"/>
              <a:t>22 August 2023</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57" y="1333"/>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91440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4123505187"/>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E727549F-637E-442E-8389-6D56CFFE61A1}" type="datetime1">
              <a:rPr lang="en-US">
                <a:solidFill>
                  <a:prstClr val="black"/>
                </a:solidFill>
              </a:rPr>
              <a:pPr>
                <a:defRPr/>
              </a:pPr>
              <a:t>8/22/2023</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ea typeface="ＭＳ Ｐゴシック" charset="-128"/>
                <a:cs typeface="ＭＳ Ｐゴシック" charset="-128"/>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15CEFF4A-9B7C-2E47-9269-886DBC6A7EF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865995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95BD575C-622A-4207-841B-8F794EFE5B94}" type="datetime1">
              <a:rPr lang="en-US">
                <a:solidFill>
                  <a:prstClr val="black"/>
                </a:solidFill>
              </a:rPr>
              <a:pPr>
                <a:defRPr/>
              </a:pPr>
              <a:t>8/22/2023</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ea typeface="ＭＳ Ｐゴシック" charset="-128"/>
                <a:cs typeface="ＭＳ Ｐゴシック" charset="-128"/>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D810410D-3055-BC45-960A-FF8F0D1C08B6}"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4312866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ai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9787E3-803E-486B-A3B8-E0444E3F83B3}"/>
              </a:ext>
            </a:extLst>
          </p:cNvPr>
          <p:cNvSpPr txBox="1">
            <a:spLocks/>
          </p:cNvSpPr>
          <p:nvPr userDrawn="1"/>
        </p:nvSpPr>
        <p:spPr>
          <a:xfrm>
            <a:off x="340360" y="4422099"/>
            <a:ext cx="10515600" cy="584775"/>
          </a:xfrm>
          <a:prstGeom prst="rect">
            <a:avLst/>
          </a:prstGeom>
        </p:spPr>
        <p:txBody>
          <a:bodyPr>
            <a:spAutoFit/>
          </a:bodyPr>
          <a:lstStyle>
            <a:lvl1pPr algn="ctr"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2400" b="1">
                <a:solidFill>
                  <a:srgbClr val="777777"/>
                </a:solidFill>
                <a:latin typeface="Verdana" pitchFamily="34" charset="0"/>
              </a:defRPr>
            </a:lvl2pPr>
            <a:lvl3pPr algn="l" rtl="0" eaLnBrk="1" fontAlgn="base" hangingPunct="1">
              <a:spcBef>
                <a:spcPct val="0"/>
              </a:spcBef>
              <a:spcAft>
                <a:spcPct val="0"/>
              </a:spcAft>
              <a:defRPr sz="2400" b="1">
                <a:solidFill>
                  <a:srgbClr val="777777"/>
                </a:solidFill>
                <a:latin typeface="Verdana" pitchFamily="34" charset="0"/>
              </a:defRPr>
            </a:lvl3pPr>
            <a:lvl4pPr algn="l" rtl="0" eaLnBrk="1" fontAlgn="base" hangingPunct="1">
              <a:spcBef>
                <a:spcPct val="0"/>
              </a:spcBef>
              <a:spcAft>
                <a:spcPct val="0"/>
              </a:spcAft>
              <a:defRPr sz="2400" b="1">
                <a:solidFill>
                  <a:srgbClr val="777777"/>
                </a:solidFill>
                <a:latin typeface="Verdana" pitchFamily="34" charset="0"/>
              </a:defRPr>
            </a:lvl4pPr>
            <a:lvl5pPr algn="l" rtl="0" eaLnBrk="1" fontAlgn="base" hangingPunct="1">
              <a:spcBef>
                <a:spcPct val="0"/>
              </a:spcBef>
              <a:spcAft>
                <a:spcPct val="0"/>
              </a:spcAft>
              <a:defRPr sz="2400" b="1">
                <a:solidFill>
                  <a:srgbClr val="777777"/>
                </a:solidFill>
                <a:latin typeface="Verdana" pitchFamily="34" charset="0"/>
              </a:defRPr>
            </a:lvl5pPr>
            <a:lvl6pPr marL="457189" algn="l" rtl="0" eaLnBrk="1" fontAlgn="base" hangingPunct="1">
              <a:spcBef>
                <a:spcPct val="0"/>
              </a:spcBef>
              <a:spcAft>
                <a:spcPct val="0"/>
              </a:spcAft>
              <a:defRPr sz="2400" b="1">
                <a:solidFill>
                  <a:srgbClr val="777777"/>
                </a:solidFill>
                <a:latin typeface="Verdana" pitchFamily="34" charset="0"/>
              </a:defRPr>
            </a:lvl6pPr>
            <a:lvl7pPr marL="914377" algn="l" rtl="0" eaLnBrk="1" fontAlgn="base" hangingPunct="1">
              <a:spcBef>
                <a:spcPct val="0"/>
              </a:spcBef>
              <a:spcAft>
                <a:spcPct val="0"/>
              </a:spcAft>
              <a:defRPr sz="2400" b="1">
                <a:solidFill>
                  <a:srgbClr val="777777"/>
                </a:solidFill>
                <a:latin typeface="Verdana" pitchFamily="34" charset="0"/>
              </a:defRPr>
            </a:lvl7pPr>
            <a:lvl8pPr marL="1371566" algn="l" rtl="0" eaLnBrk="1" fontAlgn="base" hangingPunct="1">
              <a:spcBef>
                <a:spcPct val="0"/>
              </a:spcBef>
              <a:spcAft>
                <a:spcPct val="0"/>
              </a:spcAft>
              <a:defRPr sz="2400" b="1">
                <a:solidFill>
                  <a:srgbClr val="777777"/>
                </a:solidFill>
                <a:latin typeface="Verdana" pitchFamily="34" charset="0"/>
              </a:defRPr>
            </a:lvl8pPr>
            <a:lvl9pPr marL="1828754" algn="l" rtl="0" eaLnBrk="1" fontAlgn="base" hangingPunct="1">
              <a:spcBef>
                <a:spcPct val="0"/>
              </a:spcBef>
              <a:spcAft>
                <a:spcPct val="0"/>
              </a:spcAft>
              <a:defRPr sz="2400" b="1">
                <a:solidFill>
                  <a:srgbClr val="777777"/>
                </a:solidFill>
                <a:latin typeface="Verdana" pitchFamily="34" charset="0"/>
              </a:defRPr>
            </a:lvl9pPr>
          </a:lstStyle>
          <a:p>
            <a:endParaRPr lang="en-US" sz="3200" kern="0" dirty="0"/>
          </a:p>
        </p:txBody>
      </p:sp>
      <p:sp>
        <p:nvSpPr>
          <p:cNvPr id="7" name="Text Placeholder 6">
            <a:extLst>
              <a:ext uri="{FF2B5EF4-FFF2-40B4-BE49-F238E27FC236}">
                <a16:creationId xmlns:a16="http://schemas.microsoft.com/office/drawing/2014/main" id="{E163FD63-0560-400C-8175-CB58AFD98B47}"/>
              </a:ext>
            </a:extLst>
          </p:cNvPr>
          <p:cNvSpPr>
            <a:spLocks noGrp="1"/>
          </p:cNvSpPr>
          <p:nvPr>
            <p:ph type="body" sz="quarter" idx="10"/>
          </p:nvPr>
        </p:nvSpPr>
        <p:spPr>
          <a:xfrm>
            <a:off x="121919" y="3966231"/>
            <a:ext cx="6888481" cy="492443"/>
          </a:xfrm>
          <a:prstGeom prst="rect">
            <a:avLst/>
          </a:prstGeom>
        </p:spPr>
        <p:txBody>
          <a:bodyPr wrap="square" tIns="0" bIns="0">
            <a:spAutoFit/>
          </a:bodyPr>
          <a:lstStyle>
            <a:lvl1pPr marL="0" indent="0">
              <a:buNone/>
              <a:defRPr sz="3200">
                <a:solidFill>
                  <a:schemeClr val="bg1"/>
                </a:solidFill>
                <a:latin typeface="+mj-lt"/>
              </a:defRPr>
            </a:lvl1pPr>
            <a:lvl2pPr marL="457188" indent="0">
              <a:buNone/>
              <a:defRPr sz="3200">
                <a:solidFill>
                  <a:schemeClr val="bg1"/>
                </a:solidFill>
                <a:latin typeface="+mj-lt"/>
              </a:defRPr>
            </a:lvl2pPr>
            <a:lvl3pPr marL="914377" indent="0">
              <a:buNone/>
              <a:defRPr sz="3200">
                <a:solidFill>
                  <a:schemeClr val="bg1"/>
                </a:solidFill>
                <a:latin typeface="+mj-lt"/>
              </a:defRPr>
            </a:lvl3pPr>
            <a:lvl4pPr marL="1371566" indent="0">
              <a:buNone/>
              <a:defRPr sz="3200">
                <a:solidFill>
                  <a:schemeClr val="bg1"/>
                </a:solidFill>
                <a:latin typeface="+mj-lt"/>
              </a:defRPr>
            </a:lvl4pPr>
            <a:lvl5pPr marL="1828755" indent="0">
              <a:buNone/>
              <a:defRPr sz="3200">
                <a:solidFill>
                  <a:schemeClr val="bg1"/>
                </a:solidFill>
                <a:latin typeface="+mj-lt"/>
              </a:defRPr>
            </a:lvl5pPr>
          </a:lstStyle>
          <a:p>
            <a:pPr lvl="0"/>
            <a:endParaRPr lang="en-US" dirty="0"/>
          </a:p>
        </p:txBody>
      </p:sp>
      <p:sp>
        <p:nvSpPr>
          <p:cNvPr id="8" name="Text Placeholder 6">
            <a:extLst>
              <a:ext uri="{FF2B5EF4-FFF2-40B4-BE49-F238E27FC236}">
                <a16:creationId xmlns:a16="http://schemas.microsoft.com/office/drawing/2014/main" id="{43E929EF-D1D7-4778-8325-82A2A7EB6350}"/>
              </a:ext>
            </a:extLst>
          </p:cNvPr>
          <p:cNvSpPr>
            <a:spLocks noGrp="1"/>
          </p:cNvSpPr>
          <p:nvPr>
            <p:ph type="body" sz="quarter" idx="11"/>
          </p:nvPr>
        </p:nvSpPr>
        <p:spPr>
          <a:xfrm>
            <a:off x="121919" y="4458674"/>
            <a:ext cx="6888481" cy="538609"/>
          </a:xfrm>
          <a:prstGeom prst="rect">
            <a:avLst/>
          </a:prstGeom>
        </p:spPr>
        <p:txBody>
          <a:bodyPr wrap="square" tIns="0" bIns="45720">
            <a:spAutoFit/>
          </a:bodyPr>
          <a:lstStyle>
            <a:lvl1pPr marL="0" indent="0">
              <a:buNone/>
              <a:defRPr sz="3200">
                <a:solidFill>
                  <a:schemeClr val="bg1"/>
                </a:solidFill>
                <a:latin typeface="+mj-lt"/>
              </a:defRPr>
            </a:lvl1pPr>
            <a:lvl2pPr marL="457188" indent="0">
              <a:buNone/>
              <a:defRPr sz="3200">
                <a:solidFill>
                  <a:schemeClr val="bg1"/>
                </a:solidFill>
                <a:latin typeface="+mj-lt"/>
              </a:defRPr>
            </a:lvl2pPr>
            <a:lvl3pPr marL="914377" indent="0">
              <a:buNone/>
              <a:defRPr sz="3200">
                <a:solidFill>
                  <a:schemeClr val="bg1"/>
                </a:solidFill>
                <a:latin typeface="+mj-lt"/>
              </a:defRPr>
            </a:lvl3pPr>
            <a:lvl4pPr marL="1371566" indent="0">
              <a:buNone/>
              <a:defRPr sz="3200">
                <a:solidFill>
                  <a:schemeClr val="bg1"/>
                </a:solidFill>
                <a:latin typeface="+mj-lt"/>
              </a:defRPr>
            </a:lvl4pPr>
            <a:lvl5pPr marL="1828755" indent="0">
              <a:buNone/>
              <a:defRPr sz="3200">
                <a:solidFill>
                  <a:schemeClr val="bg1"/>
                </a:solidFill>
                <a:latin typeface="+mj-lt"/>
              </a:defRPr>
            </a:lvl5pPr>
          </a:lstStyle>
          <a:p>
            <a:pPr lvl="0"/>
            <a:endParaRPr lang="en-US" dirty="0"/>
          </a:p>
        </p:txBody>
      </p:sp>
      <p:sp>
        <p:nvSpPr>
          <p:cNvPr id="9" name="Text Placeholder 6">
            <a:extLst>
              <a:ext uri="{FF2B5EF4-FFF2-40B4-BE49-F238E27FC236}">
                <a16:creationId xmlns:a16="http://schemas.microsoft.com/office/drawing/2014/main" id="{07286AE4-19F8-4DD1-8C7C-C1E4A1C42355}"/>
              </a:ext>
            </a:extLst>
          </p:cNvPr>
          <p:cNvSpPr>
            <a:spLocks noGrp="1"/>
          </p:cNvSpPr>
          <p:nvPr>
            <p:ph type="body" sz="quarter" idx="12"/>
          </p:nvPr>
        </p:nvSpPr>
        <p:spPr>
          <a:xfrm>
            <a:off x="121919" y="4997283"/>
            <a:ext cx="6888481" cy="276999"/>
          </a:xfrm>
          <a:prstGeom prst="rect">
            <a:avLst/>
          </a:prstGeom>
        </p:spPr>
        <p:txBody>
          <a:bodyPr wrap="square" tIns="0" bIns="0">
            <a:spAutoFit/>
          </a:bodyPr>
          <a:lstStyle>
            <a:lvl1pPr marL="0" indent="0">
              <a:buNone/>
              <a:defRPr sz="1800">
                <a:solidFill>
                  <a:schemeClr val="bg1"/>
                </a:solidFill>
                <a:latin typeface="+mj-lt"/>
              </a:defRPr>
            </a:lvl1pPr>
            <a:lvl2pPr marL="457188" indent="0">
              <a:buNone/>
              <a:defRPr sz="3200">
                <a:solidFill>
                  <a:schemeClr val="bg1"/>
                </a:solidFill>
                <a:latin typeface="+mj-lt"/>
              </a:defRPr>
            </a:lvl2pPr>
            <a:lvl3pPr marL="914377" indent="0">
              <a:buNone/>
              <a:defRPr sz="3200">
                <a:solidFill>
                  <a:schemeClr val="bg1"/>
                </a:solidFill>
                <a:latin typeface="+mj-lt"/>
              </a:defRPr>
            </a:lvl3pPr>
            <a:lvl4pPr marL="1371566" indent="0">
              <a:buNone/>
              <a:defRPr sz="3200">
                <a:solidFill>
                  <a:schemeClr val="bg1"/>
                </a:solidFill>
                <a:latin typeface="+mj-lt"/>
              </a:defRPr>
            </a:lvl4pPr>
            <a:lvl5pPr marL="1828755" indent="0">
              <a:buNone/>
              <a:defRPr sz="3200">
                <a:solidFill>
                  <a:schemeClr val="bg1"/>
                </a:solidFill>
                <a:latin typeface="+mj-lt"/>
              </a:defRPr>
            </a:lvl5pPr>
          </a:lstStyle>
          <a:p>
            <a:pPr lvl="0"/>
            <a:endParaRPr lang="en-US" dirty="0"/>
          </a:p>
        </p:txBody>
      </p:sp>
    </p:spTree>
    <p:extLst>
      <p:ext uri="{BB962C8B-B14F-4D97-AF65-F5344CB8AC3E}">
        <p14:creationId xmlns:p14="http://schemas.microsoft.com/office/powerpoint/2010/main" val="61806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952500" y="1185863"/>
            <a:ext cx="10287000" cy="4986338"/>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B93144-C76E-764F-93FB-58C67DB58A80}" type="datetime3">
              <a:rPr lang="en-US" smtClean="0"/>
              <a:t>22 August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8514555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C18C9-973C-4959-A003-1E50F26568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248BDB-4ED3-43EA-AE6E-F3301AB6EA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C1907-9A8E-47B7-9D3A-8209247430A2}"/>
              </a:ext>
            </a:extLst>
          </p:cNvPr>
          <p:cNvSpPr>
            <a:spLocks noGrp="1"/>
          </p:cNvSpPr>
          <p:nvPr>
            <p:ph type="dt" sz="half" idx="10"/>
          </p:nvPr>
        </p:nvSpPr>
        <p:spPr/>
        <p:txBody>
          <a:bodyPr/>
          <a:lstStyle/>
          <a:p>
            <a:fld id="{FC5693FB-3590-4799-9695-B1B3AB6F2BF0}" type="datetimeFigureOut">
              <a:rPr lang="en-US" smtClean="0"/>
              <a:t>8/22/2023</a:t>
            </a:fld>
            <a:endParaRPr lang="en-US" dirty="0"/>
          </a:p>
        </p:txBody>
      </p:sp>
      <p:sp>
        <p:nvSpPr>
          <p:cNvPr id="5" name="Footer Placeholder 4">
            <a:extLst>
              <a:ext uri="{FF2B5EF4-FFF2-40B4-BE49-F238E27FC236}">
                <a16:creationId xmlns:a16="http://schemas.microsoft.com/office/drawing/2014/main" id="{35AC9155-EBF3-4509-9A13-6248DD3A8B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D8F4E4-6148-40CE-8E3F-F46C32AA20FF}"/>
              </a:ext>
            </a:extLst>
          </p:cNvPr>
          <p:cNvSpPr>
            <a:spLocks noGrp="1"/>
          </p:cNvSpPr>
          <p:nvPr>
            <p:ph type="sldNum" sz="quarter" idx="12"/>
          </p:nvPr>
        </p:nvSpPr>
        <p:spPr/>
        <p:txBody>
          <a:bodyPr/>
          <a:lstStyle/>
          <a:p>
            <a:fld id="{FD3E4D1A-A052-44C8-AA35-473A293E36A0}" type="slidenum">
              <a:rPr lang="en-US" smtClean="0"/>
              <a:t>‹#›</a:t>
            </a:fld>
            <a:endParaRPr lang="en-US" dirty="0"/>
          </a:p>
        </p:txBody>
      </p:sp>
      <p:pic>
        <p:nvPicPr>
          <p:cNvPr id="7" name="Picture 6">
            <a:extLst>
              <a:ext uri="{FF2B5EF4-FFF2-40B4-BE49-F238E27FC236}">
                <a16:creationId xmlns:a16="http://schemas.microsoft.com/office/drawing/2014/main" id="{362F0791-E91A-01DD-E4C6-7F2067A3D6A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4593" y="0"/>
            <a:ext cx="9144000" cy="6858000"/>
          </a:xfrm>
          <a:prstGeom prst="rect">
            <a:avLst/>
          </a:prstGeom>
        </p:spPr>
      </p:pic>
    </p:spTree>
    <p:extLst>
      <p:ext uri="{BB962C8B-B14F-4D97-AF65-F5344CB8AC3E}">
        <p14:creationId xmlns:p14="http://schemas.microsoft.com/office/powerpoint/2010/main" val="24663711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rlow Condensed" panose="00000506000000000000" pitchFamily="50" charset="0"/>
              </a:defRPr>
            </a:lvl1pPr>
          </a:lstStyle>
          <a:p>
            <a:r>
              <a:rPr lang="en-US" dirty="0"/>
              <a:t>Click to edit Master title style</a:t>
            </a:r>
          </a:p>
        </p:txBody>
      </p:sp>
      <p:sp>
        <p:nvSpPr>
          <p:cNvPr id="3" name="Content Placeholder 2"/>
          <p:cNvSpPr>
            <a:spLocks noGrp="1"/>
          </p:cNvSpPr>
          <p:nvPr>
            <p:ph sz="half" idx="1"/>
          </p:nvPr>
        </p:nvSpPr>
        <p:spPr>
          <a:xfrm>
            <a:off x="406400" y="1066800"/>
            <a:ext cx="5588000" cy="5181600"/>
          </a:xfrm>
        </p:spPr>
        <p:txBody>
          <a:bodyPr/>
          <a:lstStyle>
            <a:lvl1pPr>
              <a:defRPr sz="1800">
                <a:latin typeface="Acumin Pro" panose="020B0504020202020204" pitchFamily="34" charset="0"/>
              </a:defRPr>
            </a:lvl1pPr>
            <a:lvl2pPr>
              <a:defRPr sz="1600">
                <a:latin typeface="Acumin Pro" panose="020B0504020202020204" pitchFamily="34" charset="0"/>
              </a:defRPr>
            </a:lvl2pPr>
            <a:lvl3pPr>
              <a:defRPr sz="1600">
                <a:latin typeface="Acumin Pro" panose="020B0504020202020204" pitchFamily="34" charset="0"/>
              </a:defRPr>
            </a:lvl3pPr>
            <a:lvl4pPr>
              <a:defRPr sz="1600">
                <a:latin typeface="Acumin Pro" panose="020B0504020202020204" pitchFamily="34" charset="0"/>
              </a:defRPr>
            </a:lvl4pPr>
            <a:lvl5pPr>
              <a:defRPr sz="1600">
                <a:latin typeface="Acumin Pro" panose="020B05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066800"/>
            <a:ext cx="5588000" cy="5181600"/>
          </a:xfrm>
        </p:spPr>
        <p:txBody>
          <a:bodyPr/>
          <a:lstStyle>
            <a:lvl1pPr>
              <a:defRPr sz="1800">
                <a:latin typeface="Acumin Pro" panose="020B0504020202020204" pitchFamily="34" charset="0"/>
              </a:defRPr>
            </a:lvl1pPr>
            <a:lvl2pPr>
              <a:defRPr sz="1600">
                <a:latin typeface="Acumin Pro" panose="020B0504020202020204" pitchFamily="34" charset="0"/>
              </a:defRPr>
            </a:lvl2pPr>
            <a:lvl3pPr>
              <a:defRPr sz="1600">
                <a:latin typeface="Acumin Pro" panose="020B0504020202020204" pitchFamily="34" charset="0"/>
              </a:defRPr>
            </a:lvl3pPr>
            <a:lvl4pPr>
              <a:defRPr sz="1600">
                <a:latin typeface="Acumin Pro" panose="020B0504020202020204" pitchFamily="34" charset="0"/>
              </a:defRPr>
            </a:lvl4pPr>
            <a:lvl5pPr>
              <a:defRPr sz="1600">
                <a:latin typeface="Acumin Pro" panose="020B0504020202020204"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dirty="0"/>
              <a:t>Honeybee Robotics Proprietary - Do Not Distribute</a:t>
            </a:r>
          </a:p>
        </p:txBody>
      </p:sp>
      <p:sp>
        <p:nvSpPr>
          <p:cNvPr id="6" name="Rectangle 6"/>
          <p:cNvSpPr>
            <a:spLocks noGrp="1" noChangeArrowheads="1"/>
          </p:cNvSpPr>
          <p:nvPr>
            <p:ph type="sldNum" sz="quarter" idx="11"/>
          </p:nvPr>
        </p:nvSpPr>
        <p:spPr>
          <a:ln/>
        </p:spPr>
        <p:txBody>
          <a:bodyPr/>
          <a:lstStyle>
            <a:lvl1pPr>
              <a:defRPr/>
            </a:lvl1pPr>
          </a:lstStyle>
          <a:p>
            <a:pPr>
              <a:defRPr/>
            </a:pPr>
            <a:fld id="{F0DE69E0-AB4E-4B5C-9269-18F57A6CA508}" type="slidenum">
              <a:rPr lang="en-US"/>
              <a:pPr>
                <a:defRPr/>
              </a:pPr>
              <a:t>‹#›</a:t>
            </a:fld>
            <a:endParaRPr lang="en-US" dirty="0"/>
          </a:p>
        </p:txBody>
      </p:sp>
    </p:spTree>
    <p:extLst>
      <p:ext uri="{BB962C8B-B14F-4D97-AF65-F5344CB8AC3E}">
        <p14:creationId xmlns:p14="http://schemas.microsoft.com/office/powerpoint/2010/main" val="18387440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8A78A2-68A8-442E-9A15-65AD755059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046870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indent="-342900">
              <a:buFont typeface="Arial" panose="020B0604020202020204" pitchFamily="34" charset="0"/>
              <a:buChar char="•"/>
              <a:defRPr sz="1800"/>
            </a:lvl1pPr>
            <a:lvl2pPr marL="742938" indent="-285750">
              <a:buFont typeface="Arial" panose="020B0604020202020204" pitchFamily="34" charset="0"/>
              <a:buChar char="•"/>
              <a:defRPr sz="1800"/>
            </a:lvl2pPr>
            <a:lvl3pPr marL="1200127" indent="-285750">
              <a:buFont typeface="Arial" panose="020B0604020202020204" pitchFamily="34" charset="0"/>
              <a:buChar char="•"/>
              <a:defRPr sz="1800"/>
            </a:lvl3pPr>
            <a:lvl4pPr marL="1657316" indent="-285750">
              <a:buFont typeface="Arial" panose="020B0604020202020204" pitchFamily="34" charset="0"/>
              <a:buChar char="•"/>
              <a:defRPr sz="1800"/>
            </a:lvl4pPr>
            <a:lvl5pPr marL="2114505" indent="-285750">
              <a:buFont typeface="Arial" panose="020B0604020202020204" pitchFamily="34"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358013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2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a:extLst>
              <a:ext uri="{FF2B5EF4-FFF2-40B4-BE49-F238E27FC236}">
                <a16:creationId xmlns:a16="http://schemas.microsoft.com/office/drawing/2014/main" id="{73E07991-8532-4DF0-9064-F38783263F32}"/>
              </a:ext>
            </a:extLst>
          </p:cNvPr>
          <p:cNvSpPr>
            <a:spLocks noGrp="1"/>
          </p:cNvSpPr>
          <p:nvPr>
            <p:ph sz="half" idx="1"/>
          </p:nvPr>
        </p:nvSpPr>
        <p:spPr>
          <a:xfrm>
            <a:off x="304802" y="914399"/>
            <a:ext cx="5730239" cy="54864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921B0ABB-FE06-4631-9A18-00DD0F1DFD3E}"/>
              </a:ext>
            </a:extLst>
          </p:cNvPr>
          <p:cNvSpPr>
            <a:spLocks noGrp="1"/>
          </p:cNvSpPr>
          <p:nvPr>
            <p:ph sz="half" idx="10"/>
          </p:nvPr>
        </p:nvSpPr>
        <p:spPr>
          <a:xfrm>
            <a:off x="6163019" y="914399"/>
            <a:ext cx="5730239" cy="54864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4764946"/>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4 Tex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0A69E27-8565-4016-A59C-9B6A30E7738F}"/>
              </a:ext>
            </a:extLst>
          </p:cNvPr>
          <p:cNvSpPr>
            <a:spLocks noGrp="1"/>
          </p:cNvSpPr>
          <p:nvPr>
            <p:ph sz="half" idx="1"/>
          </p:nvPr>
        </p:nvSpPr>
        <p:spPr>
          <a:xfrm>
            <a:off x="304802" y="914399"/>
            <a:ext cx="5730239" cy="2697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646A6FB-FEC4-4EC3-A9C5-9E8AEB947024}"/>
              </a:ext>
            </a:extLst>
          </p:cNvPr>
          <p:cNvSpPr>
            <a:spLocks noGrp="1"/>
          </p:cNvSpPr>
          <p:nvPr>
            <p:ph sz="half" idx="10"/>
          </p:nvPr>
        </p:nvSpPr>
        <p:spPr>
          <a:xfrm>
            <a:off x="6163019" y="914399"/>
            <a:ext cx="5730239" cy="2697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60DC1BBA-022F-4AF8-A460-CFEF728B5C55}"/>
              </a:ext>
            </a:extLst>
          </p:cNvPr>
          <p:cNvSpPr>
            <a:spLocks noGrp="1"/>
          </p:cNvSpPr>
          <p:nvPr>
            <p:ph sz="half" idx="12"/>
          </p:nvPr>
        </p:nvSpPr>
        <p:spPr>
          <a:xfrm>
            <a:off x="6163019" y="3703320"/>
            <a:ext cx="5730239" cy="2697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8C32AF5D-F9ED-4057-BC4C-18DBB585889D}"/>
              </a:ext>
            </a:extLst>
          </p:cNvPr>
          <p:cNvSpPr>
            <a:spLocks noGrp="1"/>
          </p:cNvSpPr>
          <p:nvPr>
            <p:ph type="title"/>
          </p:nvPr>
        </p:nvSpPr>
        <p:spPr/>
        <p:txBody>
          <a:bodyPr/>
          <a:lstStyle/>
          <a:p>
            <a:r>
              <a:rPr lang="en-US"/>
              <a:t>Click to edit Master title style</a:t>
            </a:r>
          </a:p>
        </p:txBody>
      </p:sp>
      <p:sp>
        <p:nvSpPr>
          <p:cNvPr id="14" name="Content Placeholder 2">
            <a:extLst>
              <a:ext uri="{FF2B5EF4-FFF2-40B4-BE49-F238E27FC236}">
                <a16:creationId xmlns:a16="http://schemas.microsoft.com/office/drawing/2014/main" id="{BE5DD495-ED6E-425E-9ED2-AF0FDBD89A2E}"/>
              </a:ext>
            </a:extLst>
          </p:cNvPr>
          <p:cNvSpPr>
            <a:spLocks noGrp="1"/>
          </p:cNvSpPr>
          <p:nvPr>
            <p:ph sz="half" idx="13"/>
          </p:nvPr>
        </p:nvSpPr>
        <p:spPr>
          <a:xfrm>
            <a:off x="304801" y="3703320"/>
            <a:ext cx="5730239" cy="2697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5837201"/>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Dual">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886A028-ABBA-4C83-9B34-58818B73A6CC}"/>
              </a:ext>
            </a:extLst>
          </p:cNvPr>
          <p:cNvSpPr>
            <a:spLocks noGrp="1"/>
          </p:cNvSpPr>
          <p:nvPr>
            <p:ph sz="half" idx="10" hasCustomPrompt="1"/>
          </p:nvPr>
        </p:nvSpPr>
        <p:spPr>
          <a:xfrm>
            <a:off x="6154945" y="914402"/>
            <a:ext cx="5730239" cy="5486401"/>
          </a:xfrm>
        </p:spPr>
        <p:txBody>
          <a:bodyPr/>
          <a:lstStyle>
            <a:lvl1pPr marL="0" indent="0">
              <a:buNone/>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p:txBody>
      </p:sp>
      <p:sp>
        <p:nvSpPr>
          <p:cNvPr id="7" name="Content Placeholder 2">
            <a:extLst>
              <a:ext uri="{FF2B5EF4-FFF2-40B4-BE49-F238E27FC236}">
                <a16:creationId xmlns:a16="http://schemas.microsoft.com/office/drawing/2014/main" id="{7CC96810-01D5-4A1E-BB86-45547D4DB7D1}"/>
              </a:ext>
            </a:extLst>
          </p:cNvPr>
          <p:cNvSpPr>
            <a:spLocks noGrp="1"/>
          </p:cNvSpPr>
          <p:nvPr>
            <p:ph sz="half" idx="1" hasCustomPrompt="1"/>
          </p:nvPr>
        </p:nvSpPr>
        <p:spPr>
          <a:xfrm>
            <a:off x="304802" y="914402"/>
            <a:ext cx="5730239" cy="5486401"/>
          </a:xfrm>
        </p:spPr>
        <p:txBody>
          <a:bodyPr/>
          <a:lstStyle>
            <a:lvl1pPr marL="0" indent="0">
              <a:buNone/>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p:txBody>
      </p:sp>
      <p:sp>
        <p:nvSpPr>
          <p:cNvPr id="2" name="Title 1">
            <a:extLst>
              <a:ext uri="{FF2B5EF4-FFF2-40B4-BE49-F238E27FC236}">
                <a16:creationId xmlns:a16="http://schemas.microsoft.com/office/drawing/2014/main" id="{8C32AF5D-F9ED-4057-BC4C-18DBB585889D}"/>
              </a:ext>
            </a:extLst>
          </p:cNvPr>
          <p:cNvSpPr>
            <a:spLocks noGrp="1"/>
          </p:cNvSpPr>
          <p:nvPr>
            <p:ph type="title"/>
          </p:nvPr>
        </p:nvSpPr>
        <p:spPr/>
        <p:txBody>
          <a:bodyPr/>
          <a:lstStyle/>
          <a:p>
            <a:r>
              <a:rPr lang="en-US"/>
              <a:t>Click to edit Master title style</a:t>
            </a:r>
          </a:p>
        </p:txBody>
      </p:sp>
      <p:sp>
        <p:nvSpPr>
          <p:cNvPr id="5" name="Rectangle 4">
            <a:extLst>
              <a:ext uri="{FF2B5EF4-FFF2-40B4-BE49-F238E27FC236}">
                <a16:creationId xmlns:a16="http://schemas.microsoft.com/office/drawing/2014/main" id="{399FD244-27BD-4BD4-94FD-7273ED3DC624}"/>
              </a:ext>
            </a:extLst>
          </p:cNvPr>
          <p:cNvSpPr/>
          <p:nvPr userDrawn="1"/>
        </p:nvSpPr>
        <p:spPr bwMode="auto">
          <a:xfrm>
            <a:off x="304800" y="914402"/>
            <a:ext cx="5730240" cy="5486401"/>
          </a:xfrm>
          <a:prstGeom prst="rect">
            <a:avLst/>
          </a:prstGeom>
          <a:noFill/>
          <a:ln w="127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CE4E1DD5-7202-4ED6-B956-3F2616852489}"/>
              </a:ext>
            </a:extLst>
          </p:cNvPr>
          <p:cNvSpPr/>
          <p:nvPr userDrawn="1"/>
        </p:nvSpPr>
        <p:spPr bwMode="auto">
          <a:xfrm>
            <a:off x="6156963" y="914402"/>
            <a:ext cx="5730240" cy="5486401"/>
          </a:xfrm>
          <a:prstGeom prst="rect">
            <a:avLst/>
          </a:prstGeom>
          <a:noFill/>
          <a:ln w="127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039815365"/>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Qu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2AF5D-F9ED-4057-BC4C-18DBB585889D}"/>
              </a:ext>
            </a:extLst>
          </p:cNvPr>
          <p:cNvSpPr>
            <a:spLocks noGrp="1"/>
          </p:cNvSpPr>
          <p:nvPr>
            <p:ph type="title"/>
          </p:nvPr>
        </p:nvSpPr>
        <p:spPr/>
        <p:txBody>
          <a:bodyPr/>
          <a:lstStyle/>
          <a:p>
            <a:r>
              <a:rPr lang="en-US"/>
              <a:t>Click to edit Master title style</a:t>
            </a:r>
          </a:p>
        </p:txBody>
      </p:sp>
      <p:sp>
        <p:nvSpPr>
          <p:cNvPr id="5" name="Rectangle 4">
            <a:extLst>
              <a:ext uri="{FF2B5EF4-FFF2-40B4-BE49-F238E27FC236}">
                <a16:creationId xmlns:a16="http://schemas.microsoft.com/office/drawing/2014/main" id="{399FD244-27BD-4BD4-94FD-7273ED3DC624}"/>
              </a:ext>
            </a:extLst>
          </p:cNvPr>
          <p:cNvSpPr/>
          <p:nvPr userDrawn="1"/>
        </p:nvSpPr>
        <p:spPr bwMode="auto">
          <a:xfrm>
            <a:off x="304800" y="914399"/>
            <a:ext cx="5730240" cy="2697480"/>
          </a:xfrm>
          <a:prstGeom prst="rect">
            <a:avLst/>
          </a:prstGeom>
          <a:noFill/>
          <a:ln w="127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882E0D81-8D98-4AF4-AAFE-EEBB18196C7B}"/>
              </a:ext>
            </a:extLst>
          </p:cNvPr>
          <p:cNvSpPr/>
          <p:nvPr userDrawn="1"/>
        </p:nvSpPr>
        <p:spPr bwMode="auto">
          <a:xfrm>
            <a:off x="304800" y="3703320"/>
            <a:ext cx="5730240" cy="2697480"/>
          </a:xfrm>
          <a:prstGeom prst="rect">
            <a:avLst/>
          </a:prstGeom>
          <a:noFill/>
          <a:ln w="127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CE4E1DD5-7202-4ED6-B956-3F2616852489}"/>
              </a:ext>
            </a:extLst>
          </p:cNvPr>
          <p:cNvSpPr/>
          <p:nvPr userDrawn="1"/>
        </p:nvSpPr>
        <p:spPr bwMode="auto">
          <a:xfrm>
            <a:off x="6156963" y="914399"/>
            <a:ext cx="5730240" cy="2697480"/>
          </a:xfrm>
          <a:prstGeom prst="rect">
            <a:avLst/>
          </a:prstGeom>
          <a:noFill/>
          <a:ln w="127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883737DE-7434-4844-B19D-83336FA3D72D}"/>
              </a:ext>
            </a:extLst>
          </p:cNvPr>
          <p:cNvSpPr/>
          <p:nvPr userDrawn="1"/>
        </p:nvSpPr>
        <p:spPr bwMode="auto">
          <a:xfrm>
            <a:off x="6156963" y="3703320"/>
            <a:ext cx="5730240" cy="2697480"/>
          </a:xfrm>
          <a:prstGeom prst="rect">
            <a:avLst/>
          </a:prstGeom>
          <a:noFill/>
          <a:ln w="127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7" name="Content Placeholder 2">
            <a:extLst>
              <a:ext uri="{FF2B5EF4-FFF2-40B4-BE49-F238E27FC236}">
                <a16:creationId xmlns:a16="http://schemas.microsoft.com/office/drawing/2014/main" id="{7CC96810-01D5-4A1E-BB86-45547D4DB7D1}"/>
              </a:ext>
            </a:extLst>
          </p:cNvPr>
          <p:cNvSpPr>
            <a:spLocks noGrp="1"/>
          </p:cNvSpPr>
          <p:nvPr>
            <p:ph sz="half" idx="1" hasCustomPrompt="1"/>
          </p:nvPr>
        </p:nvSpPr>
        <p:spPr>
          <a:xfrm>
            <a:off x="304802" y="914399"/>
            <a:ext cx="5730239" cy="2697480"/>
          </a:xfrm>
        </p:spPr>
        <p:txBody>
          <a:bodyPr/>
          <a:lstStyle>
            <a:lvl1pPr marL="0" indent="0">
              <a:buNone/>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p:txBody>
      </p:sp>
      <p:sp>
        <p:nvSpPr>
          <p:cNvPr id="8" name="Content Placeholder 2">
            <a:extLst>
              <a:ext uri="{FF2B5EF4-FFF2-40B4-BE49-F238E27FC236}">
                <a16:creationId xmlns:a16="http://schemas.microsoft.com/office/drawing/2014/main" id="{4886A028-ABBA-4C83-9B34-58818B73A6CC}"/>
              </a:ext>
            </a:extLst>
          </p:cNvPr>
          <p:cNvSpPr>
            <a:spLocks noGrp="1"/>
          </p:cNvSpPr>
          <p:nvPr>
            <p:ph sz="half" idx="10" hasCustomPrompt="1"/>
          </p:nvPr>
        </p:nvSpPr>
        <p:spPr>
          <a:xfrm>
            <a:off x="6154945" y="914399"/>
            <a:ext cx="5730239" cy="2697480"/>
          </a:xfrm>
        </p:spPr>
        <p:txBody>
          <a:bodyPr/>
          <a:lstStyle>
            <a:lvl1pPr marL="0" indent="0">
              <a:buNone/>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p:txBody>
      </p:sp>
      <p:sp>
        <p:nvSpPr>
          <p:cNvPr id="9" name="Content Placeholder 2">
            <a:extLst>
              <a:ext uri="{FF2B5EF4-FFF2-40B4-BE49-F238E27FC236}">
                <a16:creationId xmlns:a16="http://schemas.microsoft.com/office/drawing/2014/main" id="{2DFB2CE3-C2DA-46AF-99F0-A71BD7923A59}"/>
              </a:ext>
            </a:extLst>
          </p:cNvPr>
          <p:cNvSpPr>
            <a:spLocks noGrp="1"/>
          </p:cNvSpPr>
          <p:nvPr>
            <p:ph sz="half" idx="11" hasCustomPrompt="1"/>
          </p:nvPr>
        </p:nvSpPr>
        <p:spPr>
          <a:xfrm>
            <a:off x="6154945" y="3703320"/>
            <a:ext cx="5730239" cy="2697480"/>
          </a:xfrm>
        </p:spPr>
        <p:txBody>
          <a:bodyPr/>
          <a:lstStyle>
            <a:lvl1pPr marL="0" indent="0">
              <a:buNone/>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p:txBody>
      </p:sp>
      <p:sp>
        <p:nvSpPr>
          <p:cNvPr id="10" name="Content Placeholder 2">
            <a:extLst>
              <a:ext uri="{FF2B5EF4-FFF2-40B4-BE49-F238E27FC236}">
                <a16:creationId xmlns:a16="http://schemas.microsoft.com/office/drawing/2014/main" id="{C6C520D8-FF89-44FF-9CBC-94AF803BF79A}"/>
              </a:ext>
            </a:extLst>
          </p:cNvPr>
          <p:cNvSpPr>
            <a:spLocks noGrp="1"/>
          </p:cNvSpPr>
          <p:nvPr>
            <p:ph sz="half" idx="12" hasCustomPrompt="1"/>
          </p:nvPr>
        </p:nvSpPr>
        <p:spPr>
          <a:xfrm>
            <a:off x="304803" y="3703320"/>
            <a:ext cx="5730239" cy="2697480"/>
          </a:xfrm>
        </p:spPr>
        <p:txBody>
          <a:bodyPr/>
          <a:lstStyle>
            <a:lvl1pPr marL="0" indent="0">
              <a:buNone/>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p:txBody>
      </p:sp>
    </p:spTree>
    <p:extLst>
      <p:ext uri="{BB962C8B-B14F-4D97-AF65-F5344CB8AC3E}">
        <p14:creationId xmlns:p14="http://schemas.microsoft.com/office/powerpoint/2010/main" val="1052760443"/>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9787E3-803E-486B-A3B8-E0444E3F83B3}"/>
              </a:ext>
            </a:extLst>
          </p:cNvPr>
          <p:cNvSpPr txBox="1">
            <a:spLocks/>
          </p:cNvSpPr>
          <p:nvPr userDrawn="1"/>
        </p:nvSpPr>
        <p:spPr>
          <a:xfrm>
            <a:off x="340360" y="4422099"/>
            <a:ext cx="10515600" cy="584775"/>
          </a:xfrm>
          <a:prstGeom prst="rect">
            <a:avLst/>
          </a:prstGeom>
        </p:spPr>
        <p:txBody>
          <a:bodyPr>
            <a:spAutoFit/>
          </a:bodyPr>
          <a:lstStyle>
            <a:lvl1pPr algn="ctr"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2400" b="1">
                <a:solidFill>
                  <a:srgbClr val="777777"/>
                </a:solidFill>
                <a:latin typeface="Verdana" pitchFamily="34" charset="0"/>
              </a:defRPr>
            </a:lvl2pPr>
            <a:lvl3pPr algn="l" rtl="0" eaLnBrk="1" fontAlgn="base" hangingPunct="1">
              <a:spcBef>
                <a:spcPct val="0"/>
              </a:spcBef>
              <a:spcAft>
                <a:spcPct val="0"/>
              </a:spcAft>
              <a:defRPr sz="2400" b="1">
                <a:solidFill>
                  <a:srgbClr val="777777"/>
                </a:solidFill>
                <a:latin typeface="Verdana" pitchFamily="34" charset="0"/>
              </a:defRPr>
            </a:lvl3pPr>
            <a:lvl4pPr algn="l" rtl="0" eaLnBrk="1" fontAlgn="base" hangingPunct="1">
              <a:spcBef>
                <a:spcPct val="0"/>
              </a:spcBef>
              <a:spcAft>
                <a:spcPct val="0"/>
              </a:spcAft>
              <a:defRPr sz="2400" b="1">
                <a:solidFill>
                  <a:srgbClr val="777777"/>
                </a:solidFill>
                <a:latin typeface="Verdana" pitchFamily="34" charset="0"/>
              </a:defRPr>
            </a:lvl4pPr>
            <a:lvl5pPr algn="l" rtl="0" eaLnBrk="1" fontAlgn="base" hangingPunct="1">
              <a:spcBef>
                <a:spcPct val="0"/>
              </a:spcBef>
              <a:spcAft>
                <a:spcPct val="0"/>
              </a:spcAft>
              <a:defRPr sz="2400" b="1">
                <a:solidFill>
                  <a:srgbClr val="777777"/>
                </a:solidFill>
                <a:latin typeface="Verdana" pitchFamily="34" charset="0"/>
              </a:defRPr>
            </a:lvl5pPr>
            <a:lvl6pPr marL="457189" algn="l" rtl="0" eaLnBrk="1" fontAlgn="base" hangingPunct="1">
              <a:spcBef>
                <a:spcPct val="0"/>
              </a:spcBef>
              <a:spcAft>
                <a:spcPct val="0"/>
              </a:spcAft>
              <a:defRPr sz="2400" b="1">
                <a:solidFill>
                  <a:srgbClr val="777777"/>
                </a:solidFill>
                <a:latin typeface="Verdana" pitchFamily="34" charset="0"/>
              </a:defRPr>
            </a:lvl6pPr>
            <a:lvl7pPr marL="914377" algn="l" rtl="0" eaLnBrk="1" fontAlgn="base" hangingPunct="1">
              <a:spcBef>
                <a:spcPct val="0"/>
              </a:spcBef>
              <a:spcAft>
                <a:spcPct val="0"/>
              </a:spcAft>
              <a:defRPr sz="2400" b="1">
                <a:solidFill>
                  <a:srgbClr val="777777"/>
                </a:solidFill>
                <a:latin typeface="Verdana" pitchFamily="34" charset="0"/>
              </a:defRPr>
            </a:lvl7pPr>
            <a:lvl8pPr marL="1371566" algn="l" rtl="0" eaLnBrk="1" fontAlgn="base" hangingPunct="1">
              <a:spcBef>
                <a:spcPct val="0"/>
              </a:spcBef>
              <a:spcAft>
                <a:spcPct val="0"/>
              </a:spcAft>
              <a:defRPr sz="2400" b="1">
                <a:solidFill>
                  <a:srgbClr val="777777"/>
                </a:solidFill>
                <a:latin typeface="Verdana" pitchFamily="34" charset="0"/>
              </a:defRPr>
            </a:lvl8pPr>
            <a:lvl9pPr marL="1828754" algn="l" rtl="0" eaLnBrk="1" fontAlgn="base" hangingPunct="1">
              <a:spcBef>
                <a:spcPct val="0"/>
              </a:spcBef>
              <a:spcAft>
                <a:spcPct val="0"/>
              </a:spcAft>
              <a:defRPr sz="2400" b="1">
                <a:solidFill>
                  <a:srgbClr val="777777"/>
                </a:solidFill>
                <a:latin typeface="Verdana" pitchFamily="34" charset="0"/>
              </a:defRPr>
            </a:lvl9pPr>
          </a:lstStyle>
          <a:p>
            <a:endParaRPr lang="en-US" sz="3200" kern="0" dirty="0"/>
          </a:p>
        </p:txBody>
      </p:sp>
      <p:sp>
        <p:nvSpPr>
          <p:cNvPr id="7" name="Text Placeholder 6">
            <a:extLst>
              <a:ext uri="{FF2B5EF4-FFF2-40B4-BE49-F238E27FC236}">
                <a16:creationId xmlns:a16="http://schemas.microsoft.com/office/drawing/2014/main" id="{E163FD63-0560-400C-8175-CB58AFD98B47}"/>
              </a:ext>
            </a:extLst>
          </p:cNvPr>
          <p:cNvSpPr>
            <a:spLocks noGrp="1"/>
          </p:cNvSpPr>
          <p:nvPr>
            <p:ph type="body" sz="quarter" idx="10"/>
          </p:nvPr>
        </p:nvSpPr>
        <p:spPr>
          <a:xfrm>
            <a:off x="121919" y="3966231"/>
            <a:ext cx="6888481" cy="492443"/>
          </a:xfrm>
          <a:prstGeom prst="rect">
            <a:avLst/>
          </a:prstGeom>
        </p:spPr>
        <p:txBody>
          <a:bodyPr wrap="square" tIns="0" bIns="0">
            <a:spAutoFit/>
          </a:bodyPr>
          <a:lstStyle>
            <a:lvl1pPr marL="0" indent="0">
              <a:buNone/>
              <a:defRPr sz="3200">
                <a:solidFill>
                  <a:schemeClr val="bg1"/>
                </a:solidFill>
                <a:latin typeface="+mj-lt"/>
              </a:defRPr>
            </a:lvl1pPr>
            <a:lvl2pPr marL="457188" indent="0">
              <a:buNone/>
              <a:defRPr sz="3200">
                <a:solidFill>
                  <a:schemeClr val="bg1"/>
                </a:solidFill>
                <a:latin typeface="+mj-lt"/>
              </a:defRPr>
            </a:lvl2pPr>
            <a:lvl3pPr marL="914377" indent="0">
              <a:buNone/>
              <a:defRPr sz="3200">
                <a:solidFill>
                  <a:schemeClr val="bg1"/>
                </a:solidFill>
                <a:latin typeface="+mj-lt"/>
              </a:defRPr>
            </a:lvl3pPr>
            <a:lvl4pPr marL="1371566" indent="0">
              <a:buNone/>
              <a:defRPr sz="3200">
                <a:solidFill>
                  <a:schemeClr val="bg1"/>
                </a:solidFill>
                <a:latin typeface="+mj-lt"/>
              </a:defRPr>
            </a:lvl4pPr>
            <a:lvl5pPr marL="1828755" indent="0">
              <a:buNone/>
              <a:defRPr sz="3200">
                <a:solidFill>
                  <a:schemeClr val="bg1"/>
                </a:solidFill>
                <a:latin typeface="+mj-lt"/>
              </a:defRPr>
            </a:lvl5pPr>
          </a:lstStyle>
          <a:p>
            <a:pPr lvl="0"/>
            <a:endParaRPr lang="en-US" dirty="0"/>
          </a:p>
        </p:txBody>
      </p:sp>
      <p:sp>
        <p:nvSpPr>
          <p:cNvPr id="8" name="Text Placeholder 6">
            <a:extLst>
              <a:ext uri="{FF2B5EF4-FFF2-40B4-BE49-F238E27FC236}">
                <a16:creationId xmlns:a16="http://schemas.microsoft.com/office/drawing/2014/main" id="{43E929EF-D1D7-4778-8325-82A2A7EB6350}"/>
              </a:ext>
            </a:extLst>
          </p:cNvPr>
          <p:cNvSpPr>
            <a:spLocks noGrp="1"/>
          </p:cNvSpPr>
          <p:nvPr>
            <p:ph type="body" sz="quarter" idx="11"/>
          </p:nvPr>
        </p:nvSpPr>
        <p:spPr>
          <a:xfrm>
            <a:off x="121919" y="4458674"/>
            <a:ext cx="6888481" cy="538609"/>
          </a:xfrm>
          <a:prstGeom prst="rect">
            <a:avLst/>
          </a:prstGeom>
        </p:spPr>
        <p:txBody>
          <a:bodyPr wrap="square" tIns="0" bIns="45720">
            <a:spAutoFit/>
          </a:bodyPr>
          <a:lstStyle>
            <a:lvl1pPr marL="0" indent="0">
              <a:buNone/>
              <a:defRPr sz="3200">
                <a:solidFill>
                  <a:schemeClr val="bg1"/>
                </a:solidFill>
                <a:latin typeface="+mj-lt"/>
              </a:defRPr>
            </a:lvl1pPr>
            <a:lvl2pPr marL="457188" indent="0">
              <a:buNone/>
              <a:defRPr sz="3200">
                <a:solidFill>
                  <a:schemeClr val="bg1"/>
                </a:solidFill>
                <a:latin typeface="+mj-lt"/>
              </a:defRPr>
            </a:lvl2pPr>
            <a:lvl3pPr marL="914377" indent="0">
              <a:buNone/>
              <a:defRPr sz="3200">
                <a:solidFill>
                  <a:schemeClr val="bg1"/>
                </a:solidFill>
                <a:latin typeface="+mj-lt"/>
              </a:defRPr>
            </a:lvl3pPr>
            <a:lvl4pPr marL="1371566" indent="0">
              <a:buNone/>
              <a:defRPr sz="3200">
                <a:solidFill>
                  <a:schemeClr val="bg1"/>
                </a:solidFill>
                <a:latin typeface="+mj-lt"/>
              </a:defRPr>
            </a:lvl4pPr>
            <a:lvl5pPr marL="1828755" indent="0">
              <a:buNone/>
              <a:defRPr sz="3200">
                <a:solidFill>
                  <a:schemeClr val="bg1"/>
                </a:solidFill>
                <a:latin typeface="+mj-lt"/>
              </a:defRPr>
            </a:lvl5pPr>
          </a:lstStyle>
          <a:p>
            <a:pPr lvl="0"/>
            <a:endParaRPr lang="en-US" dirty="0"/>
          </a:p>
        </p:txBody>
      </p:sp>
      <p:sp>
        <p:nvSpPr>
          <p:cNvPr id="9" name="Text Placeholder 6">
            <a:extLst>
              <a:ext uri="{FF2B5EF4-FFF2-40B4-BE49-F238E27FC236}">
                <a16:creationId xmlns:a16="http://schemas.microsoft.com/office/drawing/2014/main" id="{07286AE4-19F8-4DD1-8C7C-C1E4A1C42355}"/>
              </a:ext>
            </a:extLst>
          </p:cNvPr>
          <p:cNvSpPr>
            <a:spLocks noGrp="1"/>
          </p:cNvSpPr>
          <p:nvPr>
            <p:ph type="body" sz="quarter" idx="12"/>
          </p:nvPr>
        </p:nvSpPr>
        <p:spPr>
          <a:xfrm>
            <a:off x="121919" y="4997283"/>
            <a:ext cx="6888481" cy="276999"/>
          </a:xfrm>
          <a:prstGeom prst="rect">
            <a:avLst/>
          </a:prstGeom>
        </p:spPr>
        <p:txBody>
          <a:bodyPr wrap="square" tIns="0" bIns="0">
            <a:spAutoFit/>
          </a:bodyPr>
          <a:lstStyle>
            <a:lvl1pPr marL="0" indent="0">
              <a:buNone/>
              <a:defRPr sz="1800">
                <a:solidFill>
                  <a:schemeClr val="bg1"/>
                </a:solidFill>
                <a:latin typeface="+mj-lt"/>
              </a:defRPr>
            </a:lvl1pPr>
            <a:lvl2pPr marL="457188" indent="0">
              <a:buNone/>
              <a:defRPr sz="3200">
                <a:solidFill>
                  <a:schemeClr val="bg1"/>
                </a:solidFill>
                <a:latin typeface="+mj-lt"/>
              </a:defRPr>
            </a:lvl2pPr>
            <a:lvl3pPr marL="914377" indent="0">
              <a:buNone/>
              <a:defRPr sz="3200">
                <a:solidFill>
                  <a:schemeClr val="bg1"/>
                </a:solidFill>
                <a:latin typeface="+mj-lt"/>
              </a:defRPr>
            </a:lvl3pPr>
            <a:lvl4pPr marL="1371566" indent="0">
              <a:buNone/>
              <a:defRPr sz="3200">
                <a:solidFill>
                  <a:schemeClr val="bg1"/>
                </a:solidFill>
                <a:latin typeface="+mj-lt"/>
              </a:defRPr>
            </a:lvl4pPr>
            <a:lvl5pPr marL="1828755" indent="0">
              <a:buNone/>
              <a:defRPr sz="3200">
                <a:solidFill>
                  <a:schemeClr val="bg1"/>
                </a:solidFill>
                <a:latin typeface="+mj-lt"/>
              </a:defRPr>
            </a:lvl5pPr>
          </a:lstStyle>
          <a:p>
            <a:pPr lvl="0"/>
            <a:endParaRPr lang="en-US" dirty="0"/>
          </a:p>
        </p:txBody>
      </p:sp>
    </p:spTree>
    <p:extLst>
      <p:ext uri="{BB962C8B-B14F-4D97-AF65-F5344CB8AC3E}">
        <p14:creationId xmlns:p14="http://schemas.microsoft.com/office/powerpoint/2010/main" val="26283728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sz="3200" b="1" i="0" baseline="0">
                <a:solidFill>
                  <a:schemeClr val="bg1"/>
                </a:solidFill>
                <a:latin typeface="Arial Bold"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sz="2400" baseline="0">
                <a:solidFill>
                  <a:schemeClr val="bg1"/>
                </a:solidFill>
                <a:latin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solidFill>
                  <a:schemeClr val="bg1">
                    <a:lumMod val="95000"/>
                    <a:lumOff val="5000"/>
                  </a:schemeClr>
                </a:solidFill>
                <a:latin typeface="Arial" charset="0"/>
              </a:rPr>
              <a:pPr>
                <a:defRPr/>
              </a:pPr>
              <a:t>‹#›</a:t>
            </a:fld>
            <a:endParaRPr lang="uk-UA" sz="1200" dirty="0">
              <a:solidFill>
                <a:schemeClr val="bg1">
                  <a:lumMod val="95000"/>
                  <a:lumOff val="5000"/>
                </a:schemeClr>
              </a:solidFill>
            </a:endParaRPr>
          </a:p>
        </p:txBody>
      </p:sp>
      <p:sp>
        <p:nvSpPr>
          <p:cNvPr id="4" name="TextBox 3"/>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PPBE</a:t>
            </a:r>
            <a:r>
              <a:rPr lang="en-US" sz="800" baseline="0" dirty="0">
                <a:solidFill>
                  <a:schemeClr val="bg1"/>
                </a:solidFill>
              </a:rPr>
              <a:t> 22 Existing Project – New Content  </a:t>
            </a:r>
            <a:endParaRPr lang="en-US" sz="800" dirty="0">
              <a:solidFill>
                <a:schemeClr val="bg1"/>
              </a:solidFill>
            </a:endParaRPr>
          </a:p>
        </p:txBody>
      </p:sp>
    </p:spTree>
    <p:extLst>
      <p:ext uri="{BB962C8B-B14F-4D97-AF65-F5344CB8AC3E}">
        <p14:creationId xmlns:p14="http://schemas.microsoft.com/office/powerpoint/2010/main" val="1400681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_for_Mission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951540-E53C-E74E-9A92-C692D23003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6687967" y="1307364"/>
            <a:ext cx="5055650" cy="5078321"/>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CE6B4E2-F6A1-AB41-B966-6EB53929315C}" type="datetime3">
              <a:rPr lang="en-US" smtClean="0"/>
              <a:t>22 August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78B22182-A2A4-CB46-9920-A744C95DAC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cxnSp>
        <p:nvCxnSpPr>
          <p:cNvPr id="9" name="Straight Connector 8">
            <a:extLst>
              <a:ext uri="{FF2B5EF4-FFF2-40B4-BE49-F238E27FC236}">
                <a16:creationId xmlns:a16="http://schemas.microsoft.com/office/drawing/2014/main" id="{C493A17E-A766-8A4A-85E7-BE709339B9D1}"/>
              </a:ext>
            </a:extLst>
          </p:cNvPr>
          <p:cNvCxnSpPr/>
          <p:nvPr userDrawn="1"/>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6693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34067" y="0"/>
            <a:ext cx="9144000" cy="1066800"/>
          </a:xfrm>
          <a:prstGeom prst="rect">
            <a:avLst/>
          </a:prstGeom>
        </p:spPr>
        <p:txBody>
          <a:bodyPr anchor="ctr"/>
          <a:lstStyle>
            <a:lvl1pPr>
              <a:defRPr sz="2400" baseline="0">
                <a:solidFill>
                  <a:schemeClr val="bg1"/>
                </a:solidFill>
                <a:latin typeface="Arial Bold" charset="0"/>
              </a:defRPr>
            </a:lvl1pPr>
          </a:lstStyle>
          <a:p>
            <a:r>
              <a:rPr lang="en-US" dirty="0"/>
              <a:t>Click to edit Master title style</a:t>
            </a:r>
          </a:p>
        </p:txBody>
      </p:sp>
      <p:sp>
        <p:nvSpPr>
          <p:cNvPr id="3" name="Content Placeholder 2"/>
          <p:cNvSpPr>
            <a:spLocks noGrp="1"/>
          </p:cNvSpPr>
          <p:nvPr>
            <p:ph idx="1"/>
          </p:nvPr>
        </p:nvSpPr>
        <p:spPr>
          <a:xfrm>
            <a:off x="609600" y="1600200"/>
            <a:ext cx="10972800" cy="1664558"/>
          </a:xfrm>
          <a:prstGeom prst="rect">
            <a:avLst/>
          </a:prstGeom>
        </p:spPr>
        <p:txBody>
          <a:bodyPr>
            <a:noAutofit/>
          </a:bodyPr>
          <a:lstStyle>
            <a:lvl1pPr marL="0" indent="0">
              <a:lnSpc>
                <a:spcPct val="95000"/>
              </a:lnSpc>
              <a:spcBef>
                <a:spcPts val="1000"/>
              </a:spcBef>
              <a:buFontTx/>
              <a:buNone/>
              <a:tabLst/>
              <a:defRPr sz="1800" b="1" i="0" baseline="0">
                <a:solidFill>
                  <a:schemeClr val="bg1"/>
                </a:solidFill>
                <a:latin typeface="arial" charset="0"/>
              </a:defRPr>
            </a:lvl1pPr>
            <a:lvl2pPr marL="279400" indent="-165100">
              <a:lnSpc>
                <a:spcPct val="95000"/>
              </a:lnSpc>
              <a:spcBef>
                <a:spcPts val="500"/>
              </a:spcBef>
              <a:buFont typeface="Arial" charset="0"/>
              <a:buChar char="•"/>
              <a:tabLst/>
              <a:defRPr sz="1800" baseline="0">
                <a:solidFill>
                  <a:schemeClr val="bg1"/>
                </a:solidFill>
                <a:latin typeface="arial" charset="0"/>
              </a:defRPr>
            </a:lvl2pPr>
            <a:lvl3pPr marL="571500" indent="-228600">
              <a:lnSpc>
                <a:spcPct val="95000"/>
              </a:lnSpc>
              <a:spcBef>
                <a:spcPts val="500"/>
              </a:spcBef>
              <a:buFont typeface=".AppleSystemUIFont" charset="-120"/>
              <a:buChar char="‒"/>
              <a:tabLst/>
              <a:defRPr sz="1800" baseline="0">
                <a:solidFill>
                  <a:schemeClr val="bg1"/>
                </a:solidFill>
                <a:latin typeface="arial" charset="0"/>
              </a:defRPr>
            </a:lvl3pPr>
            <a:lvl4pPr>
              <a:lnSpc>
                <a:spcPct val="95000"/>
              </a:lnSpc>
              <a:spcBef>
                <a:spcPts val="500"/>
              </a:spcBef>
              <a:defRPr sz="1800" baseline="0">
                <a:solidFill>
                  <a:schemeClr val="bg1"/>
                </a:solidFill>
                <a:latin typeface="arial" charset="0"/>
              </a:defRPr>
            </a:lvl4pPr>
            <a:lvl5pPr>
              <a:lnSpc>
                <a:spcPct val="95000"/>
              </a:lnSpc>
              <a:spcBef>
                <a:spcPts val="500"/>
              </a:spcBef>
              <a:defRPr sz="1800" baseline="0">
                <a:solidFill>
                  <a:schemeClr val="bg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200" baseline="0" smtClean="0">
                <a:solidFill>
                  <a:schemeClr val="bg1"/>
                </a:solidFill>
                <a:latin typeface="Calibri"/>
                <a:ea typeface=""/>
              </a:defRPr>
            </a:lvl1pPr>
          </a:lstStyle>
          <a:p>
            <a:pPr>
              <a:defRPr/>
            </a:pPr>
            <a:fld id="{E8CC769F-ADCB-2641-BD2F-4076D1C41918}" type="slidenum">
              <a:rPr lang="uk-UA" sz="800" smtClean="0">
                <a:latin typeface="Arial" charset="0"/>
              </a:rPr>
              <a:pPr>
                <a:defRPr/>
              </a:pPr>
              <a:t>‹#›</a:t>
            </a:fld>
            <a:endParaRPr lang="uk-UA" dirty="0"/>
          </a:p>
        </p:txBody>
      </p:sp>
    </p:spTree>
    <p:extLst>
      <p:ext uri="{BB962C8B-B14F-4D97-AF65-F5344CB8AC3E}">
        <p14:creationId xmlns:p14="http://schemas.microsoft.com/office/powerpoint/2010/main" val="1794793705"/>
      </p:ext>
    </p:extLst>
  </p:cSld>
  <p:clrMapOvr>
    <a:masterClrMapping/>
  </p:clrMapOvr>
  <p:extLst>
    <p:ext uri="{DCECCB84-F9BA-43D5-87BE-67443E8EF086}">
      <p15:sldGuideLst xmlns:p15="http://schemas.microsoft.com/office/powerpoint/2012/main">
        <p15:guide id="1" orient="horz" pos="816">
          <p15:clr>
            <a:srgbClr val="FBAE40"/>
          </p15:clr>
        </p15:guide>
        <p15:guide id="2" pos="3840">
          <p15:clr>
            <a:srgbClr val="FBAE40"/>
          </p15:clr>
        </p15:guide>
        <p15:guide id="3" pos="678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a:xfrm>
            <a:off x="609600" y="6173788"/>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pPr>
              <a:defRPr/>
            </a:pPr>
            <a:endParaRPr lang="en-US" dirty="0"/>
          </a:p>
        </p:txBody>
      </p:sp>
      <p:sp>
        <p:nvSpPr>
          <p:cNvPr id="6" name="Footer Placeholder 4"/>
          <p:cNvSpPr>
            <a:spLocks noGrp="1"/>
          </p:cNvSpPr>
          <p:nvPr>
            <p:ph type="ftr" sz="quarter" idx="11"/>
          </p:nvPr>
        </p:nvSpPr>
        <p:spPr>
          <a:xfrm>
            <a:off x="4064000" y="6161924"/>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pPr>
              <a:defRPr/>
            </a:pPr>
            <a:endParaRPr lang="en-US" dirty="0"/>
          </a:p>
        </p:txBody>
      </p:sp>
      <p:sp>
        <p:nvSpPr>
          <p:cNvPr id="8"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dirty="0"/>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PPBE</a:t>
            </a:r>
            <a:r>
              <a:rPr lang="en-US" sz="800" baseline="0" dirty="0">
                <a:solidFill>
                  <a:schemeClr val="bg1"/>
                </a:solidFill>
              </a:rPr>
              <a:t> 22 Existing Project – New Content  </a:t>
            </a:r>
            <a:endParaRPr lang="en-US" sz="800" dirty="0">
              <a:solidFill>
                <a:schemeClr val="bg1"/>
              </a:solidFill>
            </a:endParaRPr>
          </a:p>
        </p:txBody>
      </p:sp>
    </p:spTree>
    <p:extLst>
      <p:ext uri="{BB962C8B-B14F-4D97-AF65-F5344CB8AC3E}">
        <p14:creationId xmlns:p14="http://schemas.microsoft.com/office/powerpoint/2010/main" val="42002247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600" y="6126164"/>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pPr>
              <a:defRPr/>
            </a:pPr>
            <a:endParaRPr lang="en-US" dirty="0"/>
          </a:p>
        </p:txBody>
      </p:sp>
      <p:sp>
        <p:nvSpPr>
          <p:cNvPr id="8" name="Footer Placeholder 4"/>
          <p:cNvSpPr>
            <a:spLocks noGrp="1"/>
          </p:cNvSpPr>
          <p:nvPr>
            <p:ph type="ftr" sz="quarter" idx="11"/>
          </p:nvPr>
        </p:nvSpPr>
        <p:spPr>
          <a:xfrm>
            <a:off x="4165600" y="6126164"/>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pPr>
              <a:defRPr/>
            </a:pPr>
            <a:endParaRPr lang="en-US" dirty="0"/>
          </a:p>
        </p:txBody>
      </p:sp>
      <p:sp>
        <p:nvSpPr>
          <p:cNvPr id="10"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dirty="0"/>
          </a:p>
        </p:txBody>
      </p:sp>
      <p:sp>
        <p:nvSpPr>
          <p:cNvPr id="11" name="TextBox 10"/>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PPBE</a:t>
            </a:r>
            <a:r>
              <a:rPr lang="en-US" sz="800" baseline="0" dirty="0">
                <a:solidFill>
                  <a:schemeClr val="bg1"/>
                </a:solidFill>
              </a:rPr>
              <a:t> 22 Existing Project – New Content  </a:t>
            </a:r>
            <a:endParaRPr lang="en-US" sz="800" dirty="0">
              <a:solidFill>
                <a:schemeClr val="bg1"/>
              </a:solidFill>
            </a:endParaRPr>
          </a:p>
        </p:txBody>
      </p:sp>
    </p:spTree>
    <p:extLst>
      <p:ext uri="{BB962C8B-B14F-4D97-AF65-F5344CB8AC3E}">
        <p14:creationId xmlns:p14="http://schemas.microsoft.com/office/powerpoint/2010/main" val="31518534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25600" y="0"/>
            <a:ext cx="9144000" cy="1066800"/>
          </a:xfrm>
          <a:prstGeom prst="rect">
            <a:avLst/>
          </a:prstGeom>
        </p:spPr>
        <p:txBody>
          <a:bodyPr anchor="ctr"/>
          <a:lstStyle>
            <a:lvl1pPr>
              <a:defRPr lang="en-US" sz="2400" baseline="0">
                <a:solidFill>
                  <a:schemeClr val="bg1"/>
                </a:solidFill>
                <a:latin typeface="Arial Bold" charset="0"/>
              </a:defRPr>
            </a:lvl1pPr>
          </a:lstStyle>
          <a:p>
            <a:pPr lvl="0"/>
            <a:r>
              <a:rPr lang="en-US" dirty="0"/>
              <a:t>Click to edit Master title style</a:t>
            </a:r>
          </a:p>
        </p:txBody>
      </p:sp>
      <p:sp>
        <p:nvSpPr>
          <p:cNvPr id="4" name="TextBox 3"/>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FY18</a:t>
            </a:r>
            <a:r>
              <a:rPr lang="en-US" sz="800" baseline="0" dirty="0">
                <a:solidFill>
                  <a:schemeClr val="bg1"/>
                </a:solidFill>
              </a:rPr>
              <a:t> Mid Year Review</a:t>
            </a:r>
            <a:endParaRPr lang="en-US" sz="800" dirty="0">
              <a:solidFill>
                <a:schemeClr val="bg1"/>
              </a:solidFill>
            </a:endParaRPr>
          </a:p>
        </p:txBody>
      </p:sp>
    </p:spTree>
    <p:extLst>
      <p:ext uri="{BB962C8B-B14F-4D97-AF65-F5344CB8AC3E}">
        <p14:creationId xmlns:p14="http://schemas.microsoft.com/office/powerpoint/2010/main" val="19895758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dirty="0"/>
          </a:p>
        </p:txBody>
      </p:sp>
      <p:sp>
        <p:nvSpPr>
          <p:cNvPr id="6" name="TextBox 5"/>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PPBE</a:t>
            </a:r>
            <a:r>
              <a:rPr lang="en-US" sz="800" baseline="0" dirty="0">
                <a:solidFill>
                  <a:schemeClr val="bg1"/>
                </a:solidFill>
              </a:rPr>
              <a:t> 22 Existing Project – New Content  </a:t>
            </a:r>
            <a:endParaRPr lang="en-US" sz="800" dirty="0">
              <a:solidFill>
                <a:schemeClr val="bg1"/>
              </a:solidFill>
            </a:endParaRPr>
          </a:p>
        </p:txBody>
      </p:sp>
    </p:spTree>
    <p:extLst>
      <p:ext uri="{BB962C8B-B14F-4D97-AF65-F5344CB8AC3E}">
        <p14:creationId xmlns:p14="http://schemas.microsoft.com/office/powerpoint/2010/main" val="24233152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445127"/>
            <a:ext cx="4011084" cy="872288"/>
          </a:xfrm>
          <a:prstGeom prst="rect">
            <a:avLst/>
          </a:prstGeom>
        </p:spPr>
        <p:txBody>
          <a:bodyPr anchor="b"/>
          <a:lstStyle>
            <a:lvl1pPr algn="l">
              <a:defRPr sz="2000" b="1">
                <a:solidFill>
                  <a:schemeClr val="bg1"/>
                </a:solidFill>
              </a:defRPr>
            </a:lvl1pPr>
          </a:lstStyle>
          <a:p>
            <a:r>
              <a:rPr lang="en-US"/>
              <a:t>Click to edit Master title style</a:t>
            </a:r>
          </a:p>
        </p:txBody>
      </p:sp>
      <p:sp>
        <p:nvSpPr>
          <p:cNvPr id="3" name="Content Placeholder 2"/>
          <p:cNvSpPr>
            <a:spLocks noGrp="1"/>
          </p:cNvSpPr>
          <p:nvPr>
            <p:ph idx="1"/>
          </p:nvPr>
        </p:nvSpPr>
        <p:spPr>
          <a:xfrm>
            <a:off x="4766733" y="1445127"/>
            <a:ext cx="6815667" cy="4393616"/>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599" y="2500560"/>
            <a:ext cx="4011084" cy="3521328"/>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200" baseline="0" smtClean="0">
                <a:solidFill>
                  <a:schemeClr val="bg1"/>
                </a:solidFill>
                <a:latin typeface="Calibri"/>
                <a:ea typeface=""/>
              </a:defRPr>
            </a:lvl1pPr>
          </a:lstStyle>
          <a:p>
            <a:pPr>
              <a:defRPr/>
            </a:pPr>
            <a:fld id="{E8CC769F-ADCB-2641-BD2F-4076D1C41918}" type="slidenum">
              <a:rPr lang="uk-UA" sz="800" smtClean="0">
                <a:latin typeface="Arial" charset="0"/>
              </a:rPr>
              <a:pPr>
                <a:defRPr/>
              </a:pPr>
              <a:t>‹#›</a:t>
            </a:fld>
            <a:endParaRPr lang="uk-UA" dirty="0"/>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PPBE</a:t>
            </a:r>
            <a:r>
              <a:rPr lang="en-US" sz="800" baseline="0" dirty="0">
                <a:solidFill>
                  <a:schemeClr val="bg1"/>
                </a:solidFill>
              </a:rPr>
              <a:t> 22 Existing Project – New Content  </a:t>
            </a:r>
            <a:endParaRPr lang="en-US" sz="800" dirty="0">
              <a:solidFill>
                <a:schemeClr val="bg1"/>
              </a:solidFill>
            </a:endParaRPr>
          </a:p>
        </p:txBody>
      </p:sp>
    </p:spTree>
    <p:extLst>
      <p:ext uri="{BB962C8B-B14F-4D97-AF65-F5344CB8AC3E}">
        <p14:creationId xmlns:p14="http://schemas.microsoft.com/office/powerpoint/2010/main" val="2565095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a:solidFill>
            <a:schemeClr val="tx1"/>
          </a:solidFill>
        </p:spPr>
        <p:txBody>
          <a:bodyPr anchor="b"/>
          <a:lstStyle>
            <a:lvl1pPr algn="l">
              <a:defRPr sz="20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2389717" y="1548063"/>
            <a:ext cx="7315200" cy="3179512"/>
          </a:xfrm>
          <a:prstGeom prst="rect">
            <a:avLst/>
          </a:prstGeom>
          <a:solidFill>
            <a:schemeClr val="tx1"/>
          </a:solidFill>
        </p:spPr>
        <p:txBody>
          <a:bodyPr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a:solidFill>
            <a:schemeClr val="tx1"/>
          </a:solidFill>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dirty="0"/>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PPBE</a:t>
            </a:r>
            <a:r>
              <a:rPr lang="en-US" sz="800" baseline="0" dirty="0">
                <a:solidFill>
                  <a:schemeClr val="bg1"/>
                </a:solidFill>
              </a:rPr>
              <a:t> 22 Existing Project – New Content  </a:t>
            </a:r>
            <a:endParaRPr lang="en-US" sz="800" dirty="0">
              <a:solidFill>
                <a:schemeClr val="bg1"/>
              </a:solidFill>
            </a:endParaRPr>
          </a:p>
        </p:txBody>
      </p:sp>
    </p:spTree>
    <p:extLst>
      <p:ext uri="{BB962C8B-B14F-4D97-AF65-F5344CB8AC3E}">
        <p14:creationId xmlns:p14="http://schemas.microsoft.com/office/powerpoint/2010/main" val="37326972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dirty="0"/>
          </a:p>
        </p:txBody>
      </p:sp>
      <p:sp>
        <p:nvSpPr>
          <p:cNvPr id="8" name="TextBox 7"/>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PPBE</a:t>
            </a:r>
            <a:r>
              <a:rPr lang="en-US" sz="800" baseline="0" dirty="0">
                <a:solidFill>
                  <a:schemeClr val="bg1"/>
                </a:solidFill>
              </a:rPr>
              <a:t> 22 Existing Project – New Content  </a:t>
            </a:r>
            <a:endParaRPr lang="en-US" sz="800" dirty="0">
              <a:solidFill>
                <a:schemeClr val="bg1"/>
              </a:solidFill>
            </a:endParaRPr>
          </a:p>
        </p:txBody>
      </p:sp>
    </p:spTree>
    <p:extLst>
      <p:ext uri="{BB962C8B-B14F-4D97-AF65-F5344CB8AC3E}">
        <p14:creationId xmlns:p14="http://schemas.microsoft.com/office/powerpoint/2010/main" val="15160054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ue 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91FA71E-0212-4DBE-A395-9FE7E0C98054}"/>
              </a:ext>
            </a:extLst>
          </p:cNvPr>
          <p:cNvSpPr/>
          <p:nvPr userDrawn="1"/>
        </p:nvSpPr>
        <p:spPr>
          <a:xfrm>
            <a:off x="-1" y="-54243"/>
            <a:ext cx="12192001" cy="4803982"/>
          </a:xfrm>
          <a:prstGeom prst="rect">
            <a:avLst/>
          </a:prstGeom>
          <a:solidFill>
            <a:srgbClr val="003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2">
            <a:extLst>
              <a:ext uri="{FF2B5EF4-FFF2-40B4-BE49-F238E27FC236}">
                <a16:creationId xmlns:a16="http://schemas.microsoft.com/office/drawing/2014/main" id="{399F38E9-0B99-4D1D-B88F-6FAB4BE28607}"/>
              </a:ext>
            </a:extLst>
          </p:cNvPr>
          <p:cNvSpPr>
            <a:spLocks noGrp="1"/>
          </p:cNvSpPr>
          <p:nvPr>
            <p:ph type="body" sz="quarter" idx="15" hasCustomPrompt="1"/>
          </p:nvPr>
        </p:nvSpPr>
        <p:spPr>
          <a:xfrm>
            <a:off x="639968" y="4990191"/>
            <a:ext cx="5803900" cy="439737"/>
          </a:xfrm>
          <a:prstGeom prst="rect">
            <a:avLst/>
          </a:prstGeom>
        </p:spPr>
        <p:txBody>
          <a:bodyPr/>
          <a:lstStyle>
            <a:lvl1pPr marL="0" indent="0" algn="l">
              <a:lnSpc>
                <a:spcPct val="100000"/>
              </a:lnSpc>
              <a:spcBef>
                <a:spcPts val="0"/>
              </a:spcBef>
              <a:buNone/>
              <a:defRPr lang="en-US" sz="2800" b="1" kern="1200" dirty="0" smtClean="0">
                <a:solidFill>
                  <a:srgbClr val="003478"/>
                </a:solidFill>
                <a:latin typeface="+mn-lt"/>
                <a:ea typeface="+mj-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5" name="Text Placeholder 22">
            <a:extLst>
              <a:ext uri="{FF2B5EF4-FFF2-40B4-BE49-F238E27FC236}">
                <a16:creationId xmlns:a16="http://schemas.microsoft.com/office/drawing/2014/main" id="{B18D4118-BF90-462F-9D5A-CEE417B46C36}"/>
              </a:ext>
            </a:extLst>
          </p:cNvPr>
          <p:cNvSpPr>
            <a:spLocks noGrp="1"/>
          </p:cNvSpPr>
          <p:nvPr>
            <p:ph type="body" sz="quarter" idx="16" hasCustomPrompt="1"/>
          </p:nvPr>
        </p:nvSpPr>
        <p:spPr>
          <a:xfrm>
            <a:off x="639968" y="5493495"/>
            <a:ext cx="5803900" cy="439737"/>
          </a:xfrm>
          <a:prstGeom prst="rect">
            <a:avLst/>
          </a:prstGeom>
        </p:spPr>
        <p:txBody>
          <a:bodyPr/>
          <a:lstStyle>
            <a:lvl1pPr marL="0" indent="0" algn="l">
              <a:lnSpc>
                <a:spcPct val="100000"/>
              </a:lnSpc>
              <a:spcBef>
                <a:spcPts val="0"/>
              </a:spcBef>
              <a:buNone/>
              <a:defRPr lang="en-US" sz="1800" b="0" kern="1200" cap="none" baseline="0" dirty="0" smtClean="0">
                <a:solidFill>
                  <a:schemeClr val="tx1"/>
                </a:solidFill>
                <a:latin typeface="+mn-lt"/>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Presentation Subtitle (Optional)</a:t>
            </a:r>
          </a:p>
        </p:txBody>
      </p:sp>
      <p:sp>
        <p:nvSpPr>
          <p:cNvPr id="28" name="Text Placeholder 22">
            <a:extLst>
              <a:ext uri="{FF2B5EF4-FFF2-40B4-BE49-F238E27FC236}">
                <a16:creationId xmlns:a16="http://schemas.microsoft.com/office/drawing/2014/main" id="{F0D77D0A-1632-4CDC-A4D3-915F3444BD6D}"/>
              </a:ext>
            </a:extLst>
          </p:cNvPr>
          <p:cNvSpPr>
            <a:spLocks noGrp="1"/>
          </p:cNvSpPr>
          <p:nvPr>
            <p:ph type="body" sz="quarter" idx="19" hasCustomPrompt="1"/>
          </p:nvPr>
        </p:nvSpPr>
        <p:spPr>
          <a:xfrm>
            <a:off x="639968" y="6068095"/>
            <a:ext cx="3104322" cy="286739"/>
          </a:xfrm>
          <a:prstGeom prst="rect">
            <a:avLst/>
          </a:prstGeom>
        </p:spPr>
        <p:txBody>
          <a:bodyPr/>
          <a:lstStyle>
            <a:lvl1pPr marL="0" indent="0" algn="l">
              <a:lnSpc>
                <a:spcPct val="100000"/>
              </a:lnSpc>
              <a:spcBef>
                <a:spcPts val="0"/>
              </a:spcBef>
              <a:buNone/>
              <a:defRPr lang="en-US" sz="1200" b="1" kern="1200" cap="none" baseline="0" dirty="0" smtClean="0">
                <a:solidFill>
                  <a:schemeClr val="tx1"/>
                </a:solidFill>
                <a:latin typeface="+mn-lt"/>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 Full Title</a:t>
            </a:r>
          </a:p>
        </p:txBody>
      </p:sp>
      <p:pic>
        <p:nvPicPr>
          <p:cNvPr id="3" name="Picture 2">
            <a:extLst>
              <a:ext uri="{FF2B5EF4-FFF2-40B4-BE49-F238E27FC236}">
                <a16:creationId xmlns:a16="http://schemas.microsoft.com/office/drawing/2014/main" id="{D20CDAB2-5F36-8183-F2EC-12976822FF21}"/>
              </a:ext>
            </a:extLst>
          </p:cNvPr>
          <p:cNvPicPr>
            <a:picLocks noChangeAspect="1"/>
          </p:cNvPicPr>
          <p:nvPr userDrawn="1"/>
        </p:nvPicPr>
        <p:blipFill>
          <a:blip r:embed="rId2"/>
          <a:stretch>
            <a:fillRect/>
          </a:stretch>
        </p:blipFill>
        <p:spPr>
          <a:xfrm>
            <a:off x="8883805" y="5353162"/>
            <a:ext cx="2762560" cy="416509"/>
          </a:xfrm>
          <a:prstGeom prst="rect">
            <a:avLst/>
          </a:prstGeom>
        </p:spPr>
      </p:pic>
      <p:sp>
        <p:nvSpPr>
          <p:cNvPr id="6" name="Text Placeholder 22">
            <a:extLst>
              <a:ext uri="{FF2B5EF4-FFF2-40B4-BE49-F238E27FC236}">
                <a16:creationId xmlns:a16="http://schemas.microsoft.com/office/drawing/2014/main" id="{EC51FD09-7A7E-68BC-55B2-2AA99FDC3AB4}"/>
              </a:ext>
            </a:extLst>
          </p:cNvPr>
          <p:cNvSpPr>
            <a:spLocks noGrp="1"/>
          </p:cNvSpPr>
          <p:nvPr>
            <p:ph type="body" sz="quarter" idx="20" hasCustomPrompt="1"/>
          </p:nvPr>
        </p:nvSpPr>
        <p:spPr>
          <a:xfrm>
            <a:off x="640079" y="2743200"/>
            <a:ext cx="8937553" cy="881137"/>
          </a:xfrm>
          <a:prstGeom prst="rect">
            <a:avLst/>
          </a:prstGeom>
        </p:spPr>
        <p:txBody>
          <a:bodyPr/>
          <a:lstStyle>
            <a:lvl1pPr marL="0" indent="0" algn="l">
              <a:lnSpc>
                <a:spcPct val="100000"/>
              </a:lnSpc>
              <a:spcBef>
                <a:spcPts val="0"/>
              </a:spcBef>
              <a:buNone/>
              <a:defRPr lang="en-US" sz="4000" b="1" kern="1200" dirty="0" smtClean="0">
                <a:solidFill>
                  <a:schemeClr val="bg1"/>
                </a:solidFill>
                <a:latin typeface="+mn-lt"/>
                <a:ea typeface="+mj-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 Slide</a:t>
            </a:r>
          </a:p>
        </p:txBody>
      </p:sp>
      <p:sp>
        <p:nvSpPr>
          <p:cNvPr id="7" name="TextBox 6">
            <a:extLst>
              <a:ext uri="{FF2B5EF4-FFF2-40B4-BE49-F238E27FC236}">
                <a16:creationId xmlns:a16="http://schemas.microsoft.com/office/drawing/2014/main" id="{17DA36B9-6BD4-6617-B660-083E6AEF8EBD}"/>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27245428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guide id="2" pos="3840">
          <p15:clr>
            <a:srgbClr val="FBAE40"/>
          </p15:clr>
        </p15:guide>
        <p15:guide id="3" pos="2568">
          <p15:clr>
            <a:srgbClr val="FBAE40"/>
          </p15:clr>
        </p15:guide>
        <p15:guide id="4" pos="5112">
          <p15:clr>
            <a:srgbClr val="FBAE40"/>
          </p15:clr>
        </p15:guide>
        <p15:guide id="5" orient="horz" pos="2160">
          <p15:clr>
            <a:srgbClr val="FBAE40"/>
          </p15:clr>
        </p15:guide>
        <p15:guide id="6" orient="horz" pos="345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lt Title Slide Three Imag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6617D5-B90F-45FD-B3DA-A0A816BE6062}"/>
              </a:ext>
            </a:extLst>
          </p:cNvPr>
          <p:cNvSpPr/>
          <p:nvPr userDrawn="1"/>
        </p:nvSpPr>
        <p:spPr>
          <a:xfrm>
            <a:off x="0" y="4661453"/>
            <a:ext cx="12191999" cy="21965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3">
            <a:extLst>
              <a:ext uri="{FF2B5EF4-FFF2-40B4-BE49-F238E27FC236}">
                <a16:creationId xmlns:a16="http://schemas.microsoft.com/office/drawing/2014/main" id="{DDB7EFD5-F946-484D-A6C2-5B2D6182EA91}"/>
              </a:ext>
            </a:extLst>
          </p:cNvPr>
          <p:cNvSpPr>
            <a:spLocks noGrp="1"/>
          </p:cNvSpPr>
          <p:nvPr>
            <p:ph type="pic" sz="quarter" idx="26"/>
          </p:nvPr>
        </p:nvSpPr>
        <p:spPr>
          <a:xfrm>
            <a:off x="0" y="-28"/>
            <a:ext cx="4052888" cy="4661481"/>
          </a:xfrm>
          <a:prstGeom prst="rect">
            <a:avLst/>
          </a:prstGeom>
        </p:spPr>
        <p:txBody>
          <a:bodyPr anchor="ctr"/>
          <a:lstStyle>
            <a:lvl1pPr marL="0" indent="0" algn="ctr">
              <a:buNone/>
              <a:defRPr/>
            </a:lvl1pPr>
          </a:lstStyle>
          <a:p>
            <a:endParaRPr lang="en-US" dirty="0"/>
          </a:p>
        </p:txBody>
      </p:sp>
      <p:sp>
        <p:nvSpPr>
          <p:cNvPr id="12" name="Picture Placeholder 3">
            <a:extLst>
              <a:ext uri="{FF2B5EF4-FFF2-40B4-BE49-F238E27FC236}">
                <a16:creationId xmlns:a16="http://schemas.microsoft.com/office/drawing/2014/main" id="{2E7EBE47-C42F-463E-A18D-5FA034BA22CD}"/>
              </a:ext>
            </a:extLst>
          </p:cNvPr>
          <p:cNvSpPr>
            <a:spLocks noGrp="1"/>
          </p:cNvSpPr>
          <p:nvPr>
            <p:ph type="pic" sz="quarter" idx="27"/>
          </p:nvPr>
        </p:nvSpPr>
        <p:spPr>
          <a:xfrm>
            <a:off x="4069556" y="-28"/>
            <a:ext cx="4052888" cy="4661481"/>
          </a:xfrm>
          <a:prstGeom prst="rect">
            <a:avLst/>
          </a:prstGeom>
        </p:spPr>
        <p:txBody>
          <a:bodyPr anchor="ctr"/>
          <a:lstStyle>
            <a:lvl1pPr marL="0" indent="0" algn="ctr">
              <a:buNone/>
              <a:defRPr/>
            </a:lvl1pPr>
          </a:lstStyle>
          <a:p>
            <a:endParaRPr lang="en-US"/>
          </a:p>
        </p:txBody>
      </p:sp>
      <p:sp>
        <p:nvSpPr>
          <p:cNvPr id="13" name="Picture Placeholder 3">
            <a:extLst>
              <a:ext uri="{FF2B5EF4-FFF2-40B4-BE49-F238E27FC236}">
                <a16:creationId xmlns:a16="http://schemas.microsoft.com/office/drawing/2014/main" id="{8328F9AF-62EA-4F6E-BF8B-65716F02AC8D}"/>
              </a:ext>
            </a:extLst>
          </p:cNvPr>
          <p:cNvSpPr>
            <a:spLocks noGrp="1"/>
          </p:cNvSpPr>
          <p:nvPr>
            <p:ph type="pic" sz="quarter" idx="28"/>
          </p:nvPr>
        </p:nvSpPr>
        <p:spPr>
          <a:xfrm>
            <a:off x="8139112" y="-28"/>
            <a:ext cx="4052888" cy="4661481"/>
          </a:xfrm>
          <a:prstGeom prst="rect">
            <a:avLst/>
          </a:prstGeom>
        </p:spPr>
        <p:txBody>
          <a:bodyPr anchor="ctr"/>
          <a:lstStyle>
            <a:lvl1pPr marL="0" indent="0" algn="ctr">
              <a:buNone/>
              <a:defRPr/>
            </a:lvl1pPr>
          </a:lstStyle>
          <a:p>
            <a:endParaRPr lang="en-US"/>
          </a:p>
        </p:txBody>
      </p:sp>
      <p:sp>
        <p:nvSpPr>
          <p:cNvPr id="24" name="Text Placeholder 22">
            <a:extLst>
              <a:ext uri="{FF2B5EF4-FFF2-40B4-BE49-F238E27FC236}">
                <a16:creationId xmlns:a16="http://schemas.microsoft.com/office/drawing/2014/main" id="{399F38E9-0B99-4D1D-B88F-6FAB4BE28607}"/>
              </a:ext>
            </a:extLst>
          </p:cNvPr>
          <p:cNvSpPr>
            <a:spLocks noGrp="1"/>
          </p:cNvSpPr>
          <p:nvPr>
            <p:ph type="body" sz="quarter" idx="15" hasCustomPrompt="1"/>
          </p:nvPr>
        </p:nvSpPr>
        <p:spPr>
          <a:xfrm>
            <a:off x="639968" y="4990191"/>
            <a:ext cx="5803900" cy="439737"/>
          </a:xfrm>
          <a:prstGeom prst="rect">
            <a:avLst/>
          </a:prstGeom>
        </p:spPr>
        <p:txBody>
          <a:bodyPr/>
          <a:lstStyle>
            <a:lvl1pPr marL="0" indent="0" algn="l">
              <a:lnSpc>
                <a:spcPct val="100000"/>
              </a:lnSpc>
              <a:spcBef>
                <a:spcPts val="0"/>
              </a:spcBef>
              <a:buNone/>
              <a:defRPr lang="en-US" sz="2800" b="1" kern="1200" dirty="0" smtClean="0">
                <a:solidFill>
                  <a:srgbClr val="003478"/>
                </a:solidFill>
                <a:latin typeface="+mn-lt"/>
                <a:ea typeface="+mj-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5" name="Text Placeholder 22">
            <a:extLst>
              <a:ext uri="{FF2B5EF4-FFF2-40B4-BE49-F238E27FC236}">
                <a16:creationId xmlns:a16="http://schemas.microsoft.com/office/drawing/2014/main" id="{B18D4118-BF90-462F-9D5A-CEE417B46C36}"/>
              </a:ext>
            </a:extLst>
          </p:cNvPr>
          <p:cNvSpPr>
            <a:spLocks noGrp="1"/>
          </p:cNvSpPr>
          <p:nvPr>
            <p:ph type="body" sz="quarter" idx="16" hasCustomPrompt="1"/>
          </p:nvPr>
        </p:nvSpPr>
        <p:spPr>
          <a:xfrm>
            <a:off x="639968" y="5493495"/>
            <a:ext cx="5803900" cy="439737"/>
          </a:xfrm>
          <a:prstGeom prst="rect">
            <a:avLst/>
          </a:prstGeom>
        </p:spPr>
        <p:txBody>
          <a:bodyPr/>
          <a:lstStyle>
            <a:lvl1pPr marL="0" indent="0" algn="l">
              <a:lnSpc>
                <a:spcPct val="100000"/>
              </a:lnSpc>
              <a:spcBef>
                <a:spcPts val="0"/>
              </a:spcBef>
              <a:buNone/>
              <a:defRPr lang="en-US" sz="1800" b="0" kern="1200" cap="none" baseline="0" dirty="0" smtClean="0">
                <a:solidFill>
                  <a:schemeClr val="tx1"/>
                </a:solidFill>
                <a:latin typeface="+mn-lt"/>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Presentation Subtitle (Optional)</a:t>
            </a:r>
          </a:p>
        </p:txBody>
      </p:sp>
      <p:sp>
        <p:nvSpPr>
          <p:cNvPr id="28" name="Text Placeholder 22">
            <a:extLst>
              <a:ext uri="{FF2B5EF4-FFF2-40B4-BE49-F238E27FC236}">
                <a16:creationId xmlns:a16="http://schemas.microsoft.com/office/drawing/2014/main" id="{F0D77D0A-1632-4CDC-A4D3-915F3444BD6D}"/>
              </a:ext>
            </a:extLst>
          </p:cNvPr>
          <p:cNvSpPr>
            <a:spLocks noGrp="1"/>
          </p:cNvSpPr>
          <p:nvPr>
            <p:ph type="body" sz="quarter" idx="19" hasCustomPrompt="1"/>
          </p:nvPr>
        </p:nvSpPr>
        <p:spPr>
          <a:xfrm>
            <a:off x="639968" y="6068095"/>
            <a:ext cx="3104322" cy="286739"/>
          </a:xfrm>
          <a:prstGeom prst="rect">
            <a:avLst/>
          </a:prstGeom>
        </p:spPr>
        <p:txBody>
          <a:bodyPr/>
          <a:lstStyle>
            <a:lvl1pPr marL="0" indent="0" algn="l">
              <a:lnSpc>
                <a:spcPct val="100000"/>
              </a:lnSpc>
              <a:spcBef>
                <a:spcPts val="0"/>
              </a:spcBef>
              <a:buNone/>
              <a:defRPr lang="en-US" sz="1200" b="1" kern="1200" cap="none" baseline="0" dirty="0" smtClean="0">
                <a:solidFill>
                  <a:schemeClr val="tx1"/>
                </a:solidFill>
                <a:latin typeface="+mn-lt"/>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 Full Title</a:t>
            </a:r>
          </a:p>
        </p:txBody>
      </p:sp>
      <p:sp>
        <p:nvSpPr>
          <p:cNvPr id="17" name="Rectangle 16">
            <a:extLst>
              <a:ext uri="{FF2B5EF4-FFF2-40B4-BE49-F238E27FC236}">
                <a16:creationId xmlns:a16="http://schemas.microsoft.com/office/drawing/2014/main" id="{891FA71E-0212-4DBE-A395-9FE7E0C98054}"/>
              </a:ext>
            </a:extLst>
          </p:cNvPr>
          <p:cNvSpPr/>
          <p:nvPr userDrawn="1"/>
        </p:nvSpPr>
        <p:spPr>
          <a:xfrm>
            <a:off x="-1" y="4654799"/>
            <a:ext cx="12196259" cy="94939"/>
          </a:xfrm>
          <a:prstGeom prst="rect">
            <a:avLst/>
          </a:prstGeom>
          <a:solidFill>
            <a:srgbClr val="003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A25B4DB-32BA-141F-6C53-30AD5148279D}"/>
              </a:ext>
            </a:extLst>
          </p:cNvPr>
          <p:cNvPicPr>
            <a:picLocks noChangeAspect="1"/>
          </p:cNvPicPr>
          <p:nvPr userDrawn="1"/>
        </p:nvPicPr>
        <p:blipFill>
          <a:blip r:embed="rId2"/>
          <a:stretch>
            <a:fillRect/>
          </a:stretch>
        </p:blipFill>
        <p:spPr>
          <a:xfrm>
            <a:off x="8883805" y="5353162"/>
            <a:ext cx="2762560" cy="416509"/>
          </a:xfrm>
          <a:prstGeom prst="rect">
            <a:avLst/>
          </a:prstGeom>
        </p:spPr>
      </p:pic>
      <p:sp>
        <p:nvSpPr>
          <p:cNvPr id="6" name="TextBox 5">
            <a:extLst>
              <a:ext uri="{FF2B5EF4-FFF2-40B4-BE49-F238E27FC236}">
                <a16:creationId xmlns:a16="http://schemas.microsoft.com/office/drawing/2014/main" id="{69E41EB6-F1C9-A0CF-B224-27D5D15A5016}"/>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9724880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guide id="2" pos="3840">
          <p15:clr>
            <a:srgbClr val="FBAE40"/>
          </p15:clr>
        </p15:guide>
        <p15:guide id="3" pos="2568">
          <p15:clr>
            <a:srgbClr val="FBAE40"/>
          </p15:clr>
        </p15:guide>
        <p15:guide id="4" pos="5112">
          <p15:clr>
            <a:srgbClr val="FBAE40"/>
          </p15:clr>
        </p15:guide>
        <p15:guide id="5" orient="horz" pos="2160">
          <p15:clr>
            <a:srgbClr val="FBAE40"/>
          </p15:clr>
        </p15:guide>
        <p15:guide id="6" orient="horz" pos="34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3" name="Content Placeholder 2"/>
          <p:cNvSpPr>
            <a:spLocks noGrp="1"/>
          </p:cNvSpPr>
          <p:nvPr>
            <p:ph idx="1" hasCustomPrompt="1"/>
          </p:nvPr>
        </p:nvSpPr>
        <p:spPr>
          <a:xfrm>
            <a:off x="952500" y="1485900"/>
            <a:ext cx="10287000" cy="4686301"/>
          </a:xfrm>
        </p:spPr>
        <p:txBody>
          <a:body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
        <p:nvSpPr>
          <p:cNvPr id="4" name="Date Placeholder 3"/>
          <p:cNvSpPr>
            <a:spLocks noGrp="1"/>
          </p:cNvSpPr>
          <p:nvPr>
            <p:ph type="dt" sz="half" idx="14"/>
          </p:nvPr>
        </p:nvSpPr>
        <p:spPr/>
        <p:txBody>
          <a:bodyPr/>
          <a:lstStyle/>
          <a:p>
            <a:fld id="{312B8C9E-6C25-9D45-BD6C-30504F0142BB}" type="datetime3">
              <a:rPr lang="en-US" smtClean="0"/>
              <a:t>22 August 2023</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024780308"/>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tl Title Slide On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6617D5-B90F-45FD-B3DA-A0A816BE6062}"/>
              </a:ext>
            </a:extLst>
          </p:cNvPr>
          <p:cNvSpPr/>
          <p:nvPr userDrawn="1"/>
        </p:nvSpPr>
        <p:spPr>
          <a:xfrm>
            <a:off x="0" y="4661453"/>
            <a:ext cx="12191999" cy="21965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3">
            <a:extLst>
              <a:ext uri="{FF2B5EF4-FFF2-40B4-BE49-F238E27FC236}">
                <a16:creationId xmlns:a16="http://schemas.microsoft.com/office/drawing/2014/main" id="{DDB7EFD5-F946-484D-A6C2-5B2D6182EA91}"/>
              </a:ext>
            </a:extLst>
          </p:cNvPr>
          <p:cNvSpPr>
            <a:spLocks noGrp="1"/>
          </p:cNvSpPr>
          <p:nvPr>
            <p:ph type="pic" sz="quarter" idx="26"/>
          </p:nvPr>
        </p:nvSpPr>
        <p:spPr>
          <a:xfrm>
            <a:off x="0" y="-28"/>
            <a:ext cx="12191998" cy="4661481"/>
          </a:xfrm>
          <a:prstGeom prst="rect">
            <a:avLst/>
          </a:prstGeom>
        </p:spPr>
        <p:txBody>
          <a:bodyPr anchor="ctr"/>
          <a:lstStyle>
            <a:lvl1pPr marL="0" indent="0" algn="ctr">
              <a:buNone/>
              <a:defRPr/>
            </a:lvl1pPr>
          </a:lstStyle>
          <a:p>
            <a:endParaRPr lang="en-US" dirty="0"/>
          </a:p>
        </p:txBody>
      </p:sp>
      <p:sp>
        <p:nvSpPr>
          <p:cNvPr id="24" name="Text Placeholder 22">
            <a:extLst>
              <a:ext uri="{FF2B5EF4-FFF2-40B4-BE49-F238E27FC236}">
                <a16:creationId xmlns:a16="http://schemas.microsoft.com/office/drawing/2014/main" id="{399F38E9-0B99-4D1D-B88F-6FAB4BE28607}"/>
              </a:ext>
            </a:extLst>
          </p:cNvPr>
          <p:cNvSpPr>
            <a:spLocks noGrp="1"/>
          </p:cNvSpPr>
          <p:nvPr>
            <p:ph type="body" sz="quarter" idx="15" hasCustomPrompt="1"/>
          </p:nvPr>
        </p:nvSpPr>
        <p:spPr>
          <a:xfrm>
            <a:off x="639968" y="4990191"/>
            <a:ext cx="5803900" cy="439737"/>
          </a:xfrm>
          <a:prstGeom prst="rect">
            <a:avLst/>
          </a:prstGeom>
        </p:spPr>
        <p:txBody>
          <a:bodyPr/>
          <a:lstStyle>
            <a:lvl1pPr marL="0" indent="0" algn="l">
              <a:lnSpc>
                <a:spcPct val="100000"/>
              </a:lnSpc>
              <a:spcBef>
                <a:spcPts val="0"/>
              </a:spcBef>
              <a:buNone/>
              <a:defRPr lang="en-US" sz="2800" b="1" kern="1200" dirty="0" smtClean="0">
                <a:solidFill>
                  <a:srgbClr val="003478"/>
                </a:solidFill>
                <a:latin typeface="+mn-lt"/>
                <a:ea typeface="+mj-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5" name="Text Placeholder 22">
            <a:extLst>
              <a:ext uri="{FF2B5EF4-FFF2-40B4-BE49-F238E27FC236}">
                <a16:creationId xmlns:a16="http://schemas.microsoft.com/office/drawing/2014/main" id="{B18D4118-BF90-462F-9D5A-CEE417B46C36}"/>
              </a:ext>
            </a:extLst>
          </p:cNvPr>
          <p:cNvSpPr>
            <a:spLocks noGrp="1"/>
          </p:cNvSpPr>
          <p:nvPr>
            <p:ph type="body" sz="quarter" idx="16" hasCustomPrompt="1"/>
          </p:nvPr>
        </p:nvSpPr>
        <p:spPr>
          <a:xfrm>
            <a:off x="639968" y="5493495"/>
            <a:ext cx="5803900" cy="439737"/>
          </a:xfrm>
          <a:prstGeom prst="rect">
            <a:avLst/>
          </a:prstGeom>
        </p:spPr>
        <p:txBody>
          <a:bodyPr/>
          <a:lstStyle>
            <a:lvl1pPr marL="0" indent="0" algn="l">
              <a:lnSpc>
                <a:spcPct val="100000"/>
              </a:lnSpc>
              <a:spcBef>
                <a:spcPts val="0"/>
              </a:spcBef>
              <a:buNone/>
              <a:defRPr lang="en-US" sz="1800" b="0" kern="1200" cap="none" baseline="0" dirty="0" smtClean="0">
                <a:solidFill>
                  <a:schemeClr val="tx1"/>
                </a:solidFill>
                <a:latin typeface="+mn-lt"/>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Presentation Subtitle (Optional)</a:t>
            </a:r>
          </a:p>
        </p:txBody>
      </p:sp>
      <p:sp>
        <p:nvSpPr>
          <p:cNvPr id="28" name="Text Placeholder 22">
            <a:extLst>
              <a:ext uri="{FF2B5EF4-FFF2-40B4-BE49-F238E27FC236}">
                <a16:creationId xmlns:a16="http://schemas.microsoft.com/office/drawing/2014/main" id="{F0D77D0A-1632-4CDC-A4D3-915F3444BD6D}"/>
              </a:ext>
            </a:extLst>
          </p:cNvPr>
          <p:cNvSpPr>
            <a:spLocks noGrp="1"/>
          </p:cNvSpPr>
          <p:nvPr>
            <p:ph type="body" sz="quarter" idx="19" hasCustomPrompt="1"/>
          </p:nvPr>
        </p:nvSpPr>
        <p:spPr>
          <a:xfrm>
            <a:off x="639968" y="6068095"/>
            <a:ext cx="3104322" cy="286739"/>
          </a:xfrm>
          <a:prstGeom prst="rect">
            <a:avLst/>
          </a:prstGeom>
        </p:spPr>
        <p:txBody>
          <a:bodyPr/>
          <a:lstStyle>
            <a:lvl1pPr marL="0" indent="0" algn="l">
              <a:lnSpc>
                <a:spcPct val="100000"/>
              </a:lnSpc>
              <a:spcBef>
                <a:spcPts val="0"/>
              </a:spcBef>
              <a:buNone/>
              <a:defRPr lang="en-US" sz="1200" b="1" kern="1200" cap="none" baseline="0" dirty="0" smtClean="0">
                <a:solidFill>
                  <a:schemeClr val="tx1"/>
                </a:solidFill>
                <a:latin typeface="+mn-lt"/>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 Full Title</a:t>
            </a:r>
          </a:p>
        </p:txBody>
      </p:sp>
      <p:sp>
        <p:nvSpPr>
          <p:cNvPr id="17" name="Rectangle 16">
            <a:extLst>
              <a:ext uri="{FF2B5EF4-FFF2-40B4-BE49-F238E27FC236}">
                <a16:creationId xmlns:a16="http://schemas.microsoft.com/office/drawing/2014/main" id="{891FA71E-0212-4DBE-A395-9FE7E0C98054}"/>
              </a:ext>
            </a:extLst>
          </p:cNvPr>
          <p:cNvSpPr/>
          <p:nvPr userDrawn="1"/>
        </p:nvSpPr>
        <p:spPr>
          <a:xfrm>
            <a:off x="-1" y="4654799"/>
            <a:ext cx="12196259" cy="94939"/>
          </a:xfrm>
          <a:prstGeom prst="rect">
            <a:avLst/>
          </a:prstGeom>
          <a:solidFill>
            <a:srgbClr val="003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20CDAB2-5F36-8183-F2EC-12976822FF21}"/>
              </a:ext>
            </a:extLst>
          </p:cNvPr>
          <p:cNvPicPr>
            <a:picLocks noChangeAspect="1"/>
          </p:cNvPicPr>
          <p:nvPr userDrawn="1"/>
        </p:nvPicPr>
        <p:blipFill>
          <a:blip r:embed="rId2"/>
          <a:stretch>
            <a:fillRect/>
          </a:stretch>
        </p:blipFill>
        <p:spPr>
          <a:xfrm>
            <a:off x="8883805" y="5353162"/>
            <a:ext cx="2762560" cy="416509"/>
          </a:xfrm>
          <a:prstGeom prst="rect">
            <a:avLst/>
          </a:prstGeom>
        </p:spPr>
      </p:pic>
      <p:sp>
        <p:nvSpPr>
          <p:cNvPr id="6" name="TextBox 5">
            <a:extLst>
              <a:ext uri="{FF2B5EF4-FFF2-40B4-BE49-F238E27FC236}">
                <a16:creationId xmlns:a16="http://schemas.microsoft.com/office/drawing/2014/main" id="{B9A5D0AF-7C6D-4D37-7A0A-14E2F96C14FA}"/>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13934781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guide id="2" pos="3840">
          <p15:clr>
            <a:srgbClr val="FBAE40"/>
          </p15:clr>
        </p15:guide>
        <p15:guide id="3" pos="2568">
          <p15:clr>
            <a:srgbClr val="FBAE40"/>
          </p15:clr>
        </p15:guide>
        <p15:guide id="4" pos="5112">
          <p15:clr>
            <a:srgbClr val="FBAE40"/>
          </p15:clr>
        </p15:guide>
        <p15:guide id="5" orient="horz" pos="2160">
          <p15:clr>
            <a:srgbClr val="FBAE40"/>
          </p15:clr>
        </p15:guide>
        <p15:guide id="6" orient="horz" pos="345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with call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570CFE-0D40-4114-88B7-2BA43DB1FF3B}"/>
              </a:ext>
              <a:ext uri="{C183D7F6-B498-43B3-948B-1728B52AA6E4}">
                <adec:decorative xmlns="" xmlns:adec="http://schemas.microsoft.com/office/drawing/2017/decorative" val="1"/>
              </a:ext>
            </a:extLst>
          </p:cNvPr>
          <p:cNvSpPr/>
          <p:nvPr userDrawn="1"/>
        </p:nvSpPr>
        <p:spPr>
          <a:xfrm>
            <a:off x="8459252" y="0"/>
            <a:ext cx="3732748"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xt Placeholder 3">
            <a:extLst>
              <a:ext uri="{FF2B5EF4-FFF2-40B4-BE49-F238E27FC236}">
                <a16:creationId xmlns:a16="http://schemas.microsoft.com/office/drawing/2014/main" id="{F41C60BF-CFA2-410A-B843-9CEAFCB519FD}"/>
              </a:ext>
            </a:extLst>
          </p:cNvPr>
          <p:cNvSpPr>
            <a:spLocks noGrp="1"/>
          </p:cNvSpPr>
          <p:nvPr>
            <p:ph type="body" sz="quarter" idx="26" hasCustomPrompt="1"/>
          </p:nvPr>
        </p:nvSpPr>
        <p:spPr>
          <a:xfrm>
            <a:off x="609600" y="1335024"/>
            <a:ext cx="7505700" cy="4205287"/>
          </a:xfrm>
          <a:prstGeom prst="rect">
            <a:avLst/>
          </a:prstGeom>
        </p:spPr>
        <p:txBody>
          <a:bodyPr/>
          <a:lstStyle>
            <a:lvl1pPr marL="0" indent="0">
              <a:lnSpc>
                <a:spcPct val="100000"/>
              </a:lnSpc>
              <a:spcBef>
                <a:spcPts val="600"/>
              </a:spcBef>
              <a:spcAft>
                <a:spcPts val="600"/>
              </a:spcAft>
              <a:buNone/>
              <a:defRPr sz="1800"/>
            </a:lvl1pPr>
            <a:lvl2pPr marL="457200" indent="0">
              <a:lnSpc>
                <a:spcPct val="100000"/>
              </a:lnSpc>
              <a:spcBef>
                <a:spcPts val="600"/>
              </a:spcBef>
              <a:spcAft>
                <a:spcPts val="600"/>
              </a:spcAft>
              <a:buFont typeface="Symbol" panose="05050102010706020507" pitchFamily="18" charset="2"/>
              <a:buNone/>
              <a:defRPr sz="1800"/>
            </a:lvl2pPr>
            <a:lvl3pPr marL="914400" indent="0">
              <a:lnSpc>
                <a:spcPct val="100000"/>
              </a:lnSpc>
              <a:spcBef>
                <a:spcPts val="600"/>
              </a:spcBef>
              <a:spcAft>
                <a:spcPts val="600"/>
              </a:spcAft>
              <a:buNone/>
              <a:defRPr sz="1600"/>
            </a:lvl3pPr>
            <a:lvl4pPr marL="1371600" indent="0">
              <a:lnSpc>
                <a:spcPct val="100000"/>
              </a:lnSpc>
              <a:spcBef>
                <a:spcPts val="600"/>
              </a:spcBef>
              <a:spcAft>
                <a:spcPts val="600"/>
              </a:spcAft>
              <a:buFont typeface="Symbol" panose="05050102010706020507" pitchFamily="18" charset="2"/>
              <a:buNone/>
              <a:defRPr sz="1400"/>
            </a:lvl4pPr>
            <a:lvl5pPr marL="1828800" indent="0">
              <a:lnSpc>
                <a:spcPct val="100000"/>
              </a:lnSpc>
              <a:spcBef>
                <a:spcPts val="600"/>
              </a:spcBef>
              <a:spcAft>
                <a:spcPts val="600"/>
              </a:spcAft>
              <a:buNone/>
              <a:defRPr sz="1400"/>
            </a:lvl5pPr>
            <a:lvl6pPr marL="2286000" indent="0">
              <a:lnSpc>
                <a:spcPct val="100000"/>
              </a:lnSpc>
              <a:spcBef>
                <a:spcPts val="600"/>
              </a:spcBef>
              <a:spcAft>
                <a:spcPts val="600"/>
              </a:spcAft>
              <a:buFont typeface="Symbol" panose="05050102010706020507" pitchFamily="18" charset="2"/>
              <a:buNone/>
              <a:defRPr sz="1400"/>
            </a:lvl6pPr>
          </a:lstStyle>
          <a:p>
            <a:pPr lvl="0"/>
            <a:r>
              <a:rPr lang="en-US" dirty="0"/>
              <a:t>Click to edit text</a:t>
            </a:r>
          </a:p>
          <a:p>
            <a:pPr lvl="0"/>
            <a:endParaRPr lang="en-US" dirty="0"/>
          </a:p>
        </p:txBody>
      </p:sp>
      <p:sp>
        <p:nvSpPr>
          <p:cNvPr id="8" name="Title 1">
            <a:extLst>
              <a:ext uri="{FF2B5EF4-FFF2-40B4-BE49-F238E27FC236}">
                <a16:creationId xmlns:a16="http://schemas.microsoft.com/office/drawing/2014/main" id="{EAF92B20-A5A6-4909-A73A-C6C85E980ED7}"/>
              </a:ext>
            </a:extLst>
          </p:cNvPr>
          <p:cNvSpPr>
            <a:spLocks noGrp="1"/>
          </p:cNvSpPr>
          <p:nvPr>
            <p:ph type="title" hasCustomPrompt="1"/>
          </p:nvPr>
        </p:nvSpPr>
        <p:spPr>
          <a:xfrm>
            <a:off x="609600" y="504671"/>
            <a:ext cx="6629400"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dirty="0"/>
              <a:t>Click to Edit Title Style</a:t>
            </a:r>
          </a:p>
        </p:txBody>
      </p:sp>
      <p:sp>
        <p:nvSpPr>
          <p:cNvPr id="9" name="Text Placeholder 18">
            <a:extLst>
              <a:ext uri="{FF2B5EF4-FFF2-40B4-BE49-F238E27FC236}">
                <a16:creationId xmlns:a16="http://schemas.microsoft.com/office/drawing/2014/main" id="{2262C48F-4708-42DE-8E80-44A3B0CD34B0}"/>
              </a:ext>
            </a:extLst>
          </p:cNvPr>
          <p:cNvSpPr>
            <a:spLocks noGrp="1"/>
          </p:cNvSpPr>
          <p:nvPr>
            <p:ph type="body" sz="quarter" idx="25"/>
          </p:nvPr>
        </p:nvSpPr>
        <p:spPr>
          <a:xfrm>
            <a:off x="8817055" y="2216427"/>
            <a:ext cx="2998301" cy="1590260"/>
          </a:xfrm>
          <a:prstGeom prst="rect">
            <a:avLst/>
          </a:prstGeom>
        </p:spPr>
        <p:txBody>
          <a:bodyPr/>
          <a:lstStyle>
            <a:lvl1pPr marL="0" indent="0" algn="l">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2" name="Text Placeholder 12">
            <a:extLst>
              <a:ext uri="{FF2B5EF4-FFF2-40B4-BE49-F238E27FC236}">
                <a16:creationId xmlns:a16="http://schemas.microsoft.com/office/drawing/2014/main" id="{10A8ED32-609D-7C19-DC91-94205136831A}"/>
              </a:ext>
            </a:extLst>
          </p:cNvPr>
          <p:cNvSpPr>
            <a:spLocks noGrp="1"/>
          </p:cNvSpPr>
          <p:nvPr>
            <p:ph type="body" sz="quarter" idx="28" hasCustomPrompt="1"/>
          </p:nvPr>
        </p:nvSpPr>
        <p:spPr>
          <a:xfrm>
            <a:off x="609599" y="5719303"/>
            <a:ext cx="7524308"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dirty="0"/>
              <a:t>Add message here.</a:t>
            </a:r>
          </a:p>
        </p:txBody>
      </p:sp>
      <p:grpSp>
        <p:nvGrpSpPr>
          <p:cNvPr id="3" name="Group 2">
            <a:extLst>
              <a:ext uri="{FF2B5EF4-FFF2-40B4-BE49-F238E27FC236}">
                <a16:creationId xmlns:a16="http://schemas.microsoft.com/office/drawing/2014/main" id="{30C7BB89-2C21-8E87-69D4-8F4D16BAA2D3}"/>
              </a:ext>
            </a:extLst>
          </p:cNvPr>
          <p:cNvGrpSpPr/>
          <p:nvPr userDrawn="1"/>
        </p:nvGrpSpPr>
        <p:grpSpPr>
          <a:xfrm>
            <a:off x="9133049" y="6372686"/>
            <a:ext cx="3058950" cy="485314"/>
            <a:chOff x="9133049" y="6372686"/>
            <a:chExt cx="3058950" cy="485314"/>
          </a:xfrm>
        </p:grpSpPr>
        <p:pic>
          <p:nvPicPr>
            <p:cNvPr id="4" name="Picture 3">
              <a:extLst>
                <a:ext uri="{FF2B5EF4-FFF2-40B4-BE49-F238E27FC236}">
                  <a16:creationId xmlns:a16="http://schemas.microsoft.com/office/drawing/2014/main" id="{397F3881-0CD4-BBC4-DE0D-7670831C26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6" name="Picture 5">
              <a:extLst>
                <a:ext uri="{FF2B5EF4-FFF2-40B4-BE49-F238E27FC236}">
                  <a16:creationId xmlns:a16="http://schemas.microsoft.com/office/drawing/2014/main" id="{6A172E3C-0D0D-BA0A-267E-6CB79B537EAE}"/>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
        <p:nvSpPr>
          <p:cNvPr id="10" name="TextBox 9">
            <a:extLst>
              <a:ext uri="{FF2B5EF4-FFF2-40B4-BE49-F238E27FC236}">
                <a16:creationId xmlns:a16="http://schemas.microsoft.com/office/drawing/2014/main" id="{D80EC690-6145-8029-9086-E6C77A2BE867}"/>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1850794112"/>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9469F77-D9CE-43A9-9C6F-5AAA6A3F0E6C}"/>
              </a:ext>
              <a:ext uri="{C183D7F6-B498-43B3-948B-1728B52AA6E4}">
                <adec:decorative xmlns="" xmlns:adec="http://schemas.microsoft.com/office/drawing/2017/decorative" val="1"/>
              </a:ext>
            </a:extLst>
          </p:cNvPr>
          <p:cNvSpPr/>
          <p:nvPr userDrawn="1"/>
        </p:nvSpPr>
        <p:spPr>
          <a:xfrm>
            <a:off x="8459252" y="0"/>
            <a:ext cx="3732748"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Text Placeholder 3">
            <a:extLst>
              <a:ext uri="{FF2B5EF4-FFF2-40B4-BE49-F238E27FC236}">
                <a16:creationId xmlns:a16="http://schemas.microsoft.com/office/drawing/2014/main" id="{104720C3-3808-4215-B0DC-3782872EA28F}"/>
              </a:ext>
            </a:extLst>
          </p:cNvPr>
          <p:cNvSpPr>
            <a:spLocks noGrp="1"/>
          </p:cNvSpPr>
          <p:nvPr>
            <p:ph type="body" sz="quarter" idx="26" hasCustomPrompt="1"/>
          </p:nvPr>
        </p:nvSpPr>
        <p:spPr>
          <a:xfrm>
            <a:off x="609600" y="1335024"/>
            <a:ext cx="7505700" cy="4205287"/>
          </a:xfrm>
          <a:prstGeom prst="rect">
            <a:avLst/>
          </a:prstGeom>
        </p:spPr>
        <p:txBody>
          <a:bodyPr/>
          <a:lstStyle>
            <a:lvl1pPr>
              <a:lnSpc>
                <a:spcPct val="100000"/>
              </a:lnSpc>
              <a:spcBef>
                <a:spcPts val="600"/>
              </a:spcBef>
              <a:spcAft>
                <a:spcPts val="600"/>
              </a:spcAft>
              <a:defRPr sz="1800"/>
            </a:lvl1pPr>
            <a:lvl2pPr marL="685800" indent="-228600">
              <a:lnSpc>
                <a:spcPct val="100000"/>
              </a:lnSpc>
              <a:spcBef>
                <a:spcPts val="600"/>
              </a:spcBef>
              <a:spcAft>
                <a:spcPts val="600"/>
              </a:spcAft>
              <a:buFont typeface="Symbol" panose="05050102010706020507" pitchFamily="18" charset="2"/>
              <a:buChar char="-"/>
              <a:defRPr sz="1600"/>
            </a:lvl2pPr>
            <a:lvl3pPr>
              <a:lnSpc>
                <a:spcPct val="100000"/>
              </a:lnSpc>
              <a:spcBef>
                <a:spcPts val="600"/>
              </a:spcBef>
              <a:spcAft>
                <a:spcPts val="600"/>
              </a:spcAft>
              <a:defRPr sz="1400"/>
            </a:lvl3pPr>
            <a:lvl4pPr marL="1600200" indent="-228600">
              <a:lnSpc>
                <a:spcPct val="100000"/>
              </a:lnSpc>
              <a:spcBef>
                <a:spcPts val="600"/>
              </a:spcBef>
              <a:spcAft>
                <a:spcPts val="600"/>
              </a:spcAft>
              <a:buFont typeface="Symbol" panose="05050102010706020507" pitchFamily="18" charset="2"/>
              <a:buChar char="-"/>
              <a:defRPr sz="1200"/>
            </a:lvl4pPr>
            <a:lvl5pPr>
              <a:lnSpc>
                <a:spcPct val="100000"/>
              </a:lnSpc>
              <a:spcBef>
                <a:spcPts val="600"/>
              </a:spcBef>
              <a:spcAft>
                <a:spcPts val="600"/>
              </a:spcAft>
              <a:defRPr sz="1200"/>
            </a:lvl5pPr>
            <a:lvl6pPr marL="2514600" indent="-228600">
              <a:lnSpc>
                <a:spcPct val="100000"/>
              </a:lnSpc>
              <a:spcBef>
                <a:spcPts val="600"/>
              </a:spcBef>
              <a:spcAft>
                <a:spcPts val="600"/>
              </a:spcAft>
              <a:buFont typeface="Symbol" panose="05050102010706020507" pitchFamily="18" charset="2"/>
              <a:buChar char="-"/>
              <a:defRPr sz="1200"/>
            </a:lvl6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09600" y="504671"/>
            <a:ext cx="6629400" cy="684362"/>
          </a:xfrm>
          <a:prstGeom prst="rect">
            <a:avLst/>
          </a:prstGeom>
        </p:spPr>
        <p:txBody>
          <a:bodyPr/>
          <a:lstStyle>
            <a:lvl1pPr>
              <a:defRPr sz="2800" b="1" i="0">
                <a:solidFill>
                  <a:srgbClr val="002F6C"/>
                </a:solidFill>
                <a:latin typeface="+mn-lt"/>
                <a:cs typeface="Arial" panose="020B0604020202020204" pitchFamily="34" charset="0"/>
              </a:defRPr>
            </a:lvl1pPr>
          </a:lstStyle>
          <a:p>
            <a:r>
              <a:rPr lang="en-US" dirty="0"/>
              <a:t>Click to Edit Title Style</a:t>
            </a:r>
          </a:p>
        </p:txBody>
      </p:sp>
      <p:sp>
        <p:nvSpPr>
          <p:cNvPr id="20" name="Text Placeholder 18">
            <a:extLst>
              <a:ext uri="{FF2B5EF4-FFF2-40B4-BE49-F238E27FC236}">
                <a16:creationId xmlns:a16="http://schemas.microsoft.com/office/drawing/2014/main" id="{3210C54A-DD08-4364-8254-1321A8844AB9}"/>
              </a:ext>
            </a:extLst>
          </p:cNvPr>
          <p:cNvSpPr>
            <a:spLocks noGrp="1"/>
          </p:cNvSpPr>
          <p:nvPr>
            <p:ph type="body" sz="quarter" idx="25"/>
          </p:nvPr>
        </p:nvSpPr>
        <p:spPr>
          <a:xfrm>
            <a:off x="8815825" y="2216427"/>
            <a:ext cx="2998301" cy="1590260"/>
          </a:xfrm>
          <a:prstGeom prst="rect">
            <a:avLst/>
          </a:prstGeom>
        </p:spPr>
        <p:txBody>
          <a:bodyPr/>
          <a:lstStyle>
            <a:lvl1pPr marL="0" indent="0" algn="l">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2" name="Rectangle 1">
            <a:extLst>
              <a:ext uri="{FF2B5EF4-FFF2-40B4-BE49-F238E27FC236}">
                <a16:creationId xmlns:a16="http://schemas.microsoft.com/office/drawing/2014/main" id="{E23D48B3-C899-488E-8ADA-A4B90B205F83}"/>
              </a:ext>
            </a:extLst>
          </p:cNvPr>
          <p:cNvSpPr/>
          <p:nvPr userDrawn="1"/>
        </p:nvSpPr>
        <p:spPr>
          <a:xfrm>
            <a:off x="8815359" y="3970165"/>
            <a:ext cx="2999232" cy="94939"/>
          </a:xfrm>
          <a:prstGeom prst="rect">
            <a:avLst/>
          </a:prstGeom>
          <a:solidFill>
            <a:srgbClr val="003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2">
            <a:extLst>
              <a:ext uri="{FF2B5EF4-FFF2-40B4-BE49-F238E27FC236}">
                <a16:creationId xmlns:a16="http://schemas.microsoft.com/office/drawing/2014/main" id="{572F4A05-4C17-6B0C-4237-3C99BA564937}"/>
              </a:ext>
            </a:extLst>
          </p:cNvPr>
          <p:cNvSpPr>
            <a:spLocks noGrp="1"/>
          </p:cNvSpPr>
          <p:nvPr>
            <p:ph type="body" sz="quarter" idx="28" hasCustomPrompt="1"/>
          </p:nvPr>
        </p:nvSpPr>
        <p:spPr>
          <a:xfrm>
            <a:off x="609599" y="5719303"/>
            <a:ext cx="7524308"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dirty="0"/>
              <a:t>Add message here.</a:t>
            </a:r>
          </a:p>
        </p:txBody>
      </p:sp>
      <p:grpSp>
        <p:nvGrpSpPr>
          <p:cNvPr id="6" name="Group 5">
            <a:extLst>
              <a:ext uri="{FF2B5EF4-FFF2-40B4-BE49-F238E27FC236}">
                <a16:creationId xmlns:a16="http://schemas.microsoft.com/office/drawing/2014/main" id="{599D6F48-80D0-1D20-DF5F-2BF55579277A}"/>
              </a:ext>
            </a:extLst>
          </p:cNvPr>
          <p:cNvGrpSpPr/>
          <p:nvPr userDrawn="1"/>
        </p:nvGrpSpPr>
        <p:grpSpPr>
          <a:xfrm>
            <a:off x="9133049" y="6372686"/>
            <a:ext cx="3058950" cy="485314"/>
            <a:chOff x="9133049" y="6372686"/>
            <a:chExt cx="3058950" cy="485314"/>
          </a:xfrm>
        </p:grpSpPr>
        <p:pic>
          <p:nvPicPr>
            <p:cNvPr id="7" name="Picture 6">
              <a:extLst>
                <a:ext uri="{FF2B5EF4-FFF2-40B4-BE49-F238E27FC236}">
                  <a16:creationId xmlns:a16="http://schemas.microsoft.com/office/drawing/2014/main" id="{51B043C9-B1C8-6359-98EF-D967964734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9" name="Picture 8">
              <a:extLst>
                <a:ext uri="{FF2B5EF4-FFF2-40B4-BE49-F238E27FC236}">
                  <a16:creationId xmlns:a16="http://schemas.microsoft.com/office/drawing/2014/main" id="{B8D19A5E-E778-56A9-2062-A5ED4675B1F1}"/>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
        <p:nvSpPr>
          <p:cNvPr id="10" name="TextBox 9">
            <a:extLst>
              <a:ext uri="{FF2B5EF4-FFF2-40B4-BE49-F238E27FC236}">
                <a16:creationId xmlns:a16="http://schemas.microsoft.com/office/drawing/2014/main" id="{8BFD7036-DFAC-C0D0-2B4F-9F5AB7319F21}"/>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16822225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with Support Image or Char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162D26B-0852-410F-A36B-EAD531A8E2D7}"/>
              </a:ext>
            </a:extLst>
          </p:cNvPr>
          <p:cNvSpPr>
            <a:spLocks noGrp="1"/>
          </p:cNvSpPr>
          <p:nvPr>
            <p:ph type="title" hasCustomPrompt="1"/>
          </p:nvPr>
        </p:nvSpPr>
        <p:spPr>
          <a:xfrm>
            <a:off x="609600" y="504671"/>
            <a:ext cx="10983686"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dirty="0"/>
              <a:t>Click to Edit Title Style</a:t>
            </a:r>
          </a:p>
        </p:txBody>
      </p:sp>
      <p:sp>
        <p:nvSpPr>
          <p:cNvPr id="13" name="Text Placeholder 12">
            <a:extLst>
              <a:ext uri="{FF2B5EF4-FFF2-40B4-BE49-F238E27FC236}">
                <a16:creationId xmlns:a16="http://schemas.microsoft.com/office/drawing/2014/main" id="{61D68753-5D2F-461F-AF48-50A66CC7DD8A}"/>
              </a:ext>
            </a:extLst>
          </p:cNvPr>
          <p:cNvSpPr>
            <a:spLocks noGrp="1"/>
          </p:cNvSpPr>
          <p:nvPr>
            <p:ph type="body" sz="quarter" idx="11" hasCustomPrompt="1"/>
          </p:nvPr>
        </p:nvSpPr>
        <p:spPr>
          <a:xfrm>
            <a:off x="609599" y="5719303"/>
            <a:ext cx="10972800"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dirty="0"/>
              <a:t>Add message here.</a:t>
            </a:r>
          </a:p>
        </p:txBody>
      </p:sp>
      <p:sp>
        <p:nvSpPr>
          <p:cNvPr id="15" name="Text Placeholder 3">
            <a:extLst>
              <a:ext uri="{FF2B5EF4-FFF2-40B4-BE49-F238E27FC236}">
                <a16:creationId xmlns:a16="http://schemas.microsoft.com/office/drawing/2014/main" id="{3AC75BF9-3914-4E65-81BD-B09D23C768AF}"/>
              </a:ext>
            </a:extLst>
          </p:cNvPr>
          <p:cNvSpPr>
            <a:spLocks noGrp="1"/>
          </p:cNvSpPr>
          <p:nvPr>
            <p:ph type="body" sz="quarter" idx="26" hasCustomPrompt="1"/>
          </p:nvPr>
        </p:nvSpPr>
        <p:spPr>
          <a:xfrm>
            <a:off x="609600" y="1341438"/>
            <a:ext cx="5324061" cy="3970097"/>
          </a:xfrm>
          <a:prstGeom prst="rect">
            <a:avLst/>
          </a:prstGeom>
          <a:solidFill>
            <a:schemeClr val="bg1"/>
          </a:solidFill>
        </p:spPr>
        <p:txBody>
          <a:bodyPr/>
          <a:lstStyle>
            <a:lvl1pPr>
              <a:lnSpc>
                <a:spcPct val="100000"/>
              </a:lnSpc>
              <a:spcBef>
                <a:spcPts val="600"/>
              </a:spcBef>
              <a:defRPr sz="1600"/>
            </a:lvl1pPr>
            <a:lvl2pPr marL="685800" indent="-228600">
              <a:lnSpc>
                <a:spcPct val="100000"/>
              </a:lnSpc>
              <a:spcBef>
                <a:spcPts val="600"/>
              </a:spcBef>
              <a:buFont typeface="Symbol" panose="05050102010706020507" pitchFamily="18" charset="2"/>
              <a:buChar char="-"/>
              <a:defRPr sz="1400"/>
            </a:lvl2pPr>
            <a:lvl3pPr>
              <a:lnSpc>
                <a:spcPct val="100000"/>
              </a:lnSpc>
              <a:spcBef>
                <a:spcPts val="600"/>
              </a:spcBef>
              <a:defRPr sz="1200"/>
            </a:lvl3pPr>
            <a:lvl4pPr marL="1600200" indent="-228600">
              <a:lnSpc>
                <a:spcPct val="100000"/>
              </a:lnSpc>
              <a:spcBef>
                <a:spcPts val="600"/>
              </a:spcBef>
              <a:buFont typeface="Symbol" panose="05050102010706020507" pitchFamily="18" charset="2"/>
              <a:buChar char="-"/>
              <a:defRPr sz="1100"/>
            </a:lvl4pPr>
            <a:lvl5pPr>
              <a:lnSpc>
                <a:spcPct val="100000"/>
              </a:lnSpc>
              <a:spcBef>
                <a:spcPts val="600"/>
              </a:spcBef>
              <a:defRPr sz="1100"/>
            </a:lvl5pPr>
            <a:lvl6pPr marL="2514600" indent="-228600">
              <a:lnSpc>
                <a:spcPct val="100000"/>
              </a:lnSpc>
              <a:spcBef>
                <a:spcPts val="600"/>
              </a:spcBef>
              <a:buFont typeface="Symbol" panose="05050102010706020507" pitchFamily="18" charset="2"/>
              <a:buChar char="-"/>
              <a:defRPr sz="1100"/>
            </a:lvl6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Content Placeholder 3">
            <a:extLst>
              <a:ext uri="{FF2B5EF4-FFF2-40B4-BE49-F238E27FC236}">
                <a16:creationId xmlns:a16="http://schemas.microsoft.com/office/drawing/2014/main" id="{FF34D7AB-5058-4107-958E-EF7D6E1E8288}"/>
              </a:ext>
            </a:extLst>
          </p:cNvPr>
          <p:cNvSpPr>
            <a:spLocks noGrp="1"/>
          </p:cNvSpPr>
          <p:nvPr>
            <p:ph sz="quarter" idx="27" hasCustomPrompt="1"/>
          </p:nvPr>
        </p:nvSpPr>
        <p:spPr>
          <a:xfrm>
            <a:off x="6096000" y="1189033"/>
            <a:ext cx="5486399" cy="4366941"/>
          </a:xfrm>
          <a:prstGeom prst="rect">
            <a:avLst/>
          </a:prstGeom>
          <a:noFill/>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 styles</a:t>
            </a:r>
          </a:p>
        </p:txBody>
      </p:sp>
      <p:grpSp>
        <p:nvGrpSpPr>
          <p:cNvPr id="3" name="Group 2">
            <a:extLst>
              <a:ext uri="{FF2B5EF4-FFF2-40B4-BE49-F238E27FC236}">
                <a16:creationId xmlns:a16="http://schemas.microsoft.com/office/drawing/2014/main" id="{B693AC55-DBC3-68C8-CB23-C4B45BFE20A7}"/>
              </a:ext>
            </a:extLst>
          </p:cNvPr>
          <p:cNvGrpSpPr/>
          <p:nvPr userDrawn="1"/>
        </p:nvGrpSpPr>
        <p:grpSpPr>
          <a:xfrm>
            <a:off x="9133049" y="6372686"/>
            <a:ext cx="3058950" cy="485314"/>
            <a:chOff x="9133049" y="6372686"/>
            <a:chExt cx="3058950" cy="485314"/>
          </a:xfrm>
        </p:grpSpPr>
        <p:pic>
          <p:nvPicPr>
            <p:cNvPr id="6" name="Picture 5">
              <a:extLst>
                <a:ext uri="{FF2B5EF4-FFF2-40B4-BE49-F238E27FC236}">
                  <a16:creationId xmlns:a16="http://schemas.microsoft.com/office/drawing/2014/main" id="{45C05A12-1E20-0215-A526-E2A843BDF9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7" name="Picture 6">
              <a:extLst>
                <a:ext uri="{FF2B5EF4-FFF2-40B4-BE49-F238E27FC236}">
                  <a16:creationId xmlns:a16="http://schemas.microsoft.com/office/drawing/2014/main" id="{82009574-7F14-3FAA-EEF1-8386789320DA}"/>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
        <p:nvSpPr>
          <p:cNvPr id="5" name="TextBox 4">
            <a:extLst>
              <a:ext uri="{FF2B5EF4-FFF2-40B4-BE49-F238E27FC236}">
                <a16:creationId xmlns:a16="http://schemas.microsoft.com/office/drawing/2014/main" id="{6D73B6B8-C436-FC94-8BB3-4696F9F37AC1}"/>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1691260424"/>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harts with Tex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9469F77-D9CE-43A9-9C6F-5AAA6A3F0E6C}"/>
              </a:ext>
              <a:ext uri="{C183D7F6-B498-43B3-948B-1728B52AA6E4}">
                <adec:decorative xmlns="" xmlns:adec="http://schemas.microsoft.com/office/drawing/2017/decorative" val="1"/>
              </a:ext>
            </a:extLst>
          </p:cNvPr>
          <p:cNvSpPr/>
          <p:nvPr userDrawn="1"/>
        </p:nvSpPr>
        <p:spPr>
          <a:xfrm>
            <a:off x="8459252" y="0"/>
            <a:ext cx="3732748"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12648" y="504671"/>
            <a:ext cx="6629400"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dirty="0"/>
              <a:t>Click to Edit Title Style</a:t>
            </a:r>
          </a:p>
        </p:txBody>
      </p:sp>
      <p:sp>
        <p:nvSpPr>
          <p:cNvPr id="18" name="Text Placeholder 18">
            <a:extLst>
              <a:ext uri="{FF2B5EF4-FFF2-40B4-BE49-F238E27FC236}">
                <a16:creationId xmlns:a16="http://schemas.microsoft.com/office/drawing/2014/main" id="{B956E94C-9969-4AB2-8117-F619D597A2EC}"/>
              </a:ext>
            </a:extLst>
          </p:cNvPr>
          <p:cNvSpPr>
            <a:spLocks noGrp="1"/>
          </p:cNvSpPr>
          <p:nvPr>
            <p:ph type="body" sz="quarter" idx="23"/>
          </p:nvPr>
        </p:nvSpPr>
        <p:spPr>
          <a:xfrm>
            <a:off x="609599" y="4798258"/>
            <a:ext cx="3610734" cy="588751"/>
          </a:xfrm>
          <a:prstGeom prst="rect">
            <a:avLst/>
          </a:prstGeom>
        </p:spPr>
        <p:txBody>
          <a:bodyPr/>
          <a:lstStyle>
            <a:lvl1pPr marL="0" indent="0">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19" name="Text Placeholder 18">
            <a:extLst>
              <a:ext uri="{FF2B5EF4-FFF2-40B4-BE49-F238E27FC236}">
                <a16:creationId xmlns:a16="http://schemas.microsoft.com/office/drawing/2014/main" id="{318F9C99-6215-4A1B-BF56-662E2AB3DC97}"/>
              </a:ext>
            </a:extLst>
          </p:cNvPr>
          <p:cNvSpPr>
            <a:spLocks noGrp="1"/>
          </p:cNvSpPr>
          <p:nvPr>
            <p:ph type="body" sz="quarter" idx="24"/>
          </p:nvPr>
        </p:nvSpPr>
        <p:spPr>
          <a:xfrm>
            <a:off x="4503961" y="4798258"/>
            <a:ext cx="3610734" cy="588751"/>
          </a:xfrm>
          <a:prstGeom prst="rect">
            <a:avLst/>
          </a:prstGeom>
        </p:spPr>
        <p:txBody>
          <a:bodyPr/>
          <a:lstStyle>
            <a:lvl1pPr marL="0" indent="0">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20" name="Text Placeholder 18">
            <a:extLst>
              <a:ext uri="{FF2B5EF4-FFF2-40B4-BE49-F238E27FC236}">
                <a16:creationId xmlns:a16="http://schemas.microsoft.com/office/drawing/2014/main" id="{3210C54A-DD08-4364-8254-1321A8844AB9}"/>
              </a:ext>
            </a:extLst>
          </p:cNvPr>
          <p:cNvSpPr>
            <a:spLocks noGrp="1"/>
          </p:cNvSpPr>
          <p:nvPr>
            <p:ph type="body" sz="quarter" idx="25"/>
          </p:nvPr>
        </p:nvSpPr>
        <p:spPr>
          <a:xfrm>
            <a:off x="8817055" y="2216427"/>
            <a:ext cx="2998301" cy="1590260"/>
          </a:xfrm>
          <a:prstGeom prst="rect">
            <a:avLst/>
          </a:prstGeom>
        </p:spPr>
        <p:txBody>
          <a:bodyPr/>
          <a:lstStyle>
            <a:lvl1pPr marL="0" indent="0" algn="l">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2" name="Rectangle 1">
            <a:extLst>
              <a:ext uri="{FF2B5EF4-FFF2-40B4-BE49-F238E27FC236}">
                <a16:creationId xmlns:a16="http://schemas.microsoft.com/office/drawing/2014/main" id="{E23D48B3-C899-488E-8ADA-A4B90B205F83}"/>
              </a:ext>
            </a:extLst>
          </p:cNvPr>
          <p:cNvSpPr/>
          <p:nvPr userDrawn="1"/>
        </p:nvSpPr>
        <p:spPr>
          <a:xfrm>
            <a:off x="8797177" y="3970165"/>
            <a:ext cx="3050266" cy="94939"/>
          </a:xfrm>
          <a:prstGeom prst="rect">
            <a:avLst/>
          </a:prstGeom>
          <a:solidFill>
            <a:srgbClr val="003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art Placeholder 4">
            <a:extLst>
              <a:ext uri="{FF2B5EF4-FFF2-40B4-BE49-F238E27FC236}">
                <a16:creationId xmlns:a16="http://schemas.microsoft.com/office/drawing/2014/main" id="{42C592AB-64AC-4BED-9399-369D4231D92E}"/>
              </a:ext>
            </a:extLst>
          </p:cNvPr>
          <p:cNvSpPr>
            <a:spLocks noGrp="1"/>
          </p:cNvSpPr>
          <p:nvPr>
            <p:ph type="chart" sz="quarter" idx="26"/>
          </p:nvPr>
        </p:nvSpPr>
        <p:spPr>
          <a:xfrm>
            <a:off x="609599" y="1282149"/>
            <a:ext cx="3610734" cy="3329539"/>
          </a:xfrm>
          <a:prstGeom prst="rect">
            <a:avLst/>
          </a:prstGeom>
        </p:spPr>
        <p:txBody>
          <a:bodyPr/>
          <a:lstStyle>
            <a:lvl1pPr marL="0" indent="0">
              <a:buNone/>
              <a:defRPr/>
            </a:lvl1pPr>
          </a:lstStyle>
          <a:p>
            <a:endParaRPr lang="en-US"/>
          </a:p>
        </p:txBody>
      </p:sp>
      <p:sp>
        <p:nvSpPr>
          <p:cNvPr id="16" name="Chart Placeholder 4">
            <a:extLst>
              <a:ext uri="{FF2B5EF4-FFF2-40B4-BE49-F238E27FC236}">
                <a16:creationId xmlns:a16="http://schemas.microsoft.com/office/drawing/2014/main" id="{14525D09-DF4B-465A-B4C9-783517805A75}"/>
              </a:ext>
            </a:extLst>
          </p:cNvPr>
          <p:cNvSpPr>
            <a:spLocks noGrp="1"/>
          </p:cNvSpPr>
          <p:nvPr>
            <p:ph type="chart" sz="quarter" idx="27"/>
          </p:nvPr>
        </p:nvSpPr>
        <p:spPr>
          <a:xfrm>
            <a:off x="4503961" y="1282148"/>
            <a:ext cx="3610734" cy="3329539"/>
          </a:xfrm>
          <a:prstGeom prst="rect">
            <a:avLst/>
          </a:prstGeom>
        </p:spPr>
        <p:txBody>
          <a:bodyPr/>
          <a:lstStyle>
            <a:lvl1pPr marL="0" indent="0">
              <a:buNone/>
              <a:defRPr/>
            </a:lvl1pPr>
          </a:lstStyle>
          <a:p>
            <a:endParaRPr lang="en-US"/>
          </a:p>
        </p:txBody>
      </p:sp>
      <p:sp>
        <p:nvSpPr>
          <p:cNvPr id="6" name="Text Placeholder 12">
            <a:extLst>
              <a:ext uri="{FF2B5EF4-FFF2-40B4-BE49-F238E27FC236}">
                <a16:creationId xmlns:a16="http://schemas.microsoft.com/office/drawing/2014/main" id="{7CAF2C09-6C4F-DCFF-85A3-4CF6EC0DC190}"/>
              </a:ext>
            </a:extLst>
          </p:cNvPr>
          <p:cNvSpPr>
            <a:spLocks noGrp="1"/>
          </p:cNvSpPr>
          <p:nvPr>
            <p:ph type="body" sz="quarter" idx="28" hasCustomPrompt="1"/>
          </p:nvPr>
        </p:nvSpPr>
        <p:spPr>
          <a:xfrm>
            <a:off x="609599" y="5719303"/>
            <a:ext cx="7524308"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dirty="0"/>
              <a:t>Add message here.</a:t>
            </a:r>
          </a:p>
        </p:txBody>
      </p:sp>
      <p:grpSp>
        <p:nvGrpSpPr>
          <p:cNvPr id="3" name="Group 2">
            <a:extLst>
              <a:ext uri="{FF2B5EF4-FFF2-40B4-BE49-F238E27FC236}">
                <a16:creationId xmlns:a16="http://schemas.microsoft.com/office/drawing/2014/main" id="{F43B9400-132F-DEF6-EA46-EDF25F5A18C4}"/>
              </a:ext>
            </a:extLst>
          </p:cNvPr>
          <p:cNvGrpSpPr/>
          <p:nvPr userDrawn="1"/>
        </p:nvGrpSpPr>
        <p:grpSpPr>
          <a:xfrm>
            <a:off x="9133049" y="6372686"/>
            <a:ext cx="3058950" cy="485314"/>
            <a:chOff x="9133049" y="6372686"/>
            <a:chExt cx="3058950" cy="485314"/>
          </a:xfrm>
        </p:grpSpPr>
        <p:pic>
          <p:nvPicPr>
            <p:cNvPr id="7" name="Picture 6">
              <a:extLst>
                <a:ext uri="{FF2B5EF4-FFF2-40B4-BE49-F238E27FC236}">
                  <a16:creationId xmlns:a16="http://schemas.microsoft.com/office/drawing/2014/main" id="{F498C32F-5623-2AA7-F792-39D0A4B417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9" name="Picture 8">
              <a:extLst>
                <a:ext uri="{FF2B5EF4-FFF2-40B4-BE49-F238E27FC236}">
                  <a16:creationId xmlns:a16="http://schemas.microsoft.com/office/drawing/2014/main" id="{2CCB4456-BEB5-0C6D-0A90-F0D0239D8C0E}"/>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
        <p:nvSpPr>
          <p:cNvPr id="4" name="TextBox 3">
            <a:extLst>
              <a:ext uri="{FF2B5EF4-FFF2-40B4-BE49-F238E27FC236}">
                <a16:creationId xmlns:a16="http://schemas.microsoft.com/office/drawing/2014/main" id="{F70AC68E-EACD-8069-F1FF-E36CB9B71FD4}"/>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4326876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ullets with Pict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4720C3-3808-4215-B0DC-3782872EA28F}"/>
              </a:ext>
            </a:extLst>
          </p:cNvPr>
          <p:cNvSpPr>
            <a:spLocks noGrp="1"/>
          </p:cNvSpPr>
          <p:nvPr>
            <p:ph type="body" sz="quarter" idx="26" hasCustomPrompt="1"/>
          </p:nvPr>
        </p:nvSpPr>
        <p:spPr>
          <a:xfrm>
            <a:off x="609600" y="1335024"/>
            <a:ext cx="7505700" cy="4205287"/>
          </a:xfrm>
          <a:prstGeom prst="rect">
            <a:avLst/>
          </a:prstGeom>
        </p:spPr>
        <p:txBody>
          <a:bodyPr/>
          <a:lstStyle>
            <a:lvl1pPr marL="0" indent="0">
              <a:lnSpc>
                <a:spcPct val="100000"/>
              </a:lnSpc>
              <a:spcBef>
                <a:spcPts val="600"/>
              </a:spcBef>
              <a:spcAft>
                <a:spcPts val="1200"/>
              </a:spcAft>
              <a:buNone/>
              <a:defRPr sz="1800"/>
            </a:lvl1pPr>
            <a:lvl2pPr marL="685800" indent="-228600">
              <a:lnSpc>
                <a:spcPct val="100000"/>
              </a:lnSpc>
              <a:spcBef>
                <a:spcPts val="600"/>
              </a:spcBef>
              <a:buFont typeface="Symbol" panose="05050102010706020507" pitchFamily="18" charset="2"/>
              <a:buChar char="-"/>
              <a:defRPr sz="1600"/>
            </a:lvl2pPr>
            <a:lvl3pPr>
              <a:lnSpc>
                <a:spcPct val="100000"/>
              </a:lnSpc>
              <a:spcBef>
                <a:spcPts val="600"/>
              </a:spcBef>
              <a:defRPr sz="1400"/>
            </a:lvl3pPr>
            <a:lvl4pPr marL="1600200" indent="-228600">
              <a:lnSpc>
                <a:spcPct val="100000"/>
              </a:lnSpc>
              <a:spcBef>
                <a:spcPts val="600"/>
              </a:spcBef>
              <a:buFont typeface="Symbol" panose="05050102010706020507" pitchFamily="18" charset="2"/>
              <a:buChar char="-"/>
              <a:defRPr sz="1200"/>
            </a:lvl4pPr>
            <a:lvl5pPr>
              <a:lnSpc>
                <a:spcPct val="100000"/>
              </a:lnSpc>
              <a:spcBef>
                <a:spcPts val="600"/>
              </a:spcBef>
              <a:defRPr sz="1200"/>
            </a:lvl5pPr>
            <a:lvl6pPr marL="2514600" indent="-228600">
              <a:lnSpc>
                <a:spcPct val="100000"/>
              </a:lnSpc>
              <a:spcBef>
                <a:spcPts val="600"/>
              </a:spcBef>
              <a:buFont typeface="Symbol" panose="05050102010706020507" pitchFamily="18" charset="2"/>
              <a:buChar char="-"/>
              <a:defRPr sz="1200"/>
            </a:lvl6pPr>
          </a:lstStyle>
          <a:p>
            <a:pPr lvl="0"/>
            <a:r>
              <a:rPr lang="en-US" dirty="0"/>
              <a:t>Click to edit text</a:t>
            </a:r>
          </a:p>
        </p:txBody>
      </p:sp>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12648" y="504671"/>
            <a:ext cx="6629400"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dirty="0"/>
              <a:t>Click to Edit Title Style</a:t>
            </a:r>
          </a:p>
        </p:txBody>
      </p:sp>
      <p:sp>
        <p:nvSpPr>
          <p:cNvPr id="9" name="Picture Placeholder 3">
            <a:extLst>
              <a:ext uri="{FF2B5EF4-FFF2-40B4-BE49-F238E27FC236}">
                <a16:creationId xmlns:a16="http://schemas.microsoft.com/office/drawing/2014/main" id="{39A26BD1-014A-4113-86CB-7536D7778B1F}"/>
              </a:ext>
            </a:extLst>
          </p:cNvPr>
          <p:cNvSpPr>
            <a:spLocks noGrp="1"/>
          </p:cNvSpPr>
          <p:nvPr>
            <p:ph type="pic" sz="quarter" idx="28"/>
          </p:nvPr>
        </p:nvSpPr>
        <p:spPr>
          <a:xfrm>
            <a:off x="8459788" y="0"/>
            <a:ext cx="3732212" cy="6858000"/>
          </a:xfrm>
          <a:prstGeom prst="rect">
            <a:avLst/>
          </a:prstGeom>
        </p:spPr>
        <p:txBody>
          <a:bodyPr/>
          <a:lstStyle>
            <a:lvl1pPr marL="0" indent="0" algn="ctr">
              <a:buNone/>
              <a:defRPr/>
            </a:lvl1pPr>
          </a:lstStyle>
          <a:p>
            <a:endParaRPr lang="en-US"/>
          </a:p>
        </p:txBody>
      </p:sp>
      <p:sp>
        <p:nvSpPr>
          <p:cNvPr id="5" name="Text Placeholder 12">
            <a:extLst>
              <a:ext uri="{FF2B5EF4-FFF2-40B4-BE49-F238E27FC236}">
                <a16:creationId xmlns:a16="http://schemas.microsoft.com/office/drawing/2014/main" id="{D14C3FAA-13C8-D347-8F54-8B7489B22BD2}"/>
              </a:ext>
            </a:extLst>
          </p:cNvPr>
          <p:cNvSpPr>
            <a:spLocks noGrp="1"/>
          </p:cNvSpPr>
          <p:nvPr>
            <p:ph type="body" sz="quarter" idx="29" hasCustomPrompt="1"/>
          </p:nvPr>
        </p:nvSpPr>
        <p:spPr>
          <a:xfrm>
            <a:off x="609599" y="5719303"/>
            <a:ext cx="7524308"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dirty="0"/>
              <a:t>Add message here.</a:t>
            </a:r>
          </a:p>
        </p:txBody>
      </p:sp>
      <p:grpSp>
        <p:nvGrpSpPr>
          <p:cNvPr id="2" name="Group 1">
            <a:extLst>
              <a:ext uri="{FF2B5EF4-FFF2-40B4-BE49-F238E27FC236}">
                <a16:creationId xmlns:a16="http://schemas.microsoft.com/office/drawing/2014/main" id="{E20E67DC-9D0C-C209-8D47-6D2D87097A5A}"/>
              </a:ext>
            </a:extLst>
          </p:cNvPr>
          <p:cNvGrpSpPr/>
          <p:nvPr userDrawn="1"/>
        </p:nvGrpSpPr>
        <p:grpSpPr>
          <a:xfrm>
            <a:off x="9133049" y="6372686"/>
            <a:ext cx="3058950" cy="485314"/>
            <a:chOff x="9133049" y="6372686"/>
            <a:chExt cx="3058950" cy="485314"/>
          </a:xfrm>
        </p:grpSpPr>
        <p:pic>
          <p:nvPicPr>
            <p:cNvPr id="6" name="Picture 5">
              <a:extLst>
                <a:ext uri="{FF2B5EF4-FFF2-40B4-BE49-F238E27FC236}">
                  <a16:creationId xmlns:a16="http://schemas.microsoft.com/office/drawing/2014/main" id="{42CD98E8-CF38-BB10-6551-01C87EB8AD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7" name="Picture 6">
              <a:extLst>
                <a:ext uri="{FF2B5EF4-FFF2-40B4-BE49-F238E27FC236}">
                  <a16:creationId xmlns:a16="http://schemas.microsoft.com/office/drawing/2014/main" id="{94FD3F67-8AB5-AAC3-9233-643638FFB30E}"/>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
        <p:nvSpPr>
          <p:cNvPr id="3" name="TextBox 2">
            <a:extLst>
              <a:ext uri="{FF2B5EF4-FFF2-40B4-BE49-F238E27FC236}">
                <a16:creationId xmlns:a16="http://schemas.microsoft.com/office/drawing/2014/main" id="{4E9DDA44-06EA-FE46-A4E7-BFE4BA2CB0A2}"/>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1938585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harts with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595D06-54FB-4096-9761-C161613AAED3}"/>
              </a:ext>
            </a:extLst>
          </p:cNvPr>
          <p:cNvSpPr>
            <a:spLocks noGrp="1"/>
          </p:cNvSpPr>
          <p:nvPr>
            <p:ph type="pic" sz="quarter" idx="28"/>
          </p:nvPr>
        </p:nvSpPr>
        <p:spPr>
          <a:xfrm>
            <a:off x="8459788" y="0"/>
            <a:ext cx="3732212" cy="6858000"/>
          </a:xfrm>
          <a:prstGeom prst="rect">
            <a:avLst/>
          </a:prstGeom>
        </p:spPr>
        <p:txBody>
          <a:bodyPr/>
          <a:lstStyle>
            <a:lvl1pPr marL="0" indent="0" algn="ctr">
              <a:buNone/>
              <a:defRPr/>
            </a:lvl1pPr>
          </a:lstStyle>
          <a:p>
            <a:endParaRPr lang="en-US"/>
          </a:p>
        </p:txBody>
      </p:sp>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09600" y="504671"/>
            <a:ext cx="6629400"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dirty="0"/>
              <a:t>Click to Edit Title Style</a:t>
            </a:r>
          </a:p>
        </p:txBody>
      </p:sp>
      <p:sp>
        <p:nvSpPr>
          <p:cNvPr id="18" name="Text Placeholder 18">
            <a:extLst>
              <a:ext uri="{FF2B5EF4-FFF2-40B4-BE49-F238E27FC236}">
                <a16:creationId xmlns:a16="http://schemas.microsoft.com/office/drawing/2014/main" id="{B956E94C-9969-4AB2-8117-F619D597A2EC}"/>
              </a:ext>
            </a:extLst>
          </p:cNvPr>
          <p:cNvSpPr>
            <a:spLocks noGrp="1"/>
          </p:cNvSpPr>
          <p:nvPr>
            <p:ph type="body" sz="quarter" idx="23"/>
          </p:nvPr>
        </p:nvSpPr>
        <p:spPr>
          <a:xfrm>
            <a:off x="609599" y="4798258"/>
            <a:ext cx="3610734" cy="588751"/>
          </a:xfrm>
          <a:prstGeom prst="rect">
            <a:avLst/>
          </a:prstGeom>
        </p:spPr>
        <p:txBody>
          <a:bodyPr/>
          <a:lstStyle>
            <a:lvl1pPr marL="0" indent="0">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19" name="Text Placeholder 18">
            <a:extLst>
              <a:ext uri="{FF2B5EF4-FFF2-40B4-BE49-F238E27FC236}">
                <a16:creationId xmlns:a16="http://schemas.microsoft.com/office/drawing/2014/main" id="{318F9C99-6215-4A1B-BF56-662E2AB3DC97}"/>
              </a:ext>
            </a:extLst>
          </p:cNvPr>
          <p:cNvSpPr>
            <a:spLocks noGrp="1"/>
          </p:cNvSpPr>
          <p:nvPr>
            <p:ph type="body" sz="quarter" idx="24"/>
          </p:nvPr>
        </p:nvSpPr>
        <p:spPr>
          <a:xfrm>
            <a:off x="4503961" y="4798258"/>
            <a:ext cx="3610734" cy="588751"/>
          </a:xfrm>
          <a:prstGeom prst="rect">
            <a:avLst/>
          </a:prstGeom>
        </p:spPr>
        <p:txBody>
          <a:bodyPr/>
          <a:lstStyle>
            <a:lvl1pPr marL="0" indent="0">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5" name="Chart Placeholder 4">
            <a:extLst>
              <a:ext uri="{FF2B5EF4-FFF2-40B4-BE49-F238E27FC236}">
                <a16:creationId xmlns:a16="http://schemas.microsoft.com/office/drawing/2014/main" id="{42C592AB-64AC-4BED-9399-369D4231D92E}"/>
              </a:ext>
            </a:extLst>
          </p:cNvPr>
          <p:cNvSpPr>
            <a:spLocks noGrp="1"/>
          </p:cNvSpPr>
          <p:nvPr>
            <p:ph type="chart" sz="quarter" idx="26"/>
          </p:nvPr>
        </p:nvSpPr>
        <p:spPr>
          <a:xfrm>
            <a:off x="609599" y="1470993"/>
            <a:ext cx="3610734" cy="3140696"/>
          </a:xfrm>
          <a:prstGeom prst="rect">
            <a:avLst/>
          </a:prstGeom>
        </p:spPr>
        <p:txBody>
          <a:bodyPr/>
          <a:lstStyle>
            <a:lvl1pPr marL="0" indent="0">
              <a:buNone/>
              <a:defRPr/>
            </a:lvl1pPr>
          </a:lstStyle>
          <a:p>
            <a:endParaRPr lang="en-US"/>
          </a:p>
        </p:txBody>
      </p:sp>
      <p:sp>
        <p:nvSpPr>
          <p:cNvPr id="16" name="Chart Placeholder 4">
            <a:extLst>
              <a:ext uri="{FF2B5EF4-FFF2-40B4-BE49-F238E27FC236}">
                <a16:creationId xmlns:a16="http://schemas.microsoft.com/office/drawing/2014/main" id="{14525D09-DF4B-465A-B4C9-783517805A75}"/>
              </a:ext>
            </a:extLst>
          </p:cNvPr>
          <p:cNvSpPr>
            <a:spLocks noGrp="1"/>
          </p:cNvSpPr>
          <p:nvPr>
            <p:ph type="chart" sz="quarter" idx="27"/>
          </p:nvPr>
        </p:nvSpPr>
        <p:spPr>
          <a:xfrm>
            <a:off x="4503961" y="1470992"/>
            <a:ext cx="3610734" cy="3140696"/>
          </a:xfrm>
          <a:prstGeom prst="rect">
            <a:avLst/>
          </a:prstGeom>
        </p:spPr>
        <p:txBody>
          <a:bodyPr/>
          <a:lstStyle>
            <a:lvl1pPr marL="0" indent="0">
              <a:buNone/>
              <a:defRPr/>
            </a:lvl1pPr>
          </a:lstStyle>
          <a:p>
            <a:endParaRPr lang="en-US"/>
          </a:p>
        </p:txBody>
      </p:sp>
      <p:sp>
        <p:nvSpPr>
          <p:cNvPr id="6" name="Text Placeholder 12">
            <a:extLst>
              <a:ext uri="{FF2B5EF4-FFF2-40B4-BE49-F238E27FC236}">
                <a16:creationId xmlns:a16="http://schemas.microsoft.com/office/drawing/2014/main" id="{27D283DF-8242-C10D-B0D1-09338E9E6A17}"/>
              </a:ext>
            </a:extLst>
          </p:cNvPr>
          <p:cNvSpPr>
            <a:spLocks noGrp="1"/>
          </p:cNvSpPr>
          <p:nvPr>
            <p:ph type="body" sz="quarter" idx="29" hasCustomPrompt="1"/>
          </p:nvPr>
        </p:nvSpPr>
        <p:spPr>
          <a:xfrm>
            <a:off x="609599" y="5559814"/>
            <a:ext cx="7524308"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dirty="0"/>
              <a:t>Add message here.</a:t>
            </a:r>
          </a:p>
        </p:txBody>
      </p:sp>
      <p:grpSp>
        <p:nvGrpSpPr>
          <p:cNvPr id="2" name="Group 1">
            <a:extLst>
              <a:ext uri="{FF2B5EF4-FFF2-40B4-BE49-F238E27FC236}">
                <a16:creationId xmlns:a16="http://schemas.microsoft.com/office/drawing/2014/main" id="{01EC59EF-E69C-284C-74DE-3713E419E09E}"/>
              </a:ext>
            </a:extLst>
          </p:cNvPr>
          <p:cNvGrpSpPr/>
          <p:nvPr userDrawn="1"/>
        </p:nvGrpSpPr>
        <p:grpSpPr>
          <a:xfrm>
            <a:off x="9133049" y="6372686"/>
            <a:ext cx="3058950" cy="485314"/>
            <a:chOff x="9133049" y="6372686"/>
            <a:chExt cx="3058950" cy="485314"/>
          </a:xfrm>
        </p:grpSpPr>
        <p:pic>
          <p:nvPicPr>
            <p:cNvPr id="7" name="Picture 6">
              <a:extLst>
                <a:ext uri="{FF2B5EF4-FFF2-40B4-BE49-F238E27FC236}">
                  <a16:creationId xmlns:a16="http://schemas.microsoft.com/office/drawing/2014/main" id="{C1A31FFA-D45E-05A8-241F-FB73C5025C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9" name="Picture 8">
              <a:extLst>
                <a:ext uri="{FF2B5EF4-FFF2-40B4-BE49-F238E27FC236}">
                  <a16:creationId xmlns:a16="http://schemas.microsoft.com/office/drawing/2014/main" id="{8824F733-0338-AC33-B556-98C963CC7909}"/>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
        <p:nvSpPr>
          <p:cNvPr id="3" name="TextBox 2">
            <a:extLst>
              <a:ext uri="{FF2B5EF4-FFF2-40B4-BE49-F238E27FC236}">
                <a16:creationId xmlns:a16="http://schemas.microsoft.com/office/drawing/2014/main" id="{6D6151ED-F9C6-1A31-E49C-CF0C212E3649}"/>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34599927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ictures with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12648" y="504671"/>
            <a:ext cx="10863943"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dirty="0"/>
              <a:t>Click to Edit Title Style</a:t>
            </a:r>
          </a:p>
        </p:txBody>
      </p:sp>
      <p:sp>
        <p:nvSpPr>
          <p:cNvPr id="18" name="Text Placeholder 18">
            <a:extLst>
              <a:ext uri="{FF2B5EF4-FFF2-40B4-BE49-F238E27FC236}">
                <a16:creationId xmlns:a16="http://schemas.microsoft.com/office/drawing/2014/main" id="{B956E94C-9969-4AB2-8117-F619D597A2EC}"/>
              </a:ext>
            </a:extLst>
          </p:cNvPr>
          <p:cNvSpPr>
            <a:spLocks noGrp="1"/>
          </p:cNvSpPr>
          <p:nvPr>
            <p:ph type="body" sz="quarter" idx="23"/>
          </p:nvPr>
        </p:nvSpPr>
        <p:spPr>
          <a:xfrm>
            <a:off x="609598" y="4798258"/>
            <a:ext cx="2999232" cy="823913"/>
          </a:xfrm>
          <a:prstGeom prst="rect">
            <a:avLst/>
          </a:prstGeom>
        </p:spPr>
        <p:txBody>
          <a:bodyPr/>
          <a:lstStyle>
            <a:lvl1pPr marL="0" indent="0">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19" name="Text Placeholder 18">
            <a:extLst>
              <a:ext uri="{FF2B5EF4-FFF2-40B4-BE49-F238E27FC236}">
                <a16:creationId xmlns:a16="http://schemas.microsoft.com/office/drawing/2014/main" id="{318F9C99-6215-4A1B-BF56-662E2AB3DC97}"/>
              </a:ext>
            </a:extLst>
          </p:cNvPr>
          <p:cNvSpPr>
            <a:spLocks noGrp="1"/>
          </p:cNvSpPr>
          <p:nvPr>
            <p:ph type="body" sz="quarter" idx="24"/>
          </p:nvPr>
        </p:nvSpPr>
        <p:spPr>
          <a:xfrm>
            <a:off x="4578624" y="4798258"/>
            <a:ext cx="2998301" cy="823913"/>
          </a:xfrm>
          <a:prstGeom prst="rect">
            <a:avLst/>
          </a:prstGeom>
        </p:spPr>
        <p:txBody>
          <a:bodyPr/>
          <a:lstStyle>
            <a:lvl1pPr marL="0" indent="0">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20" name="Text Placeholder 18">
            <a:extLst>
              <a:ext uri="{FF2B5EF4-FFF2-40B4-BE49-F238E27FC236}">
                <a16:creationId xmlns:a16="http://schemas.microsoft.com/office/drawing/2014/main" id="{3210C54A-DD08-4364-8254-1321A8844AB9}"/>
              </a:ext>
            </a:extLst>
          </p:cNvPr>
          <p:cNvSpPr>
            <a:spLocks noGrp="1"/>
          </p:cNvSpPr>
          <p:nvPr>
            <p:ph type="body" sz="quarter" idx="25"/>
          </p:nvPr>
        </p:nvSpPr>
        <p:spPr>
          <a:xfrm>
            <a:off x="8459252" y="4798258"/>
            <a:ext cx="2998301" cy="823913"/>
          </a:xfrm>
          <a:prstGeom prst="rect">
            <a:avLst/>
          </a:prstGeom>
        </p:spPr>
        <p:txBody>
          <a:bodyPr/>
          <a:lstStyle>
            <a:lvl1pPr marL="0" indent="0">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3" name="Picture Placeholder 2">
            <a:extLst>
              <a:ext uri="{FF2B5EF4-FFF2-40B4-BE49-F238E27FC236}">
                <a16:creationId xmlns:a16="http://schemas.microsoft.com/office/drawing/2014/main" id="{C9FBEC01-9F7C-4B40-BB53-7CA71DF23C74}"/>
              </a:ext>
            </a:extLst>
          </p:cNvPr>
          <p:cNvSpPr>
            <a:spLocks noGrp="1"/>
          </p:cNvSpPr>
          <p:nvPr>
            <p:ph type="pic" sz="quarter" idx="26"/>
          </p:nvPr>
        </p:nvSpPr>
        <p:spPr>
          <a:xfrm>
            <a:off x="609598" y="1550504"/>
            <a:ext cx="2999232" cy="2961861"/>
          </a:xfrm>
          <a:prstGeom prst="rect">
            <a:avLst/>
          </a:prstGeom>
        </p:spPr>
        <p:txBody>
          <a:bodyPr/>
          <a:lstStyle>
            <a:lvl1pPr marL="0" indent="0">
              <a:buNone/>
              <a:defRPr/>
            </a:lvl1pPr>
          </a:lstStyle>
          <a:p>
            <a:endParaRPr lang="en-US" dirty="0"/>
          </a:p>
        </p:txBody>
      </p:sp>
      <p:sp>
        <p:nvSpPr>
          <p:cNvPr id="21" name="Picture Placeholder 2">
            <a:extLst>
              <a:ext uri="{FF2B5EF4-FFF2-40B4-BE49-F238E27FC236}">
                <a16:creationId xmlns:a16="http://schemas.microsoft.com/office/drawing/2014/main" id="{72BC0D6B-8A30-40EF-AB45-BA0C194FDCFF}"/>
              </a:ext>
            </a:extLst>
          </p:cNvPr>
          <p:cNvSpPr>
            <a:spLocks noGrp="1"/>
          </p:cNvSpPr>
          <p:nvPr>
            <p:ph type="pic" sz="quarter" idx="27"/>
          </p:nvPr>
        </p:nvSpPr>
        <p:spPr>
          <a:xfrm>
            <a:off x="4578624" y="1550504"/>
            <a:ext cx="2998301" cy="2961861"/>
          </a:xfrm>
          <a:prstGeom prst="rect">
            <a:avLst/>
          </a:prstGeom>
        </p:spPr>
        <p:txBody>
          <a:bodyPr/>
          <a:lstStyle>
            <a:lvl1pPr marL="0" indent="0">
              <a:buNone/>
              <a:defRPr/>
            </a:lvl1pPr>
          </a:lstStyle>
          <a:p>
            <a:endParaRPr lang="en-US"/>
          </a:p>
        </p:txBody>
      </p:sp>
      <p:sp>
        <p:nvSpPr>
          <p:cNvPr id="22" name="Picture Placeholder 2">
            <a:extLst>
              <a:ext uri="{FF2B5EF4-FFF2-40B4-BE49-F238E27FC236}">
                <a16:creationId xmlns:a16="http://schemas.microsoft.com/office/drawing/2014/main" id="{8957662E-BFCE-48F9-862F-DF8DE0A7D641}"/>
              </a:ext>
            </a:extLst>
          </p:cNvPr>
          <p:cNvSpPr>
            <a:spLocks noGrp="1"/>
          </p:cNvSpPr>
          <p:nvPr>
            <p:ph type="pic" sz="quarter" idx="28"/>
          </p:nvPr>
        </p:nvSpPr>
        <p:spPr>
          <a:xfrm>
            <a:off x="8459252" y="1553128"/>
            <a:ext cx="2998301" cy="2961861"/>
          </a:xfrm>
          <a:prstGeom prst="rect">
            <a:avLst/>
          </a:prstGeom>
        </p:spPr>
        <p:txBody>
          <a:bodyPr/>
          <a:lstStyle>
            <a:lvl1pPr marL="0" indent="0">
              <a:buNone/>
              <a:defRPr/>
            </a:lvl1pPr>
          </a:lstStyle>
          <a:p>
            <a:endParaRPr lang="en-US"/>
          </a:p>
        </p:txBody>
      </p:sp>
      <p:grpSp>
        <p:nvGrpSpPr>
          <p:cNvPr id="4" name="Group 3">
            <a:extLst>
              <a:ext uri="{FF2B5EF4-FFF2-40B4-BE49-F238E27FC236}">
                <a16:creationId xmlns:a16="http://schemas.microsoft.com/office/drawing/2014/main" id="{C522AF72-7D09-7718-79FC-23C0F02E4214}"/>
              </a:ext>
            </a:extLst>
          </p:cNvPr>
          <p:cNvGrpSpPr/>
          <p:nvPr userDrawn="1"/>
        </p:nvGrpSpPr>
        <p:grpSpPr>
          <a:xfrm>
            <a:off x="9133049" y="6372686"/>
            <a:ext cx="3058950" cy="485314"/>
            <a:chOff x="9133049" y="6372686"/>
            <a:chExt cx="3058950" cy="485314"/>
          </a:xfrm>
        </p:grpSpPr>
        <p:pic>
          <p:nvPicPr>
            <p:cNvPr id="6" name="Picture 5">
              <a:extLst>
                <a:ext uri="{FF2B5EF4-FFF2-40B4-BE49-F238E27FC236}">
                  <a16:creationId xmlns:a16="http://schemas.microsoft.com/office/drawing/2014/main" id="{0111A947-29A3-BF11-1A63-EC436A3B7F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7" name="Picture 6">
              <a:extLst>
                <a:ext uri="{FF2B5EF4-FFF2-40B4-BE49-F238E27FC236}">
                  <a16:creationId xmlns:a16="http://schemas.microsoft.com/office/drawing/2014/main" id="{FCA61104-9893-7D61-B81D-04B0520407B0}"/>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
        <p:nvSpPr>
          <p:cNvPr id="5" name="TextBox 4">
            <a:extLst>
              <a:ext uri="{FF2B5EF4-FFF2-40B4-BE49-F238E27FC236}">
                <a16:creationId xmlns:a16="http://schemas.microsoft.com/office/drawing/2014/main" id="{1BEC4113-64BB-2281-3CD4-188D84A29053}"/>
              </a:ext>
            </a:extLst>
          </p:cNvPr>
          <p:cNvSpPr txBox="1"/>
          <p:nvPr userDrawn="1"/>
        </p:nvSpPr>
        <p:spPr>
          <a:xfrm>
            <a:off x="71253" y="6547104"/>
            <a:ext cx="5905598" cy="215444"/>
          </a:xfrm>
          <a:prstGeom prst="rect">
            <a:avLst/>
          </a:prstGeom>
          <a:noFill/>
        </p:spPr>
        <p:txBody>
          <a:bodyPr wrap="square" rtlCol="0">
            <a:spAutoFit/>
          </a:bodyPr>
          <a:lstStyle/>
          <a:p>
            <a:pPr algn="l"/>
            <a:fld id="{E5264778-C0F2-4A1D-870D-8751F1230773}" type="slidenum">
              <a:rPr lang="en-US" sz="800" smtClean="0">
                <a:solidFill>
                  <a:srgbClr val="003478"/>
                </a:solidFill>
              </a:rPr>
              <a:pPr algn="l"/>
              <a:t>‹#›</a:t>
            </a:fld>
            <a:endParaRPr lang="en-US" sz="800" dirty="0">
              <a:solidFill>
                <a:srgbClr val="003478"/>
              </a:solidFill>
            </a:endParaRPr>
          </a:p>
        </p:txBody>
      </p:sp>
    </p:spTree>
    <p:extLst>
      <p:ext uri="{BB962C8B-B14F-4D97-AF65-F5344CB8AC3E}">
        <p14:creationId xmlns:p14="http://schemas.microsoft.com/office/powerpoint/2010/main" val="20369574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12648" y="504671"/>
            <a:ext cx="10983686"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dirty="0"/>
              <a:t>Click to Edit Title Style</a:t>
            </a:r>
          </a:p>
        </p:txBody>
      </p:sp>
      <p:sp>
        <p:nvSpPr>
          <p:cNvPr id="18" name="Text Placeholder 18">
            <a:extLst>
              <a:ext uri="{FF2B5EF4-FFF2-40B4-BE49-F238E27FC236}">
                <a16:creationId xmlns:a16="http://schemas.microsoft.com/office/drawing/2014/main" id="{B956E94C-9969-4AB2-8117-F619D597A2EC}"/>
              </a:ext>
            </a:extLst>
          </p:cNvPr>
          <p:cNvSpPr>
            <a:spLocks noGrp="1"/>
          </p:cNvSpPr>
          <p:nvPr>
            <p:ph type="body" sz="quarter" idx="23"/>
          </p:nvPr>
        </p:nvSpPr>
        <p:spPr>
          <a:xfrm>
            <a:off x="609600" y="5302002"/>
            <a:ext cx="2998301" cy="380029"/>
          </a:xfrm>
          <a:prstGeom prst="rect">
            <a:avLst/>
          </a:prstGeom>
        </p:spPr>
        <p:txBody>
          <a:bodyPr/>
          <a:lstStyle>
            <a:lvl1pPr marL="0" indent="0">
              <a:lnSpc>
                <a:spcPct val="100000"/>
              </a:lnSpc>
              <a:spcBef>
                <a:spcPts val="0"/>
              </a:spcBef>
              <a:buFont typeface="Arial" panose="020B0604020202020204" pitchFamily="34" charse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9" name="Chart Placeholder 8">
            <a:extLst>
              <a:ext uri="{FF2B5EF4-FFF2-40B4-BE49-F238E27FC236}">
                <a16:creationId xmlns:a16="http://schemas.microsoft.com/office/drawing/2014/main" id="{AB518037-F3DC-4DBC-AA07-629E5C8B49FC}"/>
              </a:ext>
            </a:extLst>
          </p:cNvPr>
          <p:cNvSpPr>
            <a:spLocks noGrp="1"/>
          </p:cNvSpPr>
          <p:nvPr>
            <p:ph type="chart" sz="quarter" idx="24"/>
          </p:nvPr>
        </p:nvSpPr>
        <p:spPr>
          <a:xfrm>
            <a:off x="609600" y="1258606"/>
            <a:ext cx="10972800" cy="3938869"/>
          </a:xfrm>
          <a:prstGeom prst="rect">
            <a:avLst/>
          </a:prstGeom>
          <a:solidFill>
            <a:schemeClr val="bg1"/>
          </a:solidFill>
        </p:spPr>
        <p:txBody>
          <a:bodyPr/>
          <a:lstStyle>
            <a:lvl1pPr marL="0" indent="0">
              <a:buNone/>
              <a:defRPr/>
            </a:lvl1pPr>
          </a:lstStyle>
          <a:p>
            <a:endParaRPr lang="en-US"/>
          </a:p>
        </p:txBody>
      </p:sp>
      <p:sp>
        <p:nvSpPr>
          <p:cNvPr id="5" name="Text Placeholder 12">
            <a:extLst>
              <a:ext uri="{FF2B5EF4-FFF2-40B4-BE49-F238E27FC236}">
                <a16:creationId xmlns:a16="http://schemas.microsoft.com/office/drawing/2014/main" id="{FCAD2B6C-443D-28D6-F18D-18F54A9EEC44}"/>
              </a:ext>
            </a:extLst>
          </p:cNvPr>
          <p:cNvSpPr>
            <a:spLocks noGrp="1"/>
          </p:cNvSpPr>
          <p:nvPr>
            <p:ph type="body" sz="quarter" idx="11" hasCustomPrompt="1"/>
          </p:nvPr>
        </p:nvSpPr>
        <p:spPr>
          <a:xfrm>
            <a:off x="609599" y="5804362"/>
            <a:ext cx="10972800"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dirty="0"/>
              <a:t>Add message here.</a:t>
            </a:r>
          </a:p>
        </p:txBody>
      </p:sp>
      <p:grpSp>
        <p:nvGrpSpPr>
          <p:cNvPr id="2" name="Group 1">
            <a:extLst>
              <a:ext uri="{FF2B5EF4-FFF2-40B4-BE49-F238E27FC236}">
                <a16:creationId xmlns:a16="http://schemas.microsoft.com/office/drawing/2014/main" id="{CC8539D1-CD98-51D1-F7A5-CAEEFB3AD880}"/>
              </a:ext>
            </a:extLst>
          </p:cNvPr>
          <p:cNvGrpSpPr/>
          <p:nvPr userDrawn="1"/>
        </p:nvGrpSpPr>
        <p:grpSpPr>
          <a:xfrm>
            <a:off x="9133049" y="6372686"/>
            <a:ext cx="3058950" cy="485314"/>
            <a:chOff x="9133049" y="6372686"/>
            <a:chExt cx="3058950" cy="485314"/>
          </a:xfrm>
        </p:grpSpPr>
        <p:pic>
          <p:nvPicPr>
            <p:cNvPr id="3" name="Picture 2">
              <a:extLst>
                <a:ext uri="{FF2B5EF4-FFF2-40B4-BE49-F238E27FC236}">
                  <a16:creationId xmlns:a16="http://schemas.microsoft.com/office/drawing/2014/main" id="{D9A3AF1A-3C67-4F0B-04A4-30651C1DB3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6" name="Picture 5">
              <a:extLst>
                <a:ext uri="{FF2B5EF4-FFF2-40B4-BE49-F238E27FC236}">
                  <a16:creationId xmlns:a16="http://schemas.microsoft.com/office/drawing/2014/main" id="{1C8AD54A-8787-DB93-4C11-29C142509A96}"/>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
        <p:nvSpPr>
          <p:cNvPr id="4" name="TextBox 3">
            <a:extLst>
              <a:ext uri="{FF2B5EF4-FFF2-40B4-BE49-F238E27FC236}">
                <a16:creationId xmlns:a16="http://schemas.microsoft.com/office/drawing/2014/main" id="{00DE8E3D-FE09-94E9-C0A5-1D128FCB7DFA}"/>
              </a:ext>
            </a:extLst>
          </p:cNvPr>
          <p:cNvSpPr txBox="1"/>
          <p:nvPr userDrawn="1"/>
        </p:nvSpPr>
        <p:spPr>
          <a:xfrm>
            <a:off x="73152"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30503530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Block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12648" y="504671"/>
            <a:ext cx="11005457"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dirty="0"/>
              <a:t>Click to Edit Title Style</a:t>
            </a:r>
          </a:p>
        </p:txBody>
      </p:sp>
      <p:sp>
        <p:nvSpPr>
          <p:cNvPr id="9" name="Text Placeholder 3">
            <a:extLst>
              <a:ext uri="{FF2B5EF4-FFF2-40B4-BE49-F238E27FC236}">
                <a16:creationId xmlns:a16="http://schemas.microsoft.com/office/drawing/2014/main" id="{BC59C980-A3D0-4EF8-9506-D402C5A6FD93}"/>
              </a:ext>
            </a:extLst>
          </p:cNvPr>
          <p:cNvSpPr>
            <a:spLocks noGrp="1"/>
          </p:cNvSpPr>
          <p:nvPr>
            <p:ph type="body" sz="quarter" idx="26" hasCustomPrompt="1"/>
          </p:nvPr>
        </p:nvSpPr>
        <p:spPr>
          <a:xfrm>
            <a:off x="609600" y="1341438"/>
            <a:ext cx="5324061" cy="3970097"/>
          </a:xfrm>
          <a:prstGeom prst="rect">
            <a:avLst/>
          </a:prstGeom>
          <a:noFill/>
        </p:spPr>
        <p:txBody>
          <a:bodyPr/>
          <a:lstStyle>
            <a:lvl1pPr>
              <a:lnSpc>
                <a:spcPct val="100000"/>
              </a:lnSpc>
              <a:spcBef>
                <a:spcPts val="600"/>
              </a:spcBef>
              <a:spcAft>
                <a:spcPts val="1200"/>
              </a:spcAft>
              <a:defRPr sz="1800"/>
            </a:lvl1pPr>
            <a:lvl2pPr marL="685800" indent="-228600">
              <a:lnSpc>
                <a:spcPct val="100000"/>
              </a:lnSpc>
              <a:spcBef>
                <a:spcPts val="600"/>
              </a:spcBef>
              <a:spcAft>
                <a:spcPts val="1200"/>
              </a:spcAft>
              <a:buFont typeface="Symbol" panose="05050102010706020507" pitchFamily="18" charset="2"/>
              <a:buChar char="-"/>
              <a:defRPr sz="1600"/>
            </a:lvl2pPr>
            <a:lvl3pPr>
              <a:lnSpc>
                <a:spcPct val="100000"/>
              </a:lnSpc>
              <a:spcBef>
                <a:spcPts val="600"/>
              </a:spcBef>
              <a:spcAft>
                <a:spcPts val="1200"/>
              </a:spcAft>
              <a:defRPr sz="1400"/>
            </a:lvl3pPr>
            <a:lvl4pPr marL="1600200" indent="-228600">
              <a:lnSpc>
                <a:spcPct val="100000"/>
              </a:lnSpc>
              <a:spcBef>
                <a:spcPts val="600"/>
              </a:spcBef>
              <a:spcAft>
                <a:spcPts val="1200"/>
              </a:spcAft>
              <a:buFont typeface="Symbol" panose="05050102010706020507" pitchFamily="18" charset="2"/>
              <a:buChar char="-"/>
              <a:defRPr sz="1200"/>
            </a:lvl4pPr>
            <a:lvl5pPr>
              <a:lnSpc>
                <a:spcPct val="100000"/>
              </a:lnSpc>
              <a:spcBef>
                <a:spcPts val="600"/>
              </a:spcBef>
              <a:spcAft>
                <a:spcPts val="1200"/>
              </a:spcAft>
              <a:defRPr sz="1200"/>
            </a:lvl5pPr>
            <a:lvl6pPr marL="2514600" indent="-228600">
              <a:lnSpc>
                <a:spcPct val="100000"/>
              </a:lnSpc>
              <a:spcBef>
                <a:spcPts val="600"/>
              </a:spcBef>
              <a:spcAft>
                <a:spcPts val="1200"/>
              </a:spcAft>
              <a:buFont typeface="Symbol" panose="05050102010706020507" pitchFamily="18" charset="2"/>
              <a:buChar char="-"/>
              <a:defRPr sz="1200"/>
            </a:lvl6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0" name="Text Placeholder 3">
            <a:extLst>
              <a:ext uri="{FF2B5EF4-FFF2-40B4-BE49-F238E27FC236}">
                <a16:creationId xmlns:a16="http://schemas.microsoft.com/office/drawing/2014/main" id="{34CC6854-32C8-45B3-B6D3-D2E66DF7D4C6}"/>
              </a:ext>
            </a:extLst>
          </p:cNvPr>
          <p:cNvSpPr>
            <a:spLocks noGrp="1"/>
          </p:cNvSpPr>
          <p:nvPr>
            <p:ph type="body" sz="quarter" idx="27" hasCustomPrompt="1"/>
          </p:nvPr>
        </p:nvSpPr>
        <p:spPr>
          <a:xfrm>
            <a:off x="6258341" y="1341437"/>
            <a:ext cx="5324061" cy="3970097"/>
          </a:xfrm>
          <a:prstGeom prst="rect">
            <a:avLst/>
          </a:prstGeom>
          <a:noFill/>
        </p:spPr>
        <p:txBody>
          <a:bodyPr/>
          <a:lstStyle>
            <a:lvl1pPr>
              <a:lnSpc>
                <a:spcPct val="100000"/>
              </a:lnSpc>
              <a:spcBef>
                <a:spcPts val="600"/>
              </a:spcBef>
              <a:spcAft>
                <a:spcPts val="1200"/>
              </a:spcAft>
              <a:defRPr sz="1800"/>
            </a:lvl1pPr>
            <a:lvl2pPr marL="685800" indent="-228600">
              <a:lnSpc>
                <a:spcPct val="100000"/>
              </a:lnSpc>
              <a:spcBef>
                <a:spcPts val="600"/>
              </a:spcBef>
              <a:spcAft>
                <a:spcPts val="1200"/>
              </a:spcAft>
              <a:buFont typeface="Symbol" panose="05050102010706020507" pitchFamily="18" charset="2"/>
              <a:buChar char="-"/>
              <a:defRPr sz="1600"/>
            </a:lvl2pPr>
            <a:lvl3pPr>
              <a:lnSpc>
                <a:spcPct val="100000"/>
              </a:lnSpc>
              <a:spcBef>
                <a:spcPts val="600"/>
              </a:spcBef>
              <a:spcAft>
                <a:spcPts val="1200"/>
              </a:spcAft>
              <a:defRPr sz="1400"/>
            </a:lvl3pPr>
            <a:lvl4pPr marL="1600200" indent="-228600">
              <a:lnSpc>
                <a:spcPct val="100000"/>
              </a:lnSpc>
              <a:spcBef>
                <a:spcPts val="600"/>
              </a:spcBef>
              <a:spcAft>
                <a:spcPts val="1200"/>
              </a:spcAft>
              <a:buFont typeface="Symbol" panose="05050102010706020507" pitchFamily="18" charset="2"/>
              <a:buChar char="-"/>
              <a:defRPr sz="1200"/>
            </a:lvl4pPr>
            <a:lvl5pPr>
              <a:lnSpc>
                <a:spcPct val="100000"/>
              </a:lnSpc>
              <a:spcBef>
                <a:spcPts val="600"/>
              </a:spcBef>
              <a:spcAft>
                <a:spcPts val="1200"/>
              </a:spcAft>
              <a:defRPr sz="1200"/>
            </a:lvl5pPr>
            <a:lvl6pPr marL="2514600" indent="-228600">
              <a:lnSpc>
                <a:spcPct val="100000"/>
              </a:lnSpc>
              <a:spcBef>
                <a:spcPts val="600"/>
              </a:spcBef>
              <a:spcAft>
                <a:spcPts val="1200"/>
              </a:spcAft>
              <a:buFont typeface="Symbol" panose="05050102010706020507" pitchFamily="18" charset="2"/>
              <a:buChar char="-"/>
              <a:defRPr sz="1200"/>
            </a:lvl6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Text Placeholder 12">
            <a:extLst>
              <a:ext uri="{FF2B5EF4-FFF2-40B4-BE49-F238E27FC236}">
                <a16:creationId xmlns:a16="http://schemas.microsoft.com/office/drawing/2014/main" id="{2AA9E988-1444-5E64-B3F6-5961B2D426E1}"/>
              </a:ext>
            </a:extLst>
          </p:cNvPr>
          <p:cNvSpPr>
            <a:spLocks noGrp="1"/>
          </p:cNvSpPr>
          <p:nvPr>
            <p:ph type="body" sz="quarter" idx="11" hasCustomPrompt="1"/>
          </p:nvPr>
        </p:nvSpPr>
        <p:spPr>
          <a:xfrm>
            <a:off x="609599" y="5719303"/>
            <a:ext cx="10972800"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dirty="0"/>
              <a:t>Add message here.</a:t>
            </a:r>
          </a:p>
        </p:txBody>
      </p:sp>
      <p:grpSp>
        <p:nvGrpSpPr>
          <p:cNvPr id="2" name="Group 1">
            <a:extLst>
              <a:ext uri="{FF2B5EF4-FFF2-40B4-BE49-F238E27FC236}">
                <a16:creationId xmlns:a16="http://schemas.microsoft.com/office/drawing/2014/main" id="{037A1C23-DB2A-3C30-0E13-68FEB9198F02}"/>
              </a:ext>
            </a:extLst>
          </p:cNvPr>
          <p:cNvGrpSpPr/>
          <p:nvPr userDrawn="1"/>
        </p:nvGrpSpPr>
        <p:grpSpPr>
          <a:xfrm>
            <a:off x="9133049" y="6372686"/>
            <a:ext cx="3058950" cy="485314"/>
            <a:chOff x="9133049" y="6372686"/>
            <a:chExt cx="3058950" cy="485314"/>
          </a:xfrm>
        </p:grpSpPr>
        <p:pic>
          <p:nvPicPr>
            <p:cNvPr id="3" name="Picture 2">
              <a:extLst>
                <a:ext uri="{FF2B5EF4-FFF2-40B4-BE49-F238E27FC236}">
                  <a16:creationId xmlns:a16="http://schemas.microsoft.com/office/drawing/2014/main" id="{AE08D145-1541-BB76-77A5-4CFDD4821A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6" name="Picture 5">
              <a:extLst>
                <a:ext uri="{FF2B5EF4-FFF2-40B4-BE49-F238E27FC236}">
                  <a16:creationId xmlns:a16="http://schemas.microsoft.com/office/drawing/2014/main" id="{156350E4-F0C0-A49A-E707-97727F6150C4}"/>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
        <p:nvSpPr>
          <p:cNvPr id="4" name="TextBox 3">
            <a:extLst>
              <a:ext uri="{FF2B5EF4-FFF2-40B4-BE49-F238E27FC236}">
                <a16:creationId xmlns:a16="http://schemas.microsoft.com/office/drawing/2014/main" id="{D2C31FCC-A5FE-C2CF-C0F7-E0ECA558E390}"/>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527238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 </a:t>
            </a:r>
          </a:p>
        </p:txBody>
      </p:sp>
      <p:sp>
        <p:nvSpPr>
          <p:cNvPr id="3" name="Content Placeholder 2"/>
          <p:cNvSpPr>
            <a:spLocks noGrp="1"/>
          </p:cNvSpPr>
          <p:nvPr>
            <p:ph idx="1" hasCustomPrompt="1"/>
          </p:nvPr>
        </p:nvSpPr>
        <p:spPr>
          <a:xfrm>
            <a:off x="952500" y="1185864"/>
            <a:ext cx="4952999"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185864"/>
            <a:ext cx="4953000"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A0C16241-9A65-974E-97DB-275BDA682FC7}" type="datetime3">
              <a:rPr lang="en-US" smtClean="0"/>
              <a:t>22 August 2023</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0886205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icture Backgroun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21D4684-8BB0-4FE9-B1CB-B9F65E4F9DCA}"/>
              </a:ext>
            </a:extLst>
          </p:cNvPr>
          <p:cNvSpPr>
            <a:spLocks noGrp="1"/>
          </p:cNvSpPr>
          <p:nvPr>
            <p:ph type="pic" sz="quarter" idx="26"/>
          </p:nvPr>
        </p:nvSpPr>
        <p:spPr>
          <a:xfrm>
            <a:off x="0" y="3429000"/>
            <a:ext cx="12192000" cy="3428999"/>
          </a:xfrm>
          <a:prstGeom prst="rect">
            <a:avLst/>
          </a:prstGeom>
        </p:spPr>
        <p:txBody>
          <a:bodyPr anchor="b"/>
          <a:lstStyle>
            <a:lvl1pPr marL="0" indent="0">
              <a:buNone/>
              <a:defRPr/>
            </a:lvl1pPr>
          </a:lstStyle>
          <a:p>
            <a:endParaRPr lang="en-US" dirty="0"/>
          </a:p>
        </p:txBody>
      </p:sp>
      <p:sp>
        <p:nvSpPr>
          <p:cNvPr id="19" name="Text Placeholder 18">
            <a:extLst>
              <a:ext uri="{FF2B5EF4-FFF2-40B4-BE49-F238E27FC236}">
                <a16:creationId xmlns:a16="http://schemas.microsoft.com/office/drawing/2014/main" id="{A7DA89AA-3199-43A5-B716-88F9B206E89D}"/>
              </a:ext>
            </a:extLst>
          </p:cNvPr>
          <p:cNvSpPr>
            <a:spLocks noGrp="1"/>
          </p:cNvSpPr>
          <p:nvPr>
            <p:ph type="body" sz="quarter" idx="23"/>
          </p:nvPr>
        </p:nvSpPr>
        <p:spPr>
          <a:xfrm>
            <a:off x="609600" y="1550504"/>
            <a:ext cx="2998300" cy="2951924"/>
          </a:xfrm>
          <a:prstGeom prst="rect">
            <a:avLst/>
          </a:prstGeom>
          <a:solidFill>
            <a:srgbClr val="003478"/>
          </a:solidFill>
        </p:spPr>
        <p:txBody>
          <a:bodyPr lIns="274320" tIns="274320" rIns="274320" bIns="365760" anchor="ctr"/>
          <a:lstStyle>
            <a:lvl1pPr marL="0" indent="0">
              <a:lnSpc>
                <a:spcPct val="100000"/>
              </a:lnSpc>
              <a:spcBef>
                <a:spcPts val="0"/>
              </a:spcBef>
              <a:buFont typeface="Arial" panose="020B0604020202020204" pitchFamily="34" charset="0"/>
              <a:buNone/>
              <a:defRPr sz="14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32" name="Title 1">
            <a:extLst>
              <a:ext uri="{FF2B5EF4-FFF2-40B4-BE49-F238E27FC236}">
                <a16:creationId xmlns:a16="http://schemas.microsoft.com/office/drawing/2014/main" id="{CB37C666-26F7-4F2C-92CE-67B0C3E52D6B}"/>
              </a:ext>
            </a:extLst>
          </p:cNvPr>
          <p:cNvSpPr>
            <a:spLocks noGrp="1"/>
          </p:cNvSpPr>
          <p:nvPr>
            <p:ph type="title" hasCustomPrompt="1"/>
          </p:nvPr>
        </p:nvSpPr>
        <p:spPr>
          <a:xfrm>
            <a:off x="609600" y="504671"/>
            <a:ext cx="10983686" cy="684362"/>
          </a:xfrm>
          <a:prstGeom prst="rect">
            <a:avLst/>
          </a:prstGeom>
        </p:spPr>
        <p:txBody>
          <a:bodyPr/>
          <a:lstStyle>
            <a:lvl1pPr>
              <a:defRPr sz="2800" b="1" i="0">
                <a:solidFill>
                  <a:srgbClr val="002F6C"/>
                </a:solidFill>
                <a:latin typeface="+mn-lt"/>
                <a:cs typeface="Arial" panose="020B0604020202020204" pitchFamily="34" charset="0"/>
              </a:defRPr>
            </a:lvl1pPr>
          </a:lstStyle>
          <a:p>
            <a:r>
              <a:rPr lang="en-US" dirty="0"/>
              <a:t>Click to Edit Title Style</a:t>
            </a:r>
          </a:p>
        </p:txBody>
      </p:sp>
      <p:sp>
        <p:nvSpPr>
          <p:cNvPr id="11" name="Text Placeholder 18">
            <a:extLst>
              <a:ext uri="{FF2B5EF4-FFF2-40B4-BE49-F238E27FC236}">
                <a16:creationId xmlns:a16="http://schemas.microsoft.com/office/drawing/2014/main" id="{6E546E26-95A4-4F81-AEA4-F78B3F1908C4}"/>
              </a:ext>
            </a:extLst>
          </p:cNvPr>
          <p:cNvSpPr>
            <a:spLocks noGrp="1"/>
          </p:cNvSpPr>
          <p:nvPr>
            <p:ph type="body" sz="quarter" idx="27"/>
          </p:nvPr>
        </p:nvSpPr>
        <p:spPr>
          <a:xfrm>
            <a:off x="4596851" y="1550504"/>
            <a:ext cx="2998300" cy="2951924"/>
          </a:xfrm>
          <a:prstGeom prst="rect">
            <a:avLst/>
          </a:prstGeom>
          <a:solidFill>
            <a:srgbClr val="003478"/>
          </a:solidFill>
        </p:spPr>
        <p:txBody>
          <a:bodyPr lIns="274320" tIns="274320" rIns="274320" bIns="365760" anchor="ctr"/>
          <a:lstStyle>
            <a:lvl1pPr marL="0" indent="0">
              <a:lnSpc>
                <a:spcPct val="100000"/>
              </a:lnSpc>
              <a:spcBef>
                <a:spcPts val="0"/>
              </a:spcBef>
              <a:buFont typeface="Arial" panose="020B0604020202020204" pitchFamily="34" charset="0"/>
              <a:buNone/>
              <a:defRPr sz="14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12" name="Text Placeholder 18">
            <a:extLst>
              <a:ext uri="{FF2B5EF4-FFF2-40B4-BE49-F238E27FC236}">
                <a16:creationId xmlns:a16="http://schemas.microsoft.com/office/drawing/2014/main" id="{1FFA57FE-AEF6-472C-8D21-CC48F53E9B2D}"/>
              </a:ext>
            </a:extLst>
          </p:cNvPr>
          <p:cNvSpPr>
            <a:spLocks noGrp="1"/>
          </p:cNvSpPr>
          <p:nvPr>
            <p:ph type="body" sz="quarter" idx="28"/>
          </p:nvPr>
        </p:nvSpPr>
        <p:spPr>
          <a:xfrm>
            <a:off x="8584102" y="1550504"/>
            <a:ext cx="2998300" cy="2951924"/>
          </a:xfrm>
          <a:prstGeom prst="rect">
            <a:avLst/>
          </a:prstGeom>
          <a:solidFill>
            <a:srgbClr val="003478"/>
          </a:solidFill>
        </p:spPr>
        <p:txBody>
          <a:bodyPr lIns="274320" tIns="274320" rIns="274320" bIns="365760" anchor="ctr"/>
          <a:lstStyle>
            <a:lvl1pPr marL="0" indent="0">
              <a:lnSpc>
                <a:spcPct val="100000"/>
              </a:lnSpc>
              <a:spcBef>
                <a:spcPts val="0"/>
              </a:spcBef>
              <a:buFont typeface="Arial" panose="020B0604020202020204" pitchFamily="34" charset="0"/>
              <a:buNone/>
              <a:defRPr sz="14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grpSp>
        <p:nvGrpSpPr>
          <p:cNvPr id="2" name="Group 1">
            <a:extLst>
              <a:ext uri="{FF2B5EF4-FFF2-40B4-BE49-F238E27FC236}">
                <a16:creationId xmlns:a16="http://schemas.microsoft.com/office/drawing/2014/main" id="{564CBB22-8DA5-45F3-DC73-5F55B7563929}"/>
              </a:ext>
            </a:extLst>
          </p:cNvPr>
          <p:cNvGrpSpPr/>
          <p:nvPr userDrawn="1"/>
        </p:nvGrpSpPr>
        <p:grpSpPr>
          <a:xfrm>
            <a:off x="9133049" y="6372686"/>
            <a:ext cx="3058950" cy="485314"/>
            <a:chOff x="9133049" y="6372686"/>
            <a:chExt cx="3058950" cy="485314"/>
          </a:xfrm>
        </p:grpSpPr>
        <p:pic>
          <p:nvPicPr>
            <p:cNvPr id="3" name="Picture 2">
              <a:extLst>
                <a:ext uri="{FF2B5EF4-FFF2-40B4-BE49-F238E27FC236}">
                  <a16:creationId xmlns:a16="http://schemas.microsoft.com/office/drawing/2014/main" id="{2CEFE68C-2428-7C9D-C4BE-12D5988ACF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6" name="Picture 5">
              <a:extLst>
                <a:ext uri="{FF2B5EF4-FFF2-40B4-BE49-F238E27FC236}">
                  <a16:creationId xmlns:a16="http://schemas.microsoft.com/office/drawing/2014/main" id="{530E8DFB-1D27-E3B8-A7FD-8FFFE0CF8EC4}"/>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Tree>
    <p:extLst>
      <p:ext uri="{BB962C8B-B14F-4D97-AF65-F5344CB8AC3E}">
        <p14:creationId xmlns:p14="http://schemas.microsoft.com/office/powerpoint/2010/main" val="3520731209"/>
      </p:ext>
    </p:extLst>
  </p:cSld>
  <p:clrMapOvr>
    <a:masterClrMapping/>
  </p:clrMapOvr>
  <p:extLst>
    <p:ext uri="{DCECCB84-F9BA-43D5-87BE-67443E8EF086}">
      <p15:sldGuideLst xmlns:p15="http://schemas.microsoft.com/office/powerpoint/2012/main">
        <p15:guide id="1" orient="horz" pos="417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Multi Photo with Text Bloc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12648" y="504671"/>
            <a:ext cx="10984631" cy="684362"/>
          </a:xfrm>
          <a:prstGeom prst="rect">
            <a:avLst/>
          </a:prstGeom>
        </p:spPr>
        <p:txBody>
          <a:bodyPr/>
          <a:lstStyle>
            <a:lvl1pPr>
              <a:defRPr sz="2800" b="1" i="0">
                <a:solidFill>
                  <a:srgbClr val="003478"/>
                </a:solidFill>
                <a:latin typeface="+mn-lt"/>
                <a:cs typeface="Calibri" panose="020F0502020204030204" pitchFamily="34" charset="0"/>
              </a:defRPr>
            </a:lvl1pPr>
          </a:lstStyle>
          <a:p>
            <a:r>
              <a:rPr lang="en-US" dirty="0"/>
              <a:t>Click to Edit Title Style</a:t>
            </a:r>
          </a:p>
        </p:txBody>
      </p:sp>
      <p:sp>
        <p:nvSpPr>
          <p:cNvPr id="11" name="Picture Placeholder 2">
            <a:extLst>
              <a:ext uri="{FF2B5EF4-FFF2-40B4-BE49-F238E27FC236}">
                <a16:creationId xmlns:a16="http://schemas.microsoft.com/office/drawing/2014/main" id="{29B4C5E7-2BAE-493F-BBFD-70C991434101}"/>
              </a:ext>
            </a:extLst>
          </p:cNvPr>
          <p:cNvSpPr>
            <a:spLocks noGrp="1"/>
          </p:cNvSpPr>
          <p:nvPr>
            <p:ph type="pic" sz="quarter" idx="14"/>
          </p:nvPr>
        </p:nvSpPr>
        <p:spPr>
          <a:xfrm>
            <a:off x="8060634" y="1619940"/>
            <a:ext cx="1696280" cy="1749425"/>
          </a:xfrm>
          <a:prstGeom prst="rect">
            <a:avLst/>
          </a:prstGeom>
        </p:spPr>
        <p:txBody>
          <a:bodyPr anchor="ctr"/>
          <a:lstStyle>
            <a:lvl1pPr marL="0" indent="0" algn="ctr">
              <a:buNone/>
              <a:defRPr/>
            </a:lvl1pPr>
          </a:lstStyle>
          <a:p>
            <a:endParaRPr lang="en-US" dirty="0"/>
          </a:p>
        </p:txBody>
      </p:sp>
      <p:sp>
        <p:nvSpPr>
          <p:cNvPr id="15" name="Picture Placeholder 2">
            <a:extLst>
              <a:ext uri="{FF2B5EF4-FFF2-40B4-BE49-F238E27FC236}">
                <a16:creationId xmlns:a16="http://schemas.microsoft.com/office/drawing/2014/main" id="{C54C5A27-7B3C-4273-A211-4F8CF1D0C8AF}"/>
              </a:ext>
            </a:extLst>
          </p:cNvPr>
          <p:cNvSpPr>
            <a:spLocks noGrp="1"/>
          </p:cNvSpPr>
          <p:nvPr>
            <p:ph type="pic" sz="quarter" idx="18"/>
          </p:nvPr>
        </p:nvSpPr>
        <p:spPr>
          <a:xfrm>
            <a:off x="9882808" y="1619940"/>
            <a:ext cx="1696280" cy="1749425"/>
          </a:xfrm>
          <a:prstGeom prst="rect">
            <a:avLst/>
          </a:prstGeom>
        </p:spPr>
        <p:txBody>
          <a:bodyPr anchor="ctr"/>
          <a:lstStyle>
            <a:lvl1pPr marL="0" indent="0" algn="ctr">
              <a:buNone/>
              <a:defRPr/>
            </a:lvl1pPr>
          </a:lstStyle>
          <a:p>
            <a:endParaRPr lang="en-US" dirty="0"/>
          </a:p>
        </p:txBody>
      </p:sp>
      <p:sp>
        <p:nvSpPr>
          <p:cNvPr id="16" name="Picture Placeholder 2">
            <a:extLst>
              <a:ext uri="{FF2B5EF4-FFF2-40B4-BE49-F238E27FC236}">
                <a16:creationId xmlns:a16="http://schemas.microsoft.com/office/drawing/2014/main" id="{C816A4C0-7387-4691-A213-8237D3C5C1FE}"/>
              </a:ext>
            </a:extLst>
          </p:cNvPr>
          <p:cNvSpPr>
            <a:spLocks noGrp="1"/>
          </p:cNvSpPr>
          <p:nvPr>
            <p:ph type="pic" sz="quarter" idx="19"/>
          </p:nvPr>
        </p:nvSpPr>
        <p:spPr>
          <a:xfrm>
            <a:off x="8054007" y="3531567"/>
            <a:ext cx="1696280" cy="1749425"/>
          </a:xfrm>
          <a:prstGeom prst="rect">
            <a:avLst/>
          </a:prstGeom>
        </p:spPr>
        <p:txBody>
          <a:bodyPr anchor="ctr"/>
          <a:lstStyle>
            <a:lvl1pPr marL="0" indent="0" algn="ctr">
              <a:buNone/>
              <a:defRPr/>
            </a:lvl1pPr>
          </a:lstStyle>
          <a:p>
            <a:endParaRPr lang="en-US" dirty="0"/>
          </a:p>
        </p:txBody>
      </p:sp>
      <p:sp>
        <p:nvSpPr>
          <p:cNvPr id="17" name="Picture Placeholder 2">
            <a:extLst>
              <a:ext uri="{FF2B5EF4-FFF2-40B4-BE49-F238E27FC236}">
                <a16:creationId xmlns:a16="http://schemas.microsoft.com/office/drawing/2014/main" id="{D43098FF-AC40-42B4-B12D-6ECFA4F0808E}"/>
              </a:ext>
            </a:extLst>
          </p:cNvPr>
          <p:cNvSpPr>
            <a:spLocks noGrp="1"/>
          </p:cNvSpPr>
          <p:nvPr>
            <p:ph type="pic" sz="quarter" idx="20"/>
          </p:nvPr>
        </p:nvSpPr>
        <p:spPr>
          <a:xfrm>
            <a:off x="9886120" y="3531567"/>
            <a:ext cx="1696280" cy="1749425"/>
          </a:xfrm>
          <a:prstGeom prst="rect">
            <a:avLst/>
          </a:prstGeom>
        </p:spPr>
        <p:txBody>
          <a:bodyPr anchor="ctr"/>
          <a:lstStyle>
            <a:lvl1pPr marL="0" indent="0" algn="ctr">
              <a:buNone/>
              <a:defRPr/>
            </a:lvl1pPr>
          </a:lstStyle>
          <a:p>
            <a:endParaRPr lang="en-US" dirty="0"/>
          </a:p>
        </p:txBody>
      </p:sp>
      <p:sp>
        <p:nvSpPr>
          <p:cNvPr id="18" name="Picture Placeholder 2">
            <a:extLst>
              <a:ext uri="{FF2B5EF4-FFF2-40B4-BE49-F238E27FC236}">
                <a16:creationId xmlns:a16="http://schemas.microsoft.com/office/drawing/2014/main" id="{A3F9BCE2-3ADE-4F3D-B650-E42610BAF834}"/>
              </a:ext>
            </a:extLst>
          </p:cNvPr>
          <p:cNvSpPr>
            <a:spLocks noGrp="1"/>
          </p:cNvSpPr>
          <p:nvPr>
            <p:ph type="pic" sz="quarter" idx="21"/>
          </p:nvPr>
        </p:nvSpPr>
        <p:spPr>
          <a:xfrm>
            <a:off x="619540" y="1619940"/>
            <a:ext cx="1696280" cy="1749425"/>
          </a:xfrm>
          <a:prstGeom prst="rect">
            <a:avLst/>
          </a:prstGeom>
        </p:spPr>
        <p:txBody>
          <a:bodyPr anchor="ctr"/>
          <a:lstStyle>
            <a:lvl1pPr marL="0" indent="0" algn="ctr">
              <a:buNone/>
              <a:defRPr/>
            </a:lvl1pPr>
          </a:lstStyle>
          <a:p>
            <a:endParaRPr lang="en-US" dirty="0"/>
          </a:p>
        </p:txBody>
      </p:sp>
      <p:sp>
        <p:nvSpPr>
          <p:cNvPr id="19" name="Picture Placeholder 2">
            <a:extLst>
              <a:ext uri="{FF2B5EF4-FFF2-40B4-BE49-F238E27FC236}">
                <a16:creationId xmlns:a16="http://schemas.microsoft.com/office/drawing/2014/main" id="{17F0C345-FD44-4CB9-AA15-F9A7B0CA6DE7}"/>
              </a:ext>
            </a:extLst>
          </p:cNvPr>
          <p:cNvSpPr>
            <a:spLocks noGrp="1"/>
          </p:cNvSpPr>
          <p:nvPr>
            <p:ph type="pic" sz="quarter" idx="22"/>
          </p:nvPr>
        </p:nvSpPr>
        <p:spPr>
          <a:xfrm>
            <a:off x="2441714" y="1619940"/>
            <a:ext cx="1696280" cy="1749425"/>
          </a:xfrm>
          <a:prstGeom prst="rect">
            <a:avLst/>
          </a:prstGeom>
        </p:spPr>
        <p:txBody>
          <a:bodyPr anchor="ctr"/>
          <a:lstStyle>
            <a:lvl1pPr marL="0" indent="0" algn="ctr">
              <a:buNone/>
              <a:defRPr/>
            </a:lvl1pPr>
          </a:lstStyle>
          <a:p>
            <a:endParaRPr lang="en-US" dirty="0"/>
          </a:p>
        </p:txBody>
      </p:sp>
      <p:sp>
        <p:nvSpPr>
          <p:cNvPr id="20" name="Picture Placeholder 2">
            <a:extLst>
              <a:ext uri="{FF2B5EF4-FFF2-40B4-BE49-F238E27FC236}">
                <a16:creationId xmlns:a16="http://schemas.microsoft.com/office/drawing/2014/main" id="{14A06D38-ACF1-4C38-B96C-4A022CD87DCF}"/>
              </a:ext>
            </a:extLst>
          </p:cNvPr>
          <p:cNvSpPr>
            <a:spLocks noGrp="1"/>
          </p:cNvSpPr>
          <p:nvPr>
            <p:ph type="pic" sz="quarter" idx="23"/>
          </p:nvPr>
        </p:nvSpPr>
        <p:spPr>
          <a:xfrm>
            <a:off x="612913" y="3531567"/>
            <a:ext cx="1696280" cy="1749425"/>
          </a:xfrm>
          <a:prstGeom prst="rect">
            <a:avLst/>
          </a:prstGeom>
        </p:spPr>
        <p:txBody>
          <a:bodyPr anchor="ctr"/>
          <a:lstStyle>
            <a:lvl1pPr marL="0" indent="0" algn="ctr">
              <a:buNone/>
              <a:defRPr/>
            </a:lvl1pPr>
          </a:lstStyle>
          <a:p>
            <a:endParaRPr lang="en-US" dirty="0"/>
          </a:p>
        </p:txBody>
      </p:sp>
      <p:sp>
        <p:nvSpPr>
          <p:cNvPr id="21" name="Picture Placeholder 2">
            <a:extLst>
              <a:ext uri="{FF2B5EF4-FFF2-40B4-BE49-F238E27FC236}">
                <a16:creationId xmlns:a16="http://schemas.microsoft.com/office/drawing/2014/main" id="{3E961B3A-4844-482D-8E3E-7A2D4FC91565}"/>
              </a:ext>
            </a:extLst>
          </p:cNvPr>
          <p:cNvSpPr>
            <a:spLocks noGrp="1"/>
          </p:cNvSpPr>
          <p:nvPr>
            <p:ph type="pic" sz="quarter" idx="24"/>
          </p:nvPr>
        </p:nvSpPr>
        <p:spPr>
          <a:xfrm>
            <a:off x="2445026" y="3531567"/>
            <a:ext cx="1696280" cy="1749425"/>
          </a:xfrm>
          <a:prstGeom prst="rect">
            <a:avLst/>
          </a:prstGeom>
        </p:spPr>
        <p:txBody>
          <a:bodyPr anchor="ctr"/>
          <a:lstStyle>
            <a:lvl1pPr marL="0" indent="0" algn="ctr">
              <a:buNone/>
              <a:defRPr/>
            </a:lvl1pPr>
          </a:lstStyle>
          <a:p>
            <a:endParaRPr lang="en-US" dirty="0"/>
          </a:p>
        </p:txBody>
      </p:sp>
      <p:sp>
        <p:nvSpPr>
          <p:cNvPr id="22" name="Text Placeholder 21">
            <a:extLst>
              <a:ext uri="{FF2B5EF4-FFF2-40B4-BE49-F238E27FC236}">
                <a16:creationId xmlns:a16="http://schemas.microsoft.com/office/drawing/2014/main" id="{5E71B3E1-54DA-4FBD-B4D4-E14162E1B854}"/>
              </a:ext>
            </a:extLst>
          </p:cNvPr>
          <p:cNvSpPr>
            <a:spLocks noGrp="1"/>
          </p:cNvSpPr>
          <p:nvPr>
            <p:ph type="body" sz="quarter" idx="25"/>
          </p:nvPr>
        </p:nvSpPr>
        <p:spPr>
          <a:xfrm>
            <a:off x="4273208" y="1619941"/>
            <a:ext cx="3657600" cy="3657600"/>
          </a:xfrm>
          <a:prstGeom prst="rect">
            <a:avLst/>
          </a:prstGeom>
          <a:solidFill>
            <a:srgbClr val="003478"/>
          </a:solidFill>
        </p:spPr>
        <p:txBody>
          <a:bodyPr lIns="365760" rIns="365760" anchor="ctr"/>
          <a:lstStyle>
            <a:lvl1pPr marL="0" indent="0" algn="l">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a:t>
            </a:r>
          </a:p>
        </p:txBody>
      </p:sp>
      <p:sp>
        <p:nvSpPr>
          <p:cNvPr id="5" name="Text Placeholder 12">
            <a:extLst>
              <a:ext uri="{FF2B5EF4-FFF2-40B4-BE49-F238E27FC236}">
                <a16:creationId xmlns:a16="http://schemas.microsoft.com/office/drawing/2014/main" id="{C386BB78-113E-72A3-1A10-779C47F4D8B9}"/>
              </a:ext>
            </a:extLst>
          </p:cNvPr>
          <p:cNvSpPr>
            <a:spLocks noGrp="1"/>
          </p:cNvSpPr>
          <p:nvPr>
            <p:ph type="body" sz="quarter" idx="11" hasCustomPrompt="1"/>
          </p:nvPr>
        </p:nvSpPr>
        <p:spPr>
          <a:xfrm>
            <a:off x="609599" y="5719303"/>
            <a:ext cx="10972800"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dirty="0"/>
              <a:t>Add message here.</a:t>
            </a:r>
          </a:p>
        </p:txBody>
      </p:sp>
      <p:grpSp>
        <p:nvGrpSpPr>
          <p:cNvPr id="2" name="Group 1">
            <a:extLst>
              <a:ext uri="{FF2B5EF4-FFF2-40B4-BE49-F238E27FC236}">
                <a16:creationId xmlns:a16="http://schemas.microsoft.com/office/drawing/2014/main" id="{3F758584-ECE1-F481-B358-7467C37E1790}"/>
              </a:ext>
            </a:extLst>
          </p:cNvPr>
          <p:cNvGrpSpPr/>
          <p:nvPr userDrawn="1"/>
        </p:nvGrpSpPr>
        <p:grpSpPr>
          <a:xfrm>
            <a:off x="9133049" y="6372686"/>
            <a:ext cx="3058950" cy="485314"/>
            <a:chOff x="9133049" y="6372686"/>
            <a:chExt cx="3058950" cy="485314"/>
          </a:xfrm>
        </p:grpSpPr>
        <p:pic>
          <p:nvPicPr>
            <p:cNvPr id="3" name="Picture 2">
              <a:extLst>
                <a:ext uri="{FF2B5EF4-FFF2-40B4-BE49-F238E27FC236}">
                  <a16:creationId xmlns:a16="http://schemas.microsoft.com/office/drawing/2014/main" id="{0DDC0A6E-5DEF-7E07-BF97-044EAB9B44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6" name="Picture 5">
              <a:extLst>
                <a:ext uri="{FF2B5EF4-FFF2-40B4-BE49-F238E27FC236}">
                  <a16:creationId xmlns:a16="http://schemas.microsoft.com/office/drawing/2014/main" id="{8F1DA883-40F4-9DF5-A250-44B6AA32EF13}"/>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
        <p:nvSpPr>
          <p:cNvPr id="4" name="TextBox 3">
            <a:extLst>
              <a:ext uri="{FF2B5EF4-FFF2-40B4-BE49-F238E27FC236}">
                <a16:creationId xmlns:a16="http://schemas.microsoft.com/office/drawing/2014/main" id="{8CE3AE62-3C01-8F04-8AE0-E82868DB4A24}"/>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38345056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ull Page ">
    <p:spTree>
      <p:nvGrpSpPr>
        <p:cNvPr id="1" name=""/>
        <p:cNvGrpSpPr/>
        <p:nvPr/>
      </p:nvGrpSpPr>
      <p:grpSpPr>
        <a:xfrm>
          <a:off x="0" y="0"/>
          <a:ext cx="0" cy="0"/>
          <a:chOff x="0" y="0"/>
          <a:chExt cx="0" cy="0"/>
        </a:xfrm>
      </p:grpSpPr>
      <p:sp>
        <p:nvSpPr>
          <p:cNvPr id="5" name="Content Placeholder 12">
            <a:extLst>
              <a:ext uri="{FF2B5EF4-FFF2-40B4-BE49-F238E27FC236}">
                <a16:creationId xmlns:a16="http://schemas.microsoft.com/office/drawing/2014/main" id="{673C045F-876A-487E-9097-CF25663536C5}"/>
              </a:ext>
            </a:extLst>
          </p:cNvPr>
          <p:cNvSpPr>
            <a:spLocks noGrp="1"/>
          </p:cNvSpPr>
          <p:nvPr>
            <p:ph sz="quarter" idx="12" hasCustomPrompt="1"/>
          </p:nvPr>
        </p:nvSpPr>
        <p:spPr>
          <a:xfrm>
            <a:off x="612648" y="1331304"/>
            <a:ext cx="10962862" cy="3707836"/>
          </a:xfrm>
          <a:prstGeom prst="rect">
            <a:avLst/>
          </a:prstGeom>
        </p:spPr>
        <p:txBody>
          <a:bodyPr/>
          <a:lstStyle>
            <a:lvl1pPr marL="0" indent="0">
              <a:buFontTx/>
              <a:buNone/>
              <a:defRPr sz="1800" baseline="0">
                <a:solidFill>
                  <a:schemeClr val="tx1"/>
                </a:solidFill>
                <a:latin typeface="Arial" panose="020B0604020202020204" pitchFamily="34" charset="0"/>
                <a:cs typeface="Arial" panose="020B0604020202020204" pitchFamily="34" charset="0"/>
              </a:defRPr>
            </a:lvl1pPr>
            <a:lvl2pPr>
              <a:defRPr sz="1600">
                <a:solidFill>
                  <a:schemeClr val="tx1"/>
                </a:solidFill>
              </a:defRPr>
            </a:lvl2pPr>
            <a:lvl3pPr>
              <a:defRPr sz="1400"/>
            </a:lvl3pPr>
            <a:lvl4pPr>
              <a:defRPr sz="1400"/>
            </a:lvl4pPr>
            <a:lvl5pPr>
              <a:defRPr sz="1400"/>
            </a:lvl5pPr>
            <a:lvl6pPr>
              <a:defRPr sz="1400"/>
            </a:lvl6pPr>
            <a:lvl7pPr>
              <a:defRPr sz="1400"/>
            </a:lvl7pPr>
            <a:lvl8pPr>
              <a:defRPr sz="1400"/>
            </a:lvl8pPr>
            <a:lvl9pPr marL="3657600" indent="0">
              <a:buNone/>
              <a:defRPr/>
            </a:lvl9pPr>
          </a:lstStyle>
          <a:p>
            <a:pPr lvl="0"/>
            <a:r>
              <a:rPr lang="en-US" dirty="0"/>
              <a:t>Click to edit text</a:t>
            </a:r>
          </a:p>
        </p:txBody>
      </p:sp>
      <p:sp>
        <p:nvSpPr>
          <p:cNvPr id="6" name="Title 1">
            <a:extLst>
              <a:ext uri="{FF2B5EF4-FFF2-40B4-BE49-F238E27FC236}">
                <a16:creationId xmlns:a16="http://schemas.microsoft.com/office/drawing/2014/main" id="{DE6E007D-4A49-4350-A5D2-296D7DED613E}"/>
              </a:ext>
            </a:extLst>
          </p:cNvPr>
          <p:cNvSpPr>
            <a:spLocks noGrp="1"/>
          </p:cNvSpPr>
          <p:nvPr>
            <p:ph type="title" hasCustomPrompt="1"/>
          </p:nvPr>
        </p:nvSpPr>
        <p:spPr>
          <a:xfrm>
            <a:off x="612648" y="504671"/>
            <a:ext cx="10984633" cy="684362"/>
          </a:xfrm>
          <a:prstGeom prst="rect">
            <a:avLst/>
          </a:prstGeom>
        </p:spPr>
        <p:txBody>
          <a:bodyPr/>
          <a:lstStyle>
            <a:lvl1pPr>
              <a:defRPr sz="2800" b="1" i="0">
                <a:solidFill>
                  <a:srgbClr val="003478"/>
                </a:solidFill>
                <a:latin typeface="Arial" panose="020B0604020202020204" pitchFamily="34" charset="0"/>
                <a:cs typeface="Arial" panose="020B0604020202020204" pitchFamily="34" charset="0"/>
              </a:defRPr>
            </a:lvl1pPr>
          </a:lstStyle>
          <a:p>
            <a:r>
              <a:rPr lang="en-US" dirty="0"/>
              <a:t>Click to Edit Title Style</a:t>
            </a:r>
          </a:p>
        </p:txBody>
      </p:sp>
      <p:sp>
        <p:nvSpPr>
          <p:cNvPr id="7" name="Text Placeholder 2">
            <a:extLst>
              <a:ext uri="{FF2B5EF4-FFF2-40B4-BE49-F238E27FC236}">
                <a16:creationId xmlns:a16="http://schemas.microsoft.com/office/drawing/2014/main" id="{A8CA206A-CB1D-4E4E-8256-938ED74FCA69}"/>
              </a:ext>
            </a:extLst>
          </p:cNvPr>
          <p:cNvSpPr>
            <a:spLocks noGrp="1"/>
          </p:cNvSpPr>
          <p:nvPr>
            <p:ph type="body" sz="quarter" idx="14" hasCustomPrompt="1"/>
          </p:nvPr>
        </p:nvSpPr>
        <p:spPr>
          <a:xfrm>
            <a:off x="612910" y="5206735"/>
            <a:ext cx="5108023" cy="238125"/>
          </a:xfrm>
          <a:prstGeom prst="rect">
            <a:avLst/>
          </a:prstGeom>
        </p:spPr>
        <p:txBody>
          <a:bodyPr/>
          <a:lstStyle>
            <a:lvl1pPr marL="0" indent="0">
              <a:buNone/>
              <a:defRPr sz="1000">
                <a:latin typeface="Arial" panose="020B0604020202020204" pitchFamily="34" charset="0"/>
              </a:defRPr>
            </a:lvl1pPr>
            <a:lvl2pPr marL="457200" indent="0">
              <a:buNone/>
              <a:defRPr sz="1000">
                <a:latin typeface="Arial Nova Cond" panose="020B0604020202020204" pitchFamily="34" charset="0"/>
              </a:defRPr>
            </a:lvl2pPr>
            <a:lvl3pPr marL="914400" indent="0">
              <a:buNone/>
              <a:defRPr sz="1000">
                <a:latin typeface="Arial Nova Cond" panose="020B0604020202020204" pitchFamily="34" charset="0"/>
              </a:defRPr>
            </a:lvl3pPr>
            <a:lvl4pPr marL="1371600" indent="0">
              <a:buNone/>
              <a:defRPr sz="1000">
                <a:latin typeface="Arial Nova Cond" panose="020B0604020202020204" pitchFamily="34" charset="0"/>
              </a:defRPr>
            </a:lvl4pPr>
            <a:lvl5pPr marL="1828800" indent="0">
              <a:buNone/>
              <a:defRPr sz="1000">
                <a:latin typeface="Arial Nova Cond"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Footnote</a:t>
            </a:r>
          </a:p>
        </p:txBody>
      </p:sp>
      <p:sp>
        <p:nvSpPr>
          <p:cNvPr id="8" name="Text Placeholder 12">
            <a:extLst>
              <a:ext uri="{FF2B5EF4-FFF2-40B4-BE49-F238E27FC236}">
                <a16:creationId xmlns:a16="http://schemas.microsoft.com/office/drawing/2014/main" id="{E04CEAC4-5E47-14AB-3A81-6C2468206472}"/>
              </a:ext>
            </a:extLst>
          </p:cNvPr>
          <p:cNvSpPr>
            <a:spLocks noGrp="1"/>
          </p:cNvSpPr>
          <p:nvPr>
            <p:ph type="body" sz="quarter" idx="11" hasCustomPrompt="1"/>
          </p:nvPr>
        </p:nvSpPr>
        <p:spPr>
          <a:xfrm>
            <a:off x="609599" y="5719303"/>
            <a:ext cx="10972800"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dirty="0"/>
              <a:t>Add message here.</a:t>
            </a:r>
          </a:p>
        </p:txBody>
      </p:sp>
      <p:grpSp>
        <p:nvGrpSpPr>
          <p:cNvPr id="2" name="Group 1">
            <a:extLst>
              <a:ext uri="{FF2B5EF4-FFF2-40B4-BE49-F238E27FC236}">
                <a16:creationId xmlns:a16="http://schemas.microsoft.com/office/drawing/2014/main" id="{F011D703-3B71-95A3-5B15-C6A4D9DA9305}"/>
              </a:ext>
            </a:extLst>
          </p:cNvPr>
          <p:cNvGrpSpPr/>
          <p:nvPr userDrawn="1"/>
        </p:nvGrpSpPr>
        <p:grpSpPr>
          <a:xfrm>
            <a:off x="9133049" y="6372686"/>
            <a:ext cx="3058950" cy="485314"/>
            <a:chOff x="9133049" y="6372686"/>
            <a:chExt cx="3058950" cy="485314"/>
          </a:xfrm>
        </p:grpSpPr>
        <p:pic>
          <p:nvPicPr>
            <p:cNvPr id="3" name="Picture 2">
              <a:extLst>
                <a:ext uri="{FF2B5EF4-FFF2-40B4-BE49-F238E27FC236}">
                  <a16:creationId xmlns:a16="http://schemas.microsoft.com/office/drawing/2014/main" id="{45DF24E5-A600-5242-246C-6C4C188729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3049" y="6372686"/>
              <a:ext cx="3058950" cy="485314"/>
            </a:xfrm>
            <a:prstGeom prst="rect">
              <a:avLst/>
            </a:prstGeom>
          </p:spPr>
        </p:pic>
        <p:pic>
          <p:nvPicPr>
            <p:cNvPr id="9" name="Picture 8">
              <a:extLst>
                <a:ext uri="{FF2B5EF4-FFF2-40B4-BE49-F238E27FC236}">
                  <a16:creationId xmlns:a16="http://schemas.microsoft.com/office/drawing/2014/main" id="{A365637D-2634-5FD6-9556-09A5BD5498DA}"/>
                </a:ext>
              </a:extLst>
            </p:cNvPr>
            <p:cNvPicPr>
              <a:picLocks noChangeAspect="1"/>
            </p:cNvPicPr>
            <p:nvPr userDrawn="1"/>
          </p:nvPicPr>
          <p:blipFill>
            <a:blip r:embed="rId3"/>
            <a:stretch>
              <a:fillRect/>
            </a:stretch>
          </p:blipFill>
          <p:spPr>
            <a:xfrm>
              <a:off x="9937940" y="6443009"/>
              <a:ext cx="2036513" cy="307044"/>
            </a:xfrm>
            <a:prstGeom prst="rect">
              <a:avLst/>
            </a:prstGeom>
          </p:spPr>
        </p:pic>
      </p:grpSp>
      <p:sp>
        <p:nvSpPr>
          <p:cNvPr id="4" name="TextBox 3">
            <a:extLst>
              <a:ext uri="{FF2B5EF4-FFF2-40B4-BE49-F238E27FC236}">
                <a16:creationId xmlns:a16="http://schemas.microsoft.com/office/drawing/2014/main" id="{DB253AF9-EF5E-6A8C-1936-5C5C44F3A041}"/>
              </a:ext>
            </a:extLst>
          </p:cNvPr>
          <p:cNvSpPr txBox="1"/>
          <p:nvPr userDrawn="1"/>
        </p:nvSpPr>
        <p:spPr>
          <a:xfrm>
            <a:off x="71253" y="6547104"/>
            <a:ext cx="399801" cy="215444"/>
          </a:xfrm>
          <a:prstGeom prst="rect">
            <a:avLst/>
          </a:prstGeom>
          <a:noFill/>
        </p:spPr>
        <p:txBody>
          <a:bodyPr wrap="square" rtlCol="0">
            <a:spAutoFit/>
          </a:bodyPr>
          <a:lstStyle/>
          <a:p>
            <a:pPr algn="ctr"/>
            <a:fld id="{E5264778-C0F2-4A1D-870D-8751F1230773}" type="slidenum">
              <a:rPr lang="en-US" sz="800" smtClean="0">
                <a:solidFill>
                  <a:srgbClr val="003478"/>
                </a:solidFill>
              </a:rPr>
              <a:pPr algn="ctr"/>
              <a:t>‹#›</a:t>
            </a:fld>
            <a:endParaRPr lang="en-US" sz="800" dirty="0">
              <a:solidFill>
                <a:srgbClr val="003478"/>
              </a:solidFill>
            </a:endParaRPr>
          </a:p>
        </p:txBody>
      </p:sp>
    </p:spTree>
    <p:extLst>
      <p:ext uri="{BB962C8B-B14F-4D97-AF65-F5344CB8AC3E}">
        <p14:creationId xmlns:p14="http://schemas.microsoft.com/office/powerpoint/2010/main" val="27397037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60E2-4A59-41CF-9D25-3932C8732117}"/>
              </a:ext>
            </a:extLst>
          </p:cNvPr>
          <p:cNvSpPr>
            <a:spLocks noGrp="1"/>
          </p:cNvSpPr>
          <p:nvPr>
            <p:ph type="title" hasCustomPrompt="1"/>
          </p:nvPr>
        </p:nvSpPr>
        <p:spPr>
          <a:xfrm>
            <a:off x="1482511" y="3009440"/>
            <a:ext cx="9218621" cy="650277"/>
          </a:xfrm>
          <a:prstGeom prst="rect">
            <a:avLst/>
          </a:prstGeom>
        </p:spPr>
        <p:txBody>
          <a:bodyPr/>
          <a:lstStyle>
            <a:lvl1pPr algn="ctr">
              <a:defRPr sz="3600" b="1">
                <a:solidFill>
                  <a:srgbClr val="003478"/>
                </a:solidFill>
                <a:latin typeface="Arial" panose="020B0604020202020204" pitchFamily="34" charset="0"/>
                <a:cs typeface="Arial" panose="020B0604020202020204" pitchFamily="34" charset="0"/>
              </a:defRPr>
            </a:lvl1pPr>
          </a:lstStyle>
          <a:p>
            <a:r>
              <a:rPr lang="en-US" dirty="0"/>
              <a:t>Transition Slide</a:t>
            </a:r>
          </a:p>
        </p:txBody>
      </p:sp>
      <p:cxnSp>
        <p:nvCxnSpPr>
          <p:cNvPr id="4" name="Straight Connector 3">
            <a:extLst>
              <a:ext uri="{FF2B5EF4-FFF2-40B4-BE49-F238E27FC236}">
                <a16:creationId xmlns:a16="http://schemas.microsoft.com/office/drawing/2014/main" id="{47064096-BC33-4BE5-921C-3C44EFC9E5AC}"/>
              </a:ext>
            </a:extLst>
          </p:cNvPr>
          <p:cNvCxnSpPr>
            <a:cxnSpLocks/>
          </p:cNvCxnSpPr>
          <p:nvPr userDrawn="1"/>
        </p:nvCxnSpPr>
        <p:spPr>
          <a:xfrm>
            <a:off x="5406021" y="4128578"/>
            <a:ext cx="1371600" cy="0"/>
          </a:xfrm>
          <a:prstGeom prst="line">
            <a:avLst/>
          </a:prstGeom>
          <a:ln w="57150">
            <a:solidFill>
              <a:srgbClr val="0034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284964"/>
      </p:ext>
    </p:extLst>
  </p:cSld>
  <p:clrMapOvr>
    <a:masterClrMapping/>
  </p:clrMapOvr>
  <p:extLst>
    <p:ext uri="{DCECCB84-F9BA-43D5-87BE-67443E8EF086}">
      <p15:sldGuideLst xmlns:p15="http://schemas.microsoft.com/office/powerpoint/2012/main">
        <p15:guide id="1" orient="horz" pos="417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B0B67E-E42D-187F-1790-1AFBC4B7F9D2}"/>
              </a:ext>
            </a:extLst>
          </p:cNvPr>
          <p:cNvPicPr>
            <a:picLocks noChangeAspect="1"/>
          </p:cNvPicPr>
          <p:nvPr userDrawn="1"/>
        </p:nvPicPr>
        <p:blipFill>
          <a:blip r:embed="rId2"/>
          <a:stretch>
            <a:fillRect/>
          </a:stretch>
        </p:blipFill>
        <p:spPr>
          <a:xfrm>
            <a:off x="2025030" y="2668858"/>
            <a:ext cx="8091658" cy="1219973"/>
          </a:xfrm>
          <a:prstGeom prst="rect">
            <a:avLst/>
          </a:prstGeom>
        </p:spPr>
      </p:pic>
    </p:spTree>
    <p:extLst>
      <p:ext uri="{BB962C8B-B14F-4D97-AF65-F5344CB8AC3E}">
        <p14:creationId xmlns:p14="http://schemas.microsoft.com/office/powerpoint/2010/main" val="99276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microsoft.com/office/2007/relationships/hdphoto" Target="../media/hdphoto1.wdp"/><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image" Target="../media/image14.png"/><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image" Target="../media/image13.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heme" Target="../theme/theme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image" Target="../media/image1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15.png"/><Relationship Id="rId4" Type="http://schemas.openxmlformats.org/officeDocument/2006/relationships/image" Target="../media/image16.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61.xml"/><Relationship Id="rId7" Type="http://schemas.openxmlformats.org/officeDocument/2006/relationships/image" Target="../media/image19.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10" Type="http://schemas.openxmlformats.org/officeDocument/2006/relationships/image" Target="../media/image23.png"/><Relationship Id="rId4" Type="http://schemas.openxmlformats.org/officeDocument/2006/relationships/slideLayout" Target="../slideLayouts/slideLayout65.xml"/><Relationship Id="rId9" Type="http://schemas.openxmlformats.org/officeDocument/2006/relationships/image" Target="../media/image2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13.pn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image" Target="../media/image24.jpeg"/><Relationship Id="rId5" Type="http://schemas.openxmlformats.org/officeDocument/2006/relationships/slideLayout" Target="../slideLayouts/slideLayout73.xml"/><Relationship Id="rId10" Type="http://schemas.openxmlformats.org/officeDocument/2006/relationships/theme" Target="../theme/theme6.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theme" Target="../theme/theme7.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4991099"/>
          </a:xfrm>
          <a:prstGeom prst="rect">
            <a:avLst/>
          </a:prstGeom>
        </p:spPr>
        <p:txBody>
          <a:bodyPr vert="horz" lIns="0" tIns="0" rIns="0" bIns="0" rtlCol="0">
            <a:normAutofit/>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mn-lt"/>
                <a:ea typeface="+mn-ea"/>
                <a:cs typeface="+mn-cs"/>
              </a:rPr>
              <a:t>Click to add text</a:t>
            </a:r>
          </a:p>
          <a:p>
            <a:pPr marL="693738" marR="0" lvl="1" indent="-246063" algn="l" defTabSz="914400" rtl="0" eaLnBrk="1" fontAlgn="auto" latinLnBrk="0" hangingPunct="1">
              <a:lnSpc>
                <a:spcPct val="100000"/>
              </a:lnSpc>
              <a:spcBef>
                <a:spcPts val="400"/>
              </a:spcBef>
              <a:spcAft>
                <a:spcPts val="0"/>
              </a:spcAft>
              <a:buClrTx/>
              <a:buSzTx/>
              <a:buFont typeface=".AppleSystemUIFont" charset="-120"/>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Second level</a:t>
            </a:r>
          </a:p>
          <a:p>
            <a:pPr marL="1150938" marR="0" lvl="2" indent="-228600" algn="l" defTabSz="914400" rtl="0" eaLnBrk="1" fontAlgn="auto" latinLnBrk="0" hangingPunct="1">
              <a:lnSpc>
                <a:spcPct val="100000"/>
              </a:lnSpc>
              <a:spcBef>
                <a:spcPts val="400"/>
              </a:spcBef>
              <a:spcAft>
                <a:spcPts val="0"/>
              </a:spcAft>
              <a:buClrTx/>
              <a:buSzPct val="80000"/>
              <a:buFont typeface="Wingdings" charset="2"/>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Third level</a:t>
            </a:r>
          </a:p>
          <a:p>
            <a:pPr marL="1606550" marR="0" lvl="3" indent="-227013" algn="l" defTabSz="914400" rtl="0" eaLnBrk="1" fontAlgn="auto" latinLnBrk="0" hangingPunct="1">
              <a:lnSpc>
                <a:spcPct val="100000"/>
              </a:lnSpc>
              <a:spcBef>
                <a:spcPts val="400"/>
              </a:spcBef>
              <a:spcAft>
                <a:spcPts val="0"/>
              </a:spcAft>
              <a:buClrTx/>
              <a:buSzPct val="80000"/>
              <a:buFont typeface="Courier New" charset="0"/>
              <a:buChar char="o"/>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Fourth level</a:t>
            </a:r>
          </a:p>
          <a:p>
            <a:pPr marL="2063750" marR="0" lvl="4" indent="-228600" algn="l" defTabSz="914400" rtl="0" eaLnBrk="1" fontAlgn="auto" latinLnBrk="0" hangingPunct="1">
              <a:lnSpc>
                <a:spcPct val="100000"/>
              </a:lnSpc>
              <a:spcBef>
                <a:spcPts val="400"/>
              </a:spcBef>
              <a:spcAft>
                <a:spcPts val="0"/>
              </a:spcAft>
              <a:buClrTx/>
              <a:buSzTx/>
              <a:buFont typeface="Arial"/>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Fifth level</a:t>
            </a:r>
          </a:p>
        </p:txBody>
      </p:sp>
      <p:cxnSp>
        <p:nvCxnSpPr>
          <p:cNvPr id="10" name="Straight Connector 9"/>
          <p:cNvCxnSpPr/>
          <p:nvPr/>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742416" y="6500488"/>
            <a:ext cx="3203942" cy="357511"/>
          </a:xfrm>
          <a:prstGeom prst="rect">
            <a:avLst/>
          </a:prstGeom>
        </p:spPr>
        <p:txBody>
          <a:bodyPr vert="horz" lIns="91440" tIns="0" rIns="91440" bIns="0" rtlCol="0" anchor="ctr"/>
          <a:lstStyle>
            <a:lvl1pPr algn="l">
              <a:defRPr sz="1000">
                <a:solidFill>
                  <a:schemeClr val="bg1"/>
                </a:solidFill>
              </a:defRPr>
            </a:lvl1pPr>
          </a:lstStyle>
          <a:p>
            <a:endParaRPr lang="en-US" dirty="0"/>
          </a:p>
        </p:txBody>
      </p:sp>
      <p:sp>
        <p:nvSpPr>
          <p:cNvPr id="4" name="Date Placeholder 3"/>
          <p:cNvSpPr>
            <a:spLocks noGrp="1"/>
          </p:cNvSpPr>
          <p:nvPr>
            <p:ph type="dt" sz="half" idx="2"/>
          </p:nvPr>
        </p:nvSpPr>
        <p:spPr>
          <a:xfrm>
            <a:off x="10039845" y="6500488"/>
            <a:ext cx="1373855" cy="357511"/>
          </a:xfrm>
          <a:prstGeom prst="rect">
            <a:avLst/>
          </a:prstGeom>
        </p:spPr>
        <p:txBody>
          <a:bodyPr vert="horz" lIns="91440" tIns="0" rIns="91440" bIns="0" rtlCol="0" anchor="ctr"/>
          <a:lstStyle>
            <a:lvl1pPr algn="r">
              <a:defRPr sz="1000">
                <a:solidFill>
                  <a:schemeClr val="bg1"/>
                </a:solidFill>
              </a:defRPr>
            </a:lvl1pPr>
          </a:lstStyle>
          <a:p>
            <a:fld id="{E74931B7-E6F4-684C-ACFC-44768C603396}" type="datetime3">
              <a:rPr lang="en-US" smtClean="0"/>
              <a:t>22 August 2023</a:t>
            </a:fld>
            <a:endParaRPr lang="en-US" dirty="0"/>
          </a:p>
        </p:txBody>
      </p:sp>
      <p:sp>
        <p:nvSpPr>
          <p:cNvPr id="6" name="Slide Number Placeholder 5"/>
          <p:cNvSpPr>
            <a:spLocks noGrp="1"/>
          </p:cNvSpPr>
          <p:nvPr>
            <p:ph type="sldNum" sz="quarter" idx="4"/>
          </p:nvPr>
        </p:nvSpPr>
        <p:spPr>
          <a:xfrm>
            <a:off x="11438221" y="6500488"/>
            <a:ext cx="369465" cy="357511"/>
          </a:xfrm>
          <a:prstGeom prst="rect">
            <a:avLst/>
          </a:prstGeom>
        </p:spPr>
        <p:txBody>
          <a:bodyPr vert="horz" lIns="0" tIns="0" rIns="0" bIns="0" rtlCol="0" anchor="ctr"/>
          <a:lstStyle>
            <a:lvl1pPr algn="ctr">
              <a:defRPr sz="1000" b="1">
                <a:solidFill>
                  <a:schemeClr val="accent2"/>
                </a:solidFill>
              </a:defRPr>
            </a:lvl1pPr>
          </a:lstStyle>
          <a:p>
            <a:fld id="{4EBCDCBD-78E1-0D41-A999-31B5EBF8E02C}" type="slidenum">
              <a:rPr lang="en-US" smtClean="0"/>
              <a:pPr/>
              <a:t>‹#›</a:t>
            </a:fld>
            <a:endParaRPr lang="en-US" dirty="0"/>
          </a:p>
        </p:txBody>
      </p:sp>
      <p:pic>
        <p:nvPicPr>
          <p:cNvPr id="11" name="Picture 10"/>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1181789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4" r:id="rId32"/>
    <p:sldLayoutId id="2147483869" r:id="rId33"/>
    <p:sldLayoutId id="2147483871" r:id="rId34"/>
  </p:sldLayoutIdLst>
  <p:hf hdr="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p15:clr>
            <a:srgbClr val="F26B43"/>
          </p15:clr>
        </p15:guide>
        <p15:guide id="2" pos="288">
          <p15:clr>
            <a:srgbClr val="F26B43"/>
          </p15:clr>
        </p15:guide>
        <p15:guide id="3" pos="7392">
          <p15:clr>
            <a:srgbClr val="F26B43"/>
          </p15:clr>
        </p15:guide>
        <p15:guide id="4" orient="horz" pos="3888">
          <p15:clr>
            <a:srgbClr val="F26B43"/>
          </p15:clr>
        </p15:guide>
        <p15:guide id="5" pos="3840">
          <p15:clr>
            <a:srgbClr val="F26B43"/>
          </p15:clr>
        </p15:guide>
        <p15:guide id="7" orient="horz" pos="744">
          <p15:clr>
            <a:srgbClr val="F26B43"/>
          </p15:clr>
        </p15:guide>
        <p15:guide id="8" pos="600">
          <p15:clr>
            <a:srgbClr val="F26B43"/>
          </p15:clr>
        </p15:guide>
        <p15:guide id="9" pos="7080">
          <p15:clr>
            <a:srgbClr val="F26B43"/>
          </p15:clr>
        </p15:guide>
        <p15:guide id="10" pos="4056">
          <p15:clr>
            <a:srgbClr val="F26B43"/>
          </p15:clr>
        </p15:guide>
        <p15:guide id="11" pos="3624">
          <p15:clr>
            <a:srgbClr val="F26B43"/>
          </p15:clr>
        </p15:guide>
        <p15:guide id="13" orient="horz" pos="9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04C0E2E-CD65-BE45-86A8-48182FA7EC56}"/>
              </a:ext>
            </a:extLst>
          </p:cNvPr>
          <p:cNvSpPr/>
          <p:nvPr userDrawn="1"/>
        </p:nvSpPr>
        <p:spPr>
          <a:xfrm>
            <a:off x="0" y="-101600"/>
            <a:ext cx="12192000" cy="190500"/>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4EFC71C-69F7-4B4D-A275-344B02ECE8EA}" type="datetime1">
              <a:rPr lang="en-US" smtClean="0">
                <a:solidFill>
                  <a:prstClr val="black">
                    <a:tint val="75000"/>
                  </a:prstClr>
                </a:solidFill>
              </a:rPr>
              <a:t>8/22/2023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pic>
        <p:nvPicPr>
          <p:cNvPr id="7" name="Picture 6">
            <a:extLst>
              <a:ext uri="{FF2B5EF4-FFF2-40B4-BE49-F238E27FC236}">
                <a16:creationId xmlns:a16="http://schemas.microsoft.com/office/drawing/2014/main" id="{F8984241-931B-3E41-963A-37B6BDF50BA0}"/>
              </a:ext>
            </a:extLst>
          </p:cNvPr>
          <p:cNvPicPr>
            <a:picLocks noChangeAspect="1"/>
          </p:cNvPicPr>
          <p:nvPr userDrawn="1"/>
        </p:nvPicPr>
        <p:blipFill>
          <a:blip r:embed="rId24">
            <a:extLst>
              <a:ext uri="{28A0092B-C50C-407E-A947-70E740481C1C}">
                <a14:useLocalDpi xmlns:a14="http://schemas.microsoft.com/office/drawing/2010/main"/>
              </a:ext>
            </a:extLst>
          </a:blip>
          <a:stretch>
            <a:fillRect/>
          </a:stretch>
        </p:blipFill>
        <p:spPr>
          <a:xfrm>
            <a:off x="0" y="-101600"/>
            <a:ext cx="12192000" cy="914400"/>
          </a:xfrm>
          <a:prstGeom prst="rect">
            <a:avLst/>
          </a:prstGeom>
        </p:spPr>
      </p:pic>
      <p:pic>
        <p:nvPicPr>
          <p:cNvPr id="10" name="Picture 9">
            <a:extLst>
              <a:ext uri="{FF2B5EF4-FFF2-40B4-BE49-F238E27FC236}">
                <a16:creationId xmlns:a16="http://schemas.microsoft.com/office/drawing/2014/main" id="{8AD4113F-4E20-674A-A883-6ACFA8EEBC2B}"/>
              </a:ext>
            </a:extLst>
          </p:cNvPr>
          <p:cNvPicPr>
            <a:picLocks noChangeAspect="1"/>
          </p:cNvPicPr>
          <p:nvPr userDrawn="1"/>
        </p:nvPicPr>
        <p:blipFill>
          <a:blip r:embed="rId25">
            <a:alphaModFix amt="70000"/>
            <a:extLst>
              <a:ext uri="{BEBA8EAE-BF5A-486C-A8C5-ECC9F3942E4B}">
                <a14:imgProps xmlns:a14="http://schemas.microsoft.com/office/drawing/2010/main">
                  <a14:imgLayer r:embed="rId26">
                    <a14:imgEffect>
                      <a14:brightnessContrast bright="20000"/>
                    </a14:imgEffect>
                  </a14:imgLayer>
                </a14:imgProps>
              </a:ext>
              <a:ext uri="{28A0092B-C50C-407E-A947-70E740481C1C}">
                <a14:useLocalDpi xmlns:a14="http://schemas.microsoft.com/office/drawing/2010/main"/>
              </a:ext>
            </a:extLst>
          </a:blip>
          <a:stretch>
            <a:fillRect/>
          </a:stretch>
        </p:blipFill>
        <p:spPr>
          <a:xfrm>
            <a:off x="1911350" y="5410200"/>
            <a:ext cx="8369300" cy="1447800"/>
          </a:xfrm>
          <a:prstGeom prst="rect">
            <a:avLst/>
          </a:prstGeom>
        </p:spPr>
      </p:pic>
      <p:pic>
        <p:nvPicPr>
          <p:cNvPr id="11" name="Picture 10">
            <a:extLst>
              <a:ext uri="{FF2B5EF4-FFF2-40B4-BE49-F238E27FC236}">
                <a16:creationId xmlns:a16="http://schemas.microsoft.com/office/drawing/2014/main" id="{F404CE72-424F-7841-A4BC-E02CFADDD063}"/>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1353800" y="-20626"/>
            <a:ext cx="838200" cy="712471"/>
          </a:xfrm>
          <a:prstGeom prst="rect">
            <a:avLst/>
          </a:prstGeom>
        </p:spPr>
      </p:pic>
    </p:spTree>
    <p:extLst>
      <p:ext uri="{BB962C8B-B14F-4D97-AF65-F5344CB8AC3E}">
        <p14:creationId xmlns:p14="http://schemas.microsoft.com/office/powerpoint/2010/main" val="324503148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6" r:id="rId20"/>
    <p:sldLayoutId id="2147483717" r:id="rId21"/>
    <p:sldLayoutId id="2147483870" r:id="rId2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0" y="0"/>
            <a:ext cx="12192000" cy="914400"/>
            <a:chOff x="0" y="1752600"/>
            <a:chExt cx="9144000" cy="914400"/>
          </a:xfrm>
        </p:grpSpPr>
        <p:pic>
          <p:nvPicPr>
            <p:cNvPr id="4" name="Picture 3" descr="a.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752600"/>
              <a:ext cx="3581400" cy="914400"/>
            </a:xfrm>
            <a:prstGeom prst="rect">
              <a:avLst/>
            </a:prstGeom>
          </p:spPr>
        </p:pic>
        <p:sp>
          <p:nvSpPr>
            <p:cNvPr id="5" name="Rectangle 4"/>
            <p:cNvSpPr/>
            <p:nvPr userDrawn="1"/>
          </p:nvSpPr>
          <p:spPr bwMode="auto">
            <a:xfrm>
              <a:off x="228600" y="1752600"/>
              <a:ext cx="8915400" cy="914400"/>
            </a:xfrm>
            <a:prstGeom prst="rect">
              <a:avLst/>
            </a:prstGeom>
            <a:gradFill flip="none" rotWithShape="1">
              <a:gsLst>
                <a:gs pos="25000">
                  <a:schemeClr val="tx1">
                    <a:alpha val="0"/>
                  </a:schemeClr>
                </a:gs>
                <a:gs pos="34000">
                  <a:schemeClr val="tx1"/>
                </a:gs>
              </a:gsLst>
              <a:lin ang="0" scaled="1"/>
              <a:tileRect/>
            </a:gradFill>
            <a:ln w="952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algn="ctr" eaLnBrk="0" fontAlgn="base" hangingPunct="0">
                <a:lnSpc>
                  <a:spcPct val="85000"/>
                </a:lnSpc>
                <a:spcBef>
                  <a:spcPct val="0"/>
                </a:spcBef>
                <a:spcAft>
                  <a:spcPct val="0"/>
                </a:spcAft>
              </a:pPr>
              <a:endParaRPr lang="en-US" sz="2800" i="1">
                <a:noFill/>
                <a:effectLst>
                  <a:outerShdw blurRad="38100" dist="38100" dir="2700000" algn="tl">
                    <a:srgbClr val="000000">
                      <a:alpha val="43137"/>
                    </a:srgbClr>
                  </a:outerShdw>
                </a:effectLst>
                <a:latin typeface="Arial Black" pitchFamily="34" charset="0"/>
              </a:endParaRPr>
            </a:p>
          </p:txBody>
        </p:sp>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181975" y="1884045"/>
              <a:ext cx="753034" cy="640080"/>
            </a:xfrm>
            <a:prstGeom prst="rect">
              <a:avLst/>
            </a:prstGeom>
          </p:spPr>
        </p:pic>
      </p:grpSp>
    </p:spTree>
    <p:extLst>
      <p:ext uri="{BB962C8B-B14F-4D97-AF65-F5344CB8AC3E}">
        <p14:creationId xmlns:p14="http://schemas.microsoft.com/office/powerpoint/2010/main" val="1711319933"/>
      </p:ext>
    </p:extLst>
  </p:cSld>
  <p:clrMap bg1="lt1" tx1="dk1" bg2="lt2" tx2="dk2" accent1="accent1" accent2="accent2" accent3="accent3" accent4="accent4" accent5="accent5" accent6="accent6" hlink="hlink" folHlink="folHlink"/>
  <p:sldLayoutIdLst>
    <p:sldLayoutId id="2147483755" r:id="rId1"/>
    <p:sldLayoutId id="2147483756" r:id="rId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FA81E5-61D1-401D-BF36-997EA3D029B7}"/>
              </a:ext>
            </a:extLst>
          </p:cNvPr>
          <p:cNvSpPr/>
          <p:nvPr userDrawn="1"/>
        </p:nvSpPr>
        <p:spPr bwMode="auto">
          <a:xfrm>
            <a:off x="-3" y="0"/>
            <a:ext cx="12192000" cy="6858000"/>
          </a:xfrm>
          <a:prstGeom prst="rect">
            <a:avLst/>
          </a:prstGeom>
          <a:solidFill>
            <a:schemeClr val="accent2"/>
          </a:soli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pic>
        <p:nvPicPr>
          <p:cNvPr id="2" name="Picture 1">
            <a:extLst>
              <a:ext uri="{FF2B5EF4-FFF2-40B4-BE49-F238E27FC236}">
                <a16:creationId xmlns:a16="http://schemas.microsoft.com/office/drawing/2014/main" id="{1FD9494D-C276-FB4D-114A-B3DEA73DABC1}"/>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t="1610" r="9690" b="8044"/>
          <a:stretch/>
        </p:blipFill>
        <p:spPr>
          <a:xfrm>
            <a:off x="-1" y="7470"/>
            <a:ext cx="9143997" cy="6860744"/>
          </a:xfrm>
          <a:prstGeom prst="rect">
            <a:avLst/>
          </a:prstGeom>
        </p:spPr>
      </p:pic>
      <p:pic>
        <p:nvPicPr>
          <p:cNvPr id="13" name="Picture 12">
            <a:extLst>
              <a:ext uri="{FF2B5EF4-FFF2-40B4-BE49-F238E27FC236}">
                <a16:creationId xmlns:a16="http://schemas.microsoft.com/office/drawing/2014/main" id="{53AC8E14-E06F-4E45-B08C-D759A1D70FCF}"/>
              </a:ext>
            </a:extLst>
          </p:cNvPr>
          <p:cNvPicPr>
            <a:picLocks noChangeAspect="1"/>
          </p:cNvPicPr>
          <p:nvPr userDrawn="1"/>
        </p:nvPicPr>
        <p:blipFill rotWithShape="1">
          <a:blip r:embed="rId6" cstate="email">
            <a:lum bright="70000" contrast="-70000"/>
            <a:extLst>
              <a:ext uri="{28A0092B-C50C-407E-A947-70E740481C1C}">
                <a14:useLocalDpi xmlns:a14="http://schemas.microsoft.com/office/drawing/2010/main"/>
              </a:ext>
            </a:extLst>
          </a:blip>
          <a:srcRect/>
          <a:stretch/>
        </p:blipFill>
        <p:spPr>
          <a:xfrm>
            <a:off x="9808805" y="6100508"/>
            <a:ext cx="1718382" cy="506851"/>
          </a:xfrm>
          <a:prstGeom prst="rect">
            <a:avLst/>
          </a:prstGeom>
        </p:spPr>
      </p:pic>
      <p:grpSp>
        <p:nvGrpSpPr>
          <p:cNvPr id="4" name="Group 3">
            <a:extLst>
              <a:ext uri="{FF2B5EF4-FFF2-40B4-BE49-F238E27FC236}">
                <a16:creationId xmlns:a16="http://schemas.microsoft.com/office/drawing/2014/main" id="{3C6604AD-8B47-48FA-BE90-7E631FD9D547}"/>
              </a:ext>
            </a:extLst>
          </p:cNvPr>
          <p:cNvGrpSpPr/>
          <p:nvPr userDrawn="1"/>
        </p:nvGrpSpPr>
        <p:grpSpPr>
          <a:xfrm>
            <a:off x="9435668" y="1964154"/>
            <a:ext cx="2464656" cy="2466052"/>
            <a:chOff x="9435668" y="2186751"/>
            <a:chExt cx="2464656" cy="2466052"/>
          </a:xfrm>
        </p:grpSpPr>
        <p:pic>
          <p:nvPicPr>
            <p:cNvPr id="15" name="Picture 14">
              <a:extLst>
                <a:ext uri="{FF2B5EF4-FFF2-40B4-BE49-F238E27FC236}">
                  <a16:creationId xmlns:a16="http://schemas.microsoft.com/office/drawing/2014/main" id="{982A4876-31DD-43F6-B61E-534A5325D095}"/>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638600" y="2186751"/>
              <a:ext cx="2058793" cy="1124712"/>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2033E922-FC7B-4F89-8A74-B35E4219834D}"/>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435668" y="4083899"/>
              <a:ext cx="2464656" cy="568904"/>
            </a:xfrm>
            <a:prstGeom prst="rect">
              <a:avLst/>
            </a:prstGeom>
          </p:spPr>
        </p:pic>
      </p:grpSp>
    </p:spTree>
    <p:extLst>
      <p:ext uri="{BB962C8B-B14F-4D97-AF65-F5344CB8AC3E}">
        <p14:creationId xmlns:p14="http://schemas.microsoft.com/office/powerpoint/2010/main" val="293474812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Lst>
  <p:hf hdr="0" dt="0"/>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rgbClr val="777777"/>
          </a:solidFill>
          <a:latin typeface="Verdana" pitchFamily="34" charset="0"/>
        </a:defRPr>
      </a:lvl2pPr>
      <a:lvl3pPr algn="l" rtl="0" eaLnBrk="1" fontAlgn="base" hangingPunct="1">
        <a:spcBef>
          <a:spcPct val="0"/>
        </a:spcBef>
        <a:spcAft>
          <a:spcPct val="0"/>
        </a:spcAft>
        <a:defRPr sz="2400" b="1">
          <a:solidFill>
            <a:srgbClr val="777777"/>
          </a:solidFill>
          <a:latin typeface="Verdana" pitchFamily="34" charset="0"/>
        </a:defRPr>
      </a:lvl3pPr>
      <a:lvl4pPr algn="l" rtl="0" eaLnBrk="1" fontAlgn="base" hangingPunct="1">
        <a:spcBef>
          <a:spcPct val="0"/>
        </a:spcBef>
        <a:spcAft>
          <a:spcPct val="0"/>
        </a:spcAft>
        <a:defRPr sz="2400" b="1">
          <a:solidFill>
            <a:srgbClr val="777777"/>
          </a:solidFill>
          <a:latin typeface="Verdana" pitchFamily="34" charset="0"/>
        </a:defRPr>
      </a:lvl4pPr>
      <a:lvl5pPr algn="l" rtl="0" eaLnBrk="1" fontAlgn="base" hangingPunct="1">
        <a:spcBef>
          <a:spcPct val="0"/>
        </a:spcBef>
        <a:spcAft>
          <a:spcPct val="0"/>
        </a:spcAft>
        <a:defRPr sz="2400" b="1">
          <a:solidFill>
            <a:srgbClr val="777777"/>
          </a:solidFill>
          <a:latin typeface="Verdana" pitchFamily="34" charset="0"/>
        </a:defRPr>
      </a:lvl5pPr>
      <a:lvl6pPr marL="457189" algn="l" rtl="0" eaLnBrk="1" fontAlgn="base" hangingPunct="1">
        <a:spcBef>
          <a:spcPct val="0"/>
        </a:spcBef>
        <a:spcAft>
          <a:spcPct val="0"/>
        </a:spcAft>
        <a:defRPr sz="2400" b="1">
          <a:solidFill>
            <a:srgbClr val="777777"/>
          </a:solidFill>
          <a:latin typeface="Verdana" pitchFamily="34" charset="0"/>
        </a:defRPr>
      </a:lvl6pPr>
      <a:lvl7pPr marL="914377" algn="l" rtl="0" eaLnBrk="1" fontAlgn="base" hangingPunct="1">
        <a:spcBef>
          <a:spcPct val="0"/>
        </a:spcBef>
        <a:spcAft>
          <a:spcPct val="0"/>
        </a:spcAft>
        <a:defRPr sz="2400" b="1">
          <a:solidFill>
            <a:srgbClr val="777777"/>
          </a:solidFill>
          <a:latin typeface="Verdana" pitchFamily="34" charset="0"/>
        </a:defRPr>
      </a:lvl7pPr>
      <a:lvl8pPr marL="1371566" algn="l" rtl="0" eaLnBrk="1" fontAlgn="base" hangingPunct="1">
        <a:spcBef>
          <a:spcPct val="0"/>
        </a:spcBef>
        <a:spcAft>
          <a:spcPct val="0"/>
        </a:spcAft>
        <a:defRPr sz="2400" b="1">
          <a:solidFill>
            <a:srgbClr val="777777"/>
          </a:solidFill>
          <a:latin typeface="Verdana" pitchFamily="34" charset="0"/>
        </a:defRPr>
      </a:lvl8pPr>
      <a:lvl9pPr marL="1828754" algn="l" rtl="0" eaLnBrk="1" fontAlgn="base" hangingPunct="1">
        <a:spcBef>
          <a:spcPct val="0"/>
        </a:spcBef>
        <a:spcAft>
          <a:spcPct val="0"/>
        </a:spcAft>
        <a:defRPr sz="2400" b="1">
          <a:solidFill>
            <a:srgbClr val="777777"/>
          </a:solidFill>
          <a:latin typeface="Verdana" pitchFamily="34" charset="0"/>
        </a:defRPr>
      </a:lvl9pPr>
    </p:titleStyle>
    <p:bodyStyle>
      <a:lvl1pPr marL="342891" indent="-342891" algn="l" rtl="0" eaLnBrk="1" fontAlgn="base" hangingPunct="1">
        <a:spcBef>
          <a:spcPct val="20000"/>
        </a:spcBef>
        <a:spcAft>
          <a:spcPct val="0"/>
        </a:spcAft>
        <a:buFont typeface="Arial" panose="020B0604020202020204" pitchFamily="34" charset="0"/>
        <a:buChar char="•"/>
        <a:defRPr sz="1800">
          <a:solidFill>
            <a:srgbClr val="2D2A26"/>
          </a:solidFill>
          <a:latin typeface="+mn-lt"/>
          <a:ea typeface="+mn-ea"/>
          <a:cs typeface="+mn-cs"/>
        </a:defRPr>
      </a:lvl1pPr>
      <a:lvl2pPr marL="742932" indent="-285744" algn="l" rtl="0" eaLnBrk="1" fontAlgn="base" hangingPunct="1">
        <a:spcBef>
          <a:spcPct val="20000"/>
        </a:spcBef>
        <a:spcAft>
          <a:spcPct val="0"/>
        </a:spcAft>
        <a:buFont typeface="Arial" panose="020B0604020202020204" pitchFamily="34" charset="0"/>
        <a:buChar char="•"/>
        <a:defRPr sz="1800">
          <a:solidFill>
            <a:srgbClr val="2D2A26"/>
          </a:solidFill>
          <a:latin typeface="+mn-lt"/>
        </a:defRPr>
      </a:lvl2pPr>
      <a:lvl3pPr marL="1142971" indent="-228594" algn="l" rtl="0" eaLnBrk="1" fontAlgn="base" hangingPunct="1">
        <a:spcBef>
          <a:spcPct val="20000"/>
        </a:spcBef>
        <a:spcAft>
          <a:spcPct val="0"/>
        </a:spcAft>
        <a:buFont typeface="Arial" panose="020B0604020202020204" pitchFamily="34" charset="0"/>
        <a:buChar char="•"/>
        <a:defRPr sz="1800">
          <a:solidFill>
            <a:srgbClr val="2D2A26"/>
          </a:solidFill>
          <a:latin typeface="+mn-lt"/>
        </a:defRPr>
      </a:lvl3pPr>
      <a:lvl4pPr marL="1600160" indent="-228594" algn="l" rtl="0" eaLnBrk="1" fontAlgn="base" hangingPunct="1">
        <a:spcBef>
          <a:spcPct val="20000"/>
        </a:spcBef>
        <a:spcAft>
          <a:spcPct val="0"/>
        </a:spcAft>
        <a:buFont typeface="Arial" panose="020B0604020202020204" pitchFamily="34" charset="0"/>
        <a:buChar char="•"/>
        <a:defRPr sz="1800">
          <a:solidFill>
            <a:srgbClr val="2D2A26"/>
          </a:solidFill>
          <a:latin typeface="+mn-lt"/>
        </a:defRPr>
      </a:lvl4pPr>
      <a:lvl5pPr marL="2057349" indent="-228594" algn="l" rtl="0" eaLnBrk="1" fontAlgn="base" hangingPunct="1">
        <a:spcBef>
          <a:spcPct val="20000"/>
        </a:spcBef>
        <a:spcAft>
          <a:spcPct val="0"/>
        </a:spcAft>
        <a:buFont typeface="Arial" panose="020B0604020202020204" pitchFamily="34" charset="0"/>
        <a:buChar char="•"/>
        <a:defRPr sz="1800">
          <a:solidFill>
            <a:srgbClr val="2D2A26"/>
          </a:solidFill>
          <a:latin typeface="+mn-lt"/>
        </a:defRPr>
      </a:lvl5pPr>
      <a:lvl6pPr marL="2514537" indent="-228594" algn="l" rtl="0" eaLnBrk="1" fontAlgn="base" hangingPunct="1">
        <a:spcBef>
          <a:spcPct val="20000"/>
        </a:spcBef>
        <a:spcAft>
          <a:spcPct val="0"/>
        </a:spcAft>
        <a:buChar char="»"/>
        <a:defRPr sz="1400">
          <a:solidFill>
            <a:schemeClr val="tx1"/>
          </a:solidFill>
          <a:latin typeface="+mn-lt"/>
        </a:defRPr>
      </a:lvl6pPr>
      <a:lvl7pPr marL="2971726" indent="-228594" algn="l" rtl="0" eaLnBrk="1" fontAlgn="base" hangingPunct="1">
        <a:spcBef>
          <a:spcPct val="20000"/>
        </a:spcBef>
        <a:spcAft>
          <a:spcPct val="0"/>
        </a:spcAft>
        <a:buChar char="»"/>
        <a:defRPr sz="1400">
          <a:solidFill>
            <a:schemeClr val="tx1"/>
          </a:solidFill>
          <a:latin typeface="+mn-lt"/>
        </a:defRPr>
      </a:lvl7pPr>
      <a:lvl8pPr marL="3428914" indent="-228594" algn="l" rtl="0" eaLnBrk="1" fontAlgn="base" hangingPunct="1">
        <a:spcBef>
          <a:spcPct val="20000"/>
        </a:spcBef>
        <a:spcAft>
          <a:spcPct val="0"/>
        </a:spcAft>
        <a:buChar char="»"/>
        <a:defRPr sz="1400">
          <a:solidFill>
            <a:schemeClr val="tx1"/>
          </a:solidFill>
          <a:latin typeface="+mn-lt"/>
        </a:defRPr>
      </a:lvl8pPr>
      <a:lvl9pPr marL="3886103" indent="-228594"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FA81E5-61D1-401D-BF36-997EA3D029B7}"/>
              </a:ext>
            </a:extLst>
          </p:cNvPr>
          <p:cNvSpPr/>
          <p:nvPr userDrawn="1"/>
        </p:nvSpPr>
        <p:spPr bwMode="auto">
          <a:xfrm>
            <a:off x="0" y="0"/>
            <a:ext cx="12192000" cy="822960"/>
          </a:xfrm>
          <a:prstGeom prst="rect">
            <a:avLst/>
          </a:prstGeom>
          <a:solidFill>
            <a:schemeClr val="accent2"/>
          </a:soli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1026" name="Rectangle 2"/>
          <p:cNvSpPr>
            <a:spLocks noGrp="1" noChangeArrowheads="1"/>
          </p:cNvSpPr>
          <p:nvPr>
            <p:ph type="title"/>
          </p:nvPr>
        </p:nvSpPr>
        <p:spPr bwMode="auto">
          <a:xfrm>
            <a:off x="304803" y="97941"/>
            <a:ext cx="7227539"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304800" y="914400"/>
            <a:ext cx="11582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4" name="TextBox 13">
            <a:extLst>
              <a:ext uri="{FF2B5EF4-FFF2-40B4-BE49-F238E27FC236}">
                <a16:creationId xmlns:a16="http://schemas.microsoft.com/office/drawing/2014/main" id="{D640EB94-3DBE-419E-9843-E238A0C615A5}"/>
              </a:ext>
            </a:extLst>
          </p:cNvPr>
          <p:cNvSpPr txBox="1"/>
          <p:nvPr userDrawn="1"/>
        </p:nvSpPr>
        <p:spPr>
          <a:xfrm>
            <a:off x="11029321" y="6400800"/>
            <a:ext cx="1040761" cy="457200"/>
          </a:xfrm>
          <a:prstGeom prst="rect">
            <a:avLst/>
          </a:prstGeom>
          <a:noFill/>
        </p:spPr>
        <p:txBody>
          <a:bodyPr wrap="square" rtlCol="0" anchor="ctr">
            <a:noAutofit/>
          </a:bodyPr>
          <a:lstStyle/>
          <a:p>
            <a:pPr algn="r" fontAlgn="base">
              <a:spcBef>
                <a:spcPct val="0"/>
              </a:spcBef>
              <a:spcAft>
                <a:spcPct val="0"/>
              </a:spcAft>
              <a:defRPr/>
            </a:pPr>
            <a:fld id="{3DEE994A-6C19-4C10-AACD-8C8ECB3D8C2A}" type="slidenum">
              <a:rPr lang="en-US" sz="1100" smtClean="0">
                <a:solidFill>
                  <a:srgbClr val="989898"/>
                </a:solidFill>
              </a:rPr>
              <a:t>‹#›</a:t>
            </a:fld>
            <a:endParaRPr lang="en-US" sz="1100" dirty="0">
              <a:solidFill>
                <a:srgbClr val="989898"/>
              </a:solidFill>
            </a:endParaRPr>
          </a:p>
        </p:txBody>
      </p:sp>
      <p:pic>
        <p:nvPicPr>
          <p:cNvPr id="13" name="Picture 12" descr="A picture containing text&#10;&#10;Description automatically generated">
            <a:extLst>
              <a:ext uri="{FF2B5EF4-FFF2-40B4-BE49-F238E27FC236}">
                <a16:creationId xmlns:a16="http://schemas.microsoft.com/office/drawing/2014/main" id="{0AC8B1F8-85E5-4BBC-9A3C-111FF380DB67}"/>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7654260" y="176912"/>
            <a:ext cx="2306953" cy="457200"/>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06F6A201-E047-470F-81F5-755F6CB12DFB}"/>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083131" y="176912"/>
            <a:ext cx="1986951" cy="457200"/>
          </a:xfrm>
          <a:prstGeom prst="rect">
            <a:avLst/>
          </a:prstGeom>
        </p:spPr>
      </p:pic>
    </p:spTree>
    <p:extLst>
      <p:ext uri="{BB962C8B-B14F-4D97-AF65-F5344CB8AC3E}">
        <p14:creationId xmlns:p14="http://schemas.microsoft.com/office/powerpoint/2010/main" val="400876049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Lst>
  <p:hf hdr="0" dt="0"/>
  <p:txStyles>
    <p:title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2400" b="1">
          <a:solidFill>
            <a:srgbClr val="777777"/>
          </a:solidFill>
          <a:latin typeface="Verdana" pitchFamily="34" charset="0"/>
        </a:defRPr>
      </a:lvl2pPr>
      <a:lvl3pPr algn="l" rtl="0" eaLnBrk="1" fontAlgn="base" hangingPunct="1">
        <a:spcBef>
          <a:spcPct val="0"/>
        </a:spcBef>
        <a:spcAft>
          <a:spcPct val="0"/>
        </a:spcAft>
        <a:defRPr sz="2400" b="1">
          <a:solidFill>
            <a:srgbClr val="777777"/>
          </a:solidFill>
          <a:latin typeface="Verdana" pitchFamily="34" charset="0"/>
        </a:defRPr>
      </a:lvl3pPr>
      <a:lvl4pPr algn="l" rtl="0" eaLnBrk="1" fontAlgn="base" hangingPunct="1">
        <a:spcBef>
          <a:spcPct val="0"/>
        </a:spcBef>
        <a:spcAft>
          <a:spcPct val="0"/>
        </a:spcAft>
        <a:defRPr sz="2400" b="1">
          <a:solidFill>
            <a:srgbClr val="777777"/>
          </a:solidFill>
          <a:latin typeface="Verdana" pitchFamily="34" charset="0"/>
        </a:defRPr>
      </a:lvl4pPr>
      <a:lvl5pPr algn="l" rtl="0" eaLnBrk="1" fontAlgn="base" hangingPunct="1">
        <a:spcBef>
          <a:spcPct val="0"/>
        </a:spcBef>
        <a:spcAft>
          <a:spcPct val="0"/>
        </a:spcAft>
        <a:defRPr sz="2400" b="1">
          <a:solidFill>
            <a:srgbClr val="777777"/>
          </a:solidFill>
          <a:latin typeface="Verdana" pitchFamily="34" charset="0"/>
        </a:defRPr>
      </a:lvl5pPr>
      <a:lvl6pPr marL="457189" algn="l" rtl="0" eaLnBrk="1" fontAlgn="base" hangingPunct="1">
        <a:spcBef>
          <a:spcPct val="0"/>
        </a:spcBef>
        <a:spcAft>
          <a:spcPct val="0"/>
        </a:spcAft>
        <a:defRPr sz="2400" b="1">
          <a:solidFill>
            <a:srgbClr val="777777"/>
          </a:solidFill>
          <a:latin typeface="Verdana" pitchFamily="34" charset="0"/>
        </a:defRPr>
      </a:lvl6pPr>
      <a:lvl7pPr marL="914377" algn="l" rtl="0" eaLnBrk="1" fontAlgn="base" hangingPunct="1">
        <a:spcBef>
          <a:spcPct val="0"/>
        </a:spcBef>
        <a:spcAft>
          <a:spcPct val="0"/>
        </a:spcAft>
        <a:defRPr sz="2400" b="1">
          <a:solidFill>
            <a:srgbClr val="777777"/>
          </a:solidFill>
          <a:latin typeface="Verdana" pitchFamily="34" charset="0"/>
        </a:defRPr>
      </a:lvl7pPr>
      <a:lvl8pPr marL="1371566" algn="l" rtl="0" eaLnBrk="1" fontAlgn="base" hangingPunct="1">
        <a:spcBef>
          <a:spcPct val="0"/>
        </a:spcBef>
        <a:spcAft>
          <a:spcPct val="0"/>
        </a:spcAft>
        <a:defRPr sz="2400" b="1">
          <a:solidFill>
            <a:srgbClr val="777777"/>
          </a:solidFill>
          <a:latin typeface="Verdana" pitchFamily="34" charset="0"/>
        </a:defRPr>
      </a:lvl8pPr>
      <a:lvl9pPr marL="1828754" algn="l" rtl="0" eaLnBrk="1" fontAlgn="base" hangingPunct="1">
        <a:spcBef>
          <a:spcPct val="0"/>
        </a:spcBef>
        <a:spcAft>
          <a:spcPct val="0"/>
        </a:spcAft>
        <a:defRPr sz="2400" b="1">
          <a:solidFill>
            <a:srgbClr val="777777"/>
          </a:solidFill>
          <a:latin typeface="Verdana" pitchFamily="34" charset="0"/>
        </a:defRPr>
      </a:lvl9pPr>
    </p:titleStyle>
    <p:bodyStyle>
      <a:lvl1pPr marL="342891" indent="-342891" algn="l" rtl="0" eaLnBrk="1" fontAlgn="base" hangingPunct="1">
        <a:spcBef>
          <a:spcPct val="20000"/>
        </a:spcBef>
        <a:spcAft>
          <a:spcPct val="0"/>
        </a:spcAft>
        <a:buFont typeface="Arial" panose="020B0604020202020204" pitchFamily="34" charset="0"/>
        <a:buChar char="•"/>
        <a:defRPr sz="1800">
          <a:solidFill>
            <a:srgbClr val="2D2A26"/>
          </a:solidFill>
          <a:latin typeface="+mn-lt"/>
          <a:ea typeface="+mn-ea"/>
          <a:cs typeface="+mn-cs"/>
        </a:defRPr>
      </a:lvl1pPr>
      <a:lvl2pPr marL="742932" indent="-285744" algn="l" rtl="0" eaLnBrk="1" fontAlgn="base" hangingPunct="1">
        <a:spcBef>
          <a:spcPct val="20000"/>
        </a:spcBef>
        <a:spcAft>
          <a:spcPct val="0"/>
        </a:spcAft>
        <a:buFont typeface="Arial" panose="020B0604020202020204" pitchFamily="34" charset="0"/>
        <a:buChar char="•"/>
        <a:defRPr sz="1800">
          <a:solidFill>
            <a:srgbClr val="2D2A26"/>
          </a:solidFill>
          <a:latin typeface="+mn-lt"/>
        </a:defRPr>
      </a:lvl2pPr>
      <a:lvl3pPr marL="1142971" indent="-228594" algn="l" rtl="0" eaLnBrk="1" fontAlgn="base" hangingPunct="1">
        <a:spcBef>
          <a:spcPct val="20000"/>
        </a:spcBef>
        <a:spcAft>
          <a:spcPct val="0"/>
        </a:spcAft>
        <a:buFont typeface="Arial" panose="020B0604020202020204" pitchFamily="34" charset="0"/>
        <a:buChar char="•"/>
        <a:defRPr sz="1800">
          <a:solidFill>
            <a:srgbClr val="2D2A26"/>
          </a:solidFill>
          <a:latin typeface="+mn-lt"/>
        </a:defRPr>
      </a:lvl3pPr>
      <a:lvl4pPr marL="1600160" indent="-228594" algn="l" rtl="0" eaLnBrk="1" fontAlgn="base" hangingPunct="1">
        <a:spcBef>
          <a:spcPct val="20000"/>
        </a:spcBef>
        <a:spcAft>
          <a:spcPct val="0"/>
        </a:spcAft>
        <a:buFont typeface="Arial" panose="020B0604020202020204" pitchFamily="34" charset="0"/>
        <a:buChar char="•"/>
        <a:defRPr sz="1800">
          <a:solidFill>
            <a:srgbClr val="2D2A26"/>
          </a:solidFill>
          <a:latin typeface="+mn-lt"/>
        </a:defRPr>
      </a:lvl4pPr>
      <a:lvl5pPr marL="2057349" indent="-228594" algn="l" rtl="0" eaLnBrk="1" fontAlgn="base" hangingPunct="1">
        <a:spcBef>
          <a:spcPct val="20000"/>
        </a:spcBef>
        <a:spcAft>
          <a:spcPct val="0"/>
        </a:spcAft>
        <a:buFont typeface="Arial" panose="020B0604020202020204" pitchFamily="34" charset="0"/>
        <a:buChar char="•"/>
        <a:defRPr sz="1800">
          <a:solidFill>
            <a:srgbClr val="2D2A26"/>
          </a:solidFill>
          <a:latin typeface="+mn-lt"/>
        </a:defRPr>
      </a:lvl5pPr>
      <a:lvl6pPr marL="2514537" indent="-228594" algn="l" rtl="0" eaLnBrk="1" fontAlgn="base" hangingPunct="1">
        <a:spcBef>
          <a:spcPct val="20000"/>
        </a:spcBef>
        <a:spcAft>
          <a:spcPct val="0"/>
        </a:spcAft>
        <a:buChar char="»"/>
        <a:defRPr sz="1400">
          <a:solidFill>
            <a:schemeClr val="tx1"/>
          </a:solidFill>
          <a:latin typeface="+mn-lt"/>
        </a:defRPr>
      </a:lvl6pPr>
      <a:lvl7pPr marL="2971726" indent="-228594" algn="l" rtl="0" eaLnBrk="1" fontAlgn="base" hangingPunct="1">
        <a:spcBef>
          <a:spcPct val="20000"/>
        </a:spcBef>
        <a:spcAft>
          <a:spcPct val="0"/>
        </a:spcAft>
        <a:buChar char="»"/>
        <a:defRPr sz="1400">
          <a:solidFill>
            <a:schemeClr val="tx1"/>
          </a:solidFill>
          <a:latin typeface="+mn-lt"/>
        </a:defRPr>
      </a:lvl7pPr>
      <a:lvl8pPr marL="3428914" indent="-228594" algn="l" rtl="0" eaLnBrk="1" fontAlgn="base" hangingPunct="1">
        <a:spcBef>
          <a:spcPct val="20000"/>
        </a:spcBef>
        <a:spcAft>
          <a:spcPct val="0"/>
        </a:spcAft>
        <a:buChar char="»"/>
        <a:defRPr sz="1400">
          <a:solidFill>
            <a:schemeClr val="tx1"/>
          </a:solidFill>
          <a:latin typeface="+mn-lt"/>
        </a:defRPr>
      </a:lvl8pPr>
      <a:lvl9pPr marL="3886103" indent="-228594"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p15:clr>
            <a:srgbClr val="F26B43"/>
          </p15:clr>
        </p15:guide>
        <p15:guide id="3" orient="horz" pos="4032">
          <p15:clr>
            <a:srgbClr val="F26B43"/>
          </p15:clr>
        </p15:guide>
        <p15:guide id="4" pos="7488">
          <p15:clr>
            <a:srgbClr val="F26B43"/>
          </p15:clr>
        </p15:guide>
        <p15:guide id="5" pos="1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6146" name="Picture 2" descr="Banner OCT template.jp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1"/>
            <a:ext cx="121920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11" y="-1"/>
            <a:ext cx="12192000" cy="1127125"/>
          </a:xfrm>
          <a:prstGeom prst="rect">
            <a:avLst/>
          </a:prstGeom>
        </p:spPr>
      </p:pic>
    </p:spTree>
    <p:extLst>
      <p:ext uri="{BB962C8B-B14F-4D97-AF65-F5344CB8AC3E}">
        <p14:creationId xmlns:p14="http://schemas.microsoft.com/office/powerpoint/2010/main" val="3402479516"/>
      </p:ext>
    </p:extLst>
  </p:cSld>
  <p:clrMap bg1="dk1" tx1="lt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92211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84">
          <p15:clr>
            <a:srgbClr val="F26B43"/>
          </p15:clr>
        </p15:guide>
        <p15:guide id="3" pos="7296">
          <p15:clr>
            <a:srgbClr val="F26B43"/>
          </p15:clr>
        </p15:guide>
        <p15:guide id="4" orient="horz" pos="360">
          <p15:clr>
            <a:srgbClr val="F26B43"/>
          </p15:clr>
        </p15:guide>
        <p15:guide id="5" orient="horz" pos="2160">
          <p15:clr>
            <a:srgbClr val="F26B43"/>
          </p15:clr>
        </p15:guide>
        <p15:guide id="6" orient="horz" pos="3912">
          <p15:clr>
            <a:srgbClr val="F26B43"/>
          </p15:clr>
        </p15:guide>
        <p15:guide id="7" orient="horz" pos="41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1.emf"/><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33.xml"/><Relationship Id="rId5" Type="http://schemas.openxmlformats.org/officeDocument/2006/relationships/image" Target="../media/image44.pn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55.jpeg"/><Relationship Id="rId4" Type="http://schemas.openxmlformats.org/officeDocument/2006/relationships/image" Target="../media/image54.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56.emf"/></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3.xml"/><Relationship Id="rId5" Type="http://schemas.openxmlformats.org/officeDocument/2006/relationships/image" Target="../media/image44.pn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33.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3.xml"/><Relationship Id="rId5" Type="http://schemas.openxmlformats.org/officeDocument/2006/relationships/image" Target="../media/image44.pn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chart" Target="../charts/chart1.xml"/><Relationship Id="rId11" Type="http://schemas.openxmlformats.org/officeDocument/2006/relationships/image" Target="../media/image38.jpeg"/><Relationship Id="rId5" Type="http://schemas.openxmlformats.org/officeDocument/2006/relationships/image" Target="../media/image30.png"/><Relationship Id="rId10" Type="http://schemas.openxmlformats.org/officeDocument/2006/relationships/image" Target="../media/image37.jpeg"/><Relationship Id="rId4" Type="http://schemas.openxmlformats.org/officeDocument/2006/relationships/image" Target="../media/image33.png"/><Relationship Id="rId9" Type="http://schemas.openxmlformats.org/officeDocument/2006/relationships/image" Target="../media/image3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63.jpeg"/><Relationship Id="rId5" Type="http://schemas.openxmlformats.org/officeDocument/2006/relationships/image" Target="../media/image57.png"/><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3.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3.xml"/><Relationship Id="rId5" Type="http://schemas.openxmlformats.org/officeDocument/2006/relationships/image" Target="../media/image44.png"/><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33.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3.xml"/><Relationship Id="rId5" Type="http://schemas.openxmlformats.org/officeDocument/2006/relationships/image" Target="../media/image68.jpe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1.emf"/><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3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33.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71.jpeg"/><Relationship Id="rId5" Type="http://schemas.openxmlformats.org/officeDocument/2006/relationships/image" Target="../media/image39.jpe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33.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33.xml"/><Relationship Id="rId5" Type="http://schemas.openxmlformats.org/officeDocument/2006/relationships/image" Target="../media/image72.jpe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4.xml"/><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33.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33.xml"/><Relationship Id="rId5" Type="http://schemas.openxmlformats.org/officeDocument/2006/relationships/image" Target="../media/image75.jpe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33.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33.xml"/><Relationship Id="rId5" Type="http://schemas.openxmlformats.org/officeDocument/2006/relationships/image" Target="../media/image76.jpe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s/_rels/slide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33.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33.xml"/><Relationship Id="rId5" Type="http://schemas.openxmlformats.org/officeDocument/2006/relationships/image" Target="../media/image81.jpe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4.xml"/><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24.xml"/><Relationship Id="rId4" Type="http://schemas.openxmlformats.org/officeDocument/2006/relationships/image" Target="../media/image83.jpeg"/></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33.xml"/><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33.xml"/><Relationship Id="rId5" Type="http://schemas.openxmlformats.org/officeDocument/2006/relationships/image" Target="../media/image84.jpeg"/><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s/_rels/slide6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7.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2.png"/><Relationship Id="rId7"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27.xml"/><Relationship Id="rId6" Type="http://schemas.openxmlformats.org/officeDocument/2006/relationships/chart" Target="../charts/chart2.xml"/><Relationship Id="rId5" Type="http://schemas.openxmlformats.org/officeDocument/2006/relationships/image" Target="../media/image30.png"/><Relationship Id="rId4" Type="http://schemas.openxmlformats.org/officeDocument/2006/relationships/image" Target="../media/image33.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342C89-BE9C-DA42-8C4F-3393732FF6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EC909E4-C768-F04B-B2BC-BB82187C8F45}"/>
              </a:ext>
            </a:extLst>
          </p:cNvPr>
          <p:cNvSpPr/>
          <p:nvPr/>
        </p:nvSpPr>
        <p:spPr>
          <a:xfrm>
            <a:off x="0" y="1"/>
            <a:ext cx="12192001"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28210B3-B280-B942-9DF1-0BBF09169750}"/>
              </a:ext>
            </a:extLst>
          </p:cNvPr>
          <p:cNvSpPr>
            <a:spLocks noGrp="1"/>
          </p:cNvSpPr>
          <p:nvPr>
            <p:ph type="ctrTitle"/>
          </p:nvPr>
        </p:nvSpPr>
        <p:spPr>
          <a:xfrm>
            <a:off x="988126" y="2033272"/>
            <a:ext cx="10215748" cy="1435142"/>
          </a:xfrm>
          <a:effectLst>
            <a:outerShdw blurRad="50800" dist="38100" dir="2700000" algn="tl" rotWithShape="0">
              <a:prstClr val="black">
                <a:alpha val="40000"/>
              </a:prstClr>
            </a:outerShdw>
          </a:effectLst>
        </p:spPr>
        <p:txBody>
          <a:bodyPr>
            <a:noAutofit/>
          </a:bodyPr>
          <a:lstStyle/>
          <a:p>
            <a:pPr algn="ctr"/>
            <a:r>
              <a:rPr lang="en-US" sz="5400" dirty="0"/>
              <a:t>LSIC </a:t>
            </a:r>
            <a:r>
              <a:rPr lang="en-US" sz="5400" dirty="0" smtClean="0"/>
              <a:t>Autonomy Workshop</a:t>
            </a:r>
            <a:br>
              <a:rPr lang="en-US" sz="5400" dirty="0" smtClean="0"/>
            </a:br>
            <a:r>
              <a:rPr lang="en-US" sz="5400" dirty="0" smtClean="0"/>
              <a:t>Day 1</a:t>
            </a:r>
            <a:endParaRPr lang="en-US" sz="5400" dirty="0"/>
          </a:p>
        </p:txBody>
      </p:sp>
      <p:pic>
        <p:nvPicPr>
          <p:cNvPr id="8" name="Picture 7">
            <a:extLst>
              <a:ext uri="{FF2B5EF4-FFF2-40B4-BE49-F238E27FC236}">
                <a16:creationId xmlns:a16="http://schemas.microsoft.com/office/drawing/2014/main" id="{4DF941C3-28C5-D646-B829-8402B749B8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65109" y="544694"/>
            <a:ext cx="3457129" cy="800261"/>
          </a:xfrm>
          <a:prstGeom prst="rect">
            <a:avLst/>
          </a:prstGeom>
          <a:effectLst>
            <a:outerShdw blurRad="50800" dir="2700000" algn="tl" rotWithShape="0">
              <a:prstClr val="black">
                <a:alpha val="40000"/>
              </a:prstClr>
            </a:outerShdw>
          </a:effectLst>
        </p:spPr>
      </p:pic>
      <p:pic>
        <p:nvPicPr>
          <p:cNvPr id="9" name="Picture 8">
            <a:extLst>
              <a:ext uri="{FF2B5EF4-FFF2-40B4-BE49-F238E27FC236}">
                <a16:creationId xmlns:a16="http://schemas.microsoft.com/office/drawing/2014/main" id="{5D6876E7-B53B-AC4F-8E0D-E1FF8A6D62D3}"/>
              </a:ext>
            </a:extLst>
          </p:cNvPr>
          <p:cNvPicPr>
            <a:picLocks noChangeAspect="1"/>
          </p:cNvPicPr>
          <p:nvPr/>
        </p:nvPicPr>
        <p:blipFill>
          <a:blip r:embed="rId5"/>
          <a:stretch>
            <a:fillRect/>
          </a:stretch>
        </p:blipFill>
        <p:spPr>
          <a:xfrm>
            <a:off x="4192116" y="6048408"/>
            <a:ext cx="3203114" cy="586102"/>
          </a:xfrm>
          <a:prstGeom prst="rect">
            <a:avLst/>
          </a:prstGeom>
        </p:spPr>
      </p:pic>
      <p:sp>
        <p:nvSpPr>
          <p:cNvPr id="13" name="Text Placeholder 12">
            <a:extLst>
              <a:ext uri="{FF2B5EF4-FFF2-40B4-BE49-F238E27FC236}">
                <a16:creationId xmlns:a16="http://schemas.microsoft.com/office/drawing/2014/main" id="{BA55CA70-51B7-044E-D707-7959598C8518}"/>
              </a:ext>
            </a:extLst>
          </p:cNvPr>
          <p:cNvSpPr txBox="1">
            <a:spLocks/>
          </p:cNvSpPr>
          <p:nvPr/>
        </p:nvSpPr>
        <p:spPr>
          <a:xfrm>
            <a:off x="4561829" y="3549966"/>
            <a:ext cx="3068341" cy="505024"/>
          </a:xfrm>
          <a:prstGeom prst="rect">
            <a:avLst/>
          </a:prstGeom>
          <a:noFill/>
        </p:spPr>
        <p:txBody>
          <a:bodyPr anchor="ctr">
            <a:no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500" dirty="0" smtClean="0"/>
              <a:t>August 21, </a:t>
            </a:r>
            <a:r>
              <a:rPr lang="en-US" sz="2500" dirty="0"/>
              <a:t>2023</a:t>
            </a:r>
          </a:p>
        </p:txBody>
      </p:sp>
    </p:spTree>
    <p:extLst>
      <p:ext uri="{BB962C8B-B14F-4D97-AF65-F5344CB8AC3E}">
        <p14:creationId xmlns:p14="http://schemas.microsoft.com/office/powerpoint/2010/main" val="13572516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8949" y="117010"/>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498397" y="1339970"/>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11:05 </a:t>
            </a:r>
            <a:r>
              <a:rPr lang="en-US" sz="5400" b="1" dirty="0">
                <a:solidFill>
                  <a:srgbClr val="FEFEFE"/>
                </a:solidFill>
                <a:latin typeface="Calibri" panose="020F0502020204030204" pitchFamily="34" charset="0"/>
              </a:rPr>
              <a:t>A</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pic>
        <p:nvPicPr>
          <p:cNvPr id="20482" name="Picture 2" descr="Free vector cute astronaut hug coffee space cup cartoon vector icon illustration science drink icon isol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720" y="1322676"/>
            <a:ext cx="4738029" cy="4738029"/>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3"/>
          <p:cNvSpPr>
            <a:spLocks noGrp="1"/>
          </p:cNvSpPr>
          <p:nvPr>
            <p:ph type="ftr" sz="quarter" idx="11"/>
          </p:nvPr>
        </p:nvSpPr>
        <p:spPr>
          <a:xfrm>
            <a:off x="1387890" y="6492875"/>
            <a:ext cx="9351514" cy="365125"/>
          </a:xfrm>
        </p:spPr>
        <p:txBody>
          <a:bodyPr/>
          <a:lstStyle/>
          <a:p>
            <a:pPr>
              <a:defRPr/>
            </a:pPr>
            <a:r>
              <a:rPr lang="en-US" dirty="0">
                <a:solidFill>
                  <a:schemeClr val="bg1">
                    <a:lumMod val="65000"/>
                  </a:schemeClr>
                </a:solidFill>
              </a:rPr>
              <a:t>Image credit: https://www.freepik.com/search?format=search&amp;last_filter=selection&amp;last_value=1&amp;query=astronaut%20coffee&amp;selection=1</a:t>
            </a:r>
          </a:p>
        </p:txBody>
      </p:sp>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2" name="Picture 1"/>
          <p:cNvPicPr>
            <a:picLocks noChangeAspect="1"/>
          </p:cNvPicPr>
          <p:nvPr/>
        </p:nvPicPr>
        <p:blipFill>
          <a:blip r:embed="rId5"/>
          <a:stretch>
            <a:fillRect/>
          </a:stretch>
        </p:blipFill>
        <p:spPr>
          <a:xfrm>
            <a:off x="7913322" y="4028439"/>
            <a:ext cx="1912306" cy="1904469"/>
          </a:xfrm>
          <a:prstGeom prst="rect">
            <a:avLst/>
          </a:prstGeom>
        </p:spPr>
      </p:pic>
      <p:sp>
        <p:nvSpPr>
          <p:cNvPr id="4" name="TextBox 3"/>
          <p:cNvSpPr txBox="1"/>
          <p:nvPr/>
        </p:nvSpPr>
        <p:spPr>
          <a:xfrm>
            <a:off x="7228031" y="5929338"/>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3492750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1a</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392605" y="5341353"/>
            <a:ext cx="3932181"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Alex Pletta &amp; Ben Younes (</a:t>
            </a:r>
            <a:r>
              <a:rPr lang="en-US" sz="2400" b="1" dirty="0" err="1" smtClean="0">
                <a:solidFill>
                  <a:prstClr val="white"/>
                </a:solidFill>
              </a:rPr>
              <a:t>Astrobotic</a:t>
            </a:r>
            <a:r>
              <a:rPr lang="en-US" sz="2400" b="1" dirty="0" smtClean="0">
                <a:solidFill>
                  <a:prstClr val="white"/>
                </a:solidFill>
              </a:rPr>
              <a:t>)</a:t>
            </a:r>
          </a:p>
        </p:txBody>
      </p:sp>
      <p:sp>
        <p:nvSpPr>
          <p:cNvPr id="3" name="TextBox 2"/>
          <p:cNvSpPr txBox="1"/>
          <p:nvPr/>
        </p:nvSpPr>
        <p:spPr>
          <a:xfrm>
            <a:off x="5101020" y="493528"/>
            <a:ext cx="6861504" cy="6232475"/>
          </a:xfrm>
          <a:prstGeom prst="rect">
            <a:avLst/>
          </a:prstGeom>
          <a:noFill/>
          <a:ln w="19050">
            <a:noFill/>
          </a:ln>
        </p:spPr>
        <p:txBody>
          <a:bodyPr wrap="square" rtlCol="0">
            <a:spAutoFit/>
          </a:bodyPr>
          <a:lstStyle/>
          <a:p>
            <a:pPr algn="ctr"/>
            <a:r>
              <a:rPr lang="en-US" sz="2200" b="1" dirty="0" smtClean="0">
                <a:solidFill>
                  <a:schemeClr val="bg1"/>
                </a:solidFill>
              </a:rPr>
              <a:t>The Future of Precision Lunar Localization</a:t>
            </a:r>
            <a:endParaRPr lang="en-US" sz="2200" b="1" dirty="0">
              <a:solidFill>
                <a:schemeClr val="bg1"/>
              </a:solidFill>
            </a:endParaRPr>
          </a:p>
          <a:p>
            <a:pPr algn="ctr"/>
            <a:endParaRPr lang="en-US" sz="2000" b="1" dirty="0" smtClean="0">
              <a:solidFill>
                <a:schemeClr val="bg1"/>
              </a:solidFill>
            </a:endParaRPr>
          </a:p>
          <a:p>
            <a:r>
              <a:rPr lang="en-US" sz="1700" dirty="0">
                <a:solidFill>
                  <a:schemeClr val="bg1"/>
                </a:solidFill>
              </a:rPr>
              <a:t>Traditional planetary surface mobility platforms have historically relied on imprecise localization that excels in wide open, long distance traversal applications. The surface systems of the next century, especially within the context of Moon to Mars, however, will require high precision to enable continuous operation in dusty, high dynamic range, high speed, spectrally reflective, and texture-limited environments. Making the problem more challenging are long-term reliability requirements, especially when navigating around surface assets for construction, ISRU and increasingly complex science objectives.</a:t>
            </a:r>
          </a:p>
          <a:p>
            <a:r>
              <a:rPr lang="en-US" sz="1700" dirty="0">
                <a:solidFill>
                  <a:schemeClr val="bg1"/>
                </a:solidFill>
              </a:rPr>
              <a:t> </a:t>
            </a:r>
          </a:p>
          <a:p>
            <a:r>
              <a:rPr lang="en-US" sz="1700" dirty="0">
                <a:solidFill>
                  <a:schemeClr val="bg1"/>
                </a:solidFill>
              </a:rPr>
              <a:t>This presentation will focus on discussing the localization difficulties posed by these challenges, tradeoffs in sensing modalities, and recommendations for future technology development to assess and de-risk potential approaches. Discussion will revolve around overcoming the unique environmental constraints inherent to robotic </a:t>
            </a:r>
            <a:r>
              <a:rPr lang="en-US" sz="1700" dirty="0" err="1">
                <a:solidFill>
                  <a:schemeClr val="bg1"/>
                </a:solidFill>
              </a:rPr>
              <a:t>sitework</a:t>
            </a:r>
            <a:r>
              <a:rPr lang="en-US" sz="1700" dirty="0">
                <a:solidFill>
                  <a:schemeClr val="bg1"/>
                </a:solidFill>
              </a:rPr>
              <a:t> in a lunar environment. Additional presentation emphasis will be on robotic total stations and their applicability to lunar </a:t>
            </a:r>
            <a:r>
              <a:rPr lang="en-US" sz="1700" dirty="0" err="1">
                <a:solidFill>
                  <a:schemeClr val="bg1"/>
                </a:solidFill>
              </a:rPr>
              <a:t>sitework</a:t>
            </a:r>
            <a:r>
              <a:rPr lang="en-US" sz="1700" dirty="0">
                <a:solidFill>
                  <a:schemeClr val="bg1"/>
                </a:solidFill>
              </a:rPr>
              <a:t> robotics as a particularly promising sensing modality. Lessons learned exploring this modality within a lunar construction context will be shared.</a:t>
            </a:r>
          </a:p>
        </p:txBody>
      </p:sp>
      <p:pic>
        <p:nvPicPr>
          <p:cNvPr id="7" name="Picture 6"/>
          <p:cNvPicPr/>
          <p:nvPr/>
        </p:nvPicPr>
        <p:blipFill rotWithShape="1">
          <a:blip r:embed="rId4" cstate="print">
            <a:extLst>
              <a:ext uri="{28A0092B-C50C-407E-A947-70E740481C1C}">
                <a14:useLocalDpi xmlns:a14="http://schemas.microsoft.com/office/drawing/2010/main" val="0"/>
              </a:ext>
            </a:extLst>
          </a:blip>
          <a:srcRect l="15243" r="13306" b="14509"/>
          <a:stretch/>
        </p:blipFill>
        <p:spPr bwMode="auto">
          <a:xfrm>
            <a:off x="190500" y="890196"/>
            <a:ext cx="2516377" cy="3019652"/>
          </a:xfrm>
          <a:prstGeom prst="rect">
            <a:avLst/>
          </a:prstGeom>
          <a:noFill/>
          <a:ln>
            <a:noFill/>
          </a:ln>
          <a:extLst>
            <a:ext uri="{53640926-AAD7-44D8-BBD7-CCE9431645EC}">
              <a14:shadowObscured xmlns:a14="http://schemas.microsoft.com/office/drawing/2010/main"/>
            </a:ext>
          </a:extLst>
        </p:spPr>
      </p:pic>
      <p:pic>
        <p:nvPicPr>
          <p:cNvPr id="8" name="Picture 7"/>
          <p:cNvPicPr/>
          <p:nvPr/>
        </p:nvPicPr>
        <p:blipFill rotWithShape="1">
          <a:blip r:embed="rId5" cstate="print">
            <a:extLst>
              <a:ext uri="{28A0092B-C50C-407E-A947-70E740481C1C}">
                <a14:useLocalDpi xmlns:a14="http://schemas.microsoft.com/office/drawing/2010/main" val="0"/>
              </a:ext>
            </a:extLst>
          </a:blip>
          <a:srcRect b="21885"/>
          <a:stretch/>
        </p:blipFill>
        <p:spPr bwMode="auto">
          <a:xfrm>
            <a:off x="2247385" y="2198467"/>
            <a:ext cx="2624160" cy="3075521"/>
          </a:xfrm>
          <a:prstGeom prst="rect">
            <a:avLst/>
          </a:prstGeom>
          <a:noFill/>
          <a:ln>
            <a:noFill/>
          </a:ln>
          <a:extLst>
            <a:ext uri="{53640926-AAD7-44D8-BBD7-CCE9431645EC}">
              <a14:shadowObscured xmlns:a14="http://schemas.microsoft.com/office/drawing/2010/main"/>
            </a:ext>
          </a:extLst>
        </p:spPr>
      </p:pic>
      <p:sp>
        <p:nvSpPr>
          <p:cNvPr id="11" name="TextBox 10"/>
          <p:cNvSpPr txBox="1"/>
          <p:nvPr/>
        </p:nvSpPr>
        <p:spPr>
          <a:xfrm>
            <a:off x="4871545" y="16073"/>
            <a:ext cx="7399284"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1: Autonomous Systems, Situational and Self Awareness, Reasoning and Acting</a:t>
            </a:r>
          </a:p>
        </p:txBody>
      </p:sp>
    </p:spTree>
    <p:extLst>
      <p:ext uri="{BB962C8B-B14F-4D97-AF65-F5344CB8AC3E}">
        <p14:creationId xmlns:p14="http://schemas.microsoft.com/office/powerpoint/2010/main" val="38211176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1b</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594713" y="5341353"/>
            <a:ext cx="3527968"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Fernando Figueroa (NASA)</a:t>
            </a:r>
          </a:p>
        </p:txBody>
      </p:sp>
      <p:pic>
        <p:nvPicPr>
          <p:cNvPr id="10" name="Picture 9"/>
          <p:cNvPicPr/>
          <p:nvPr/>
        </p:nvPicPr>
        <p:blipFill rotWithShape="1">
          <a:blip r:embed="rId4" cstate="print">
            <a:extLst>
              <a:ext uri="{28A0092B-C50C-407E-A947-70E740481C1C}">
                <a14:useLocalDpi xmlns:a14="http://schemas.microsoft.com/office/drawing/2010/main" val="0"/>
              </a:ext>
            </a:extLst>
          </a:blip>
          <a:srcRect l="4903" b="6190"/>
          <a:stretch/>
        </p:blipFill>
        <p:spPr bwMode="auto">
          <a:xfrm>
            <a:off x="691535" y="1371045"/>
            <a:ext cx="3334323" cy="3970308"/>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4871545" y="1150328"/>
            <a:ext cx="6861504" cy="5232202"/>
          </a:xfrm>
          <a:prstGeom prst="rect">
            <a:avLst/>
          </a:prstGeom>
          <a:noFill/>
          <a:ln w="19050">
            <a:noFill/>
          </a:ln>
        </p:spPr>
        <p:txBody>
          <a:bodyPr wrap="square" rtlCol="0">
            <a:spAutoFit/>
          </a:bodyPr>
          <a:lstStyle/>
          <a:p>
            <a:pPr algn="ctr"/>
            <a:r>
              <a:rPr lang="en-US" sz="2200" b="1" dirty="0" smtClean="0">
                <a:solidFill>
                  <a:schemeClr val="bg1"/>
                </a:solidFill>
              </a:rPr>
              <a:t>Autonomy Technologies for Systems of a Moon Base</a:t>
            </a:r>
            <a:endParaRPr lang="en-US" sz="2200" b="1" dirty="0">
              <a:solidFill>
                <a:schemeClr val="bg1"/>
              </a:solidFill>
            </a:endParaRPr>
          </a:p>
          <a:p>
            <a:pPr algn="ctr"/>
            <a:endParaRPr lang="en-US" sz="2000" b="1" dirty="0" smtClean="0">
              <a:solidFill>
                <a:schemeClr val="bg1"/>
              </a:solidFill>
            </a:endParaRPr>
          </a:p>
          <a:p>
            <a:r>
              <a:rPr lang="en-US" dirty="0">
                <a:solidFill>
                  <a:schemeClr val="bg1"/>
                </a:solidFill>
              </a:rPr>
              <a:t>The aim of the workshop is to “explore emerging autonomy technologies that could enable or enhance mission capabilities, reduce mission risk, and reduce mission cost.” Enhancing mission capabilities will depend on how capable and trustworthy the autonomy implemented is. As systems increase in complexity, and also with multiple interdependent/interacting systems, current autonomy capability and trustworthiness is very low. A paradigm and technology from NASA that addresses this shortcoming will be discussed, the NASA Platform for Autonomous Systems (NPAS). NPAS also happens to address reduction of mission risk and cost. NPAS will be discussed as a capability that is reaching readiness for space use, but also serves as a reference to develop technologies suitable for integrated autonomous operations of lunar systems; encompassing autonomous systems, situational awareness, and reasoning and acting. </a:t>
            </a:r>
            <a:endParaRPr lang="en-US" sz="2000" b="1" dirty="0">
              <a:solidFill>
                <a:schemeClr val="bg1"/>
              </a:solidFill>
            </a:endParaRPr>
          </a:p>
        </p:txBody>
      </p:sp>
      <p:sp>
        <p:nvSpPr>
          <p:cNvPr id="12" name="TextBox 11"/>
          <p:cNvSpPr txBox="1"/>
          <p:nvPr/>
        </p:nvSpPr>
        <p:spPr>
          <a:xfrm>
            <a:off x="4871545" y="16073"/>
            <a:ext cx="7399284"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1: Autonomous Systems, Situational and Self Awareness, Reasoning and Acting</a:t>
            </a:r>
          </a:p>
        </p:txBody>
      </p:sp>
    </p:spTree>
    <p:extLst>
      <p:ext uri="{BB962C8B-B14F-4D97-AF65-F5344CB8AC3E}">
        <p14:creationId xmlns:p14="http://schemas.microsoft.com/office/powerpoint/2010/main" val="1765496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1c</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594713" y="5341353"/>
            <a:ext cx="3527968"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Jim Bellingham (JHU)</a:t>
            </a:r>
          </a:p>
        </p:txBody>
      </p:sp>
      <p:sp>
        <p:nvSpPr>
          <p:cNvPr id="3" name="TextBox 2"/>
          <p:cNvSpPr txBox="1"/>
          <p:nvPr/>
        </p:nvSpPr>
        <p:spPr>
          <a:xfrm>
            <a:off x="4871545" y="1150328"/>
            <a:ext cx="6861504" cy="5170646"/>
          </a:xfrm>
          <a:prstGeom prst="rect">
            <a:avLst/>
          </a:prstGeom>
          <a:noFill/>
          <a:ln w="19050">
            <a:noFill/>
          </a:ln>
        </p:spPr>
        <p:txBody>
          <a:bodyPr wrap="square" rtlCol="0">
            <a:spAutoFit/>
          </a:bodyPr>
          <a:lstStyle/>
          <a:p>
            <a:pPr algn="ctr"/>
            <a:r>
              <a:rPr lang="en-US" sz="2200" b="1" dirty="0" smtClean="0">
                <a:solidFill>
                  <a:schemeClr val="bg1"/>
                </a:solidFill>
              </a:rPr>
              <a:t>Autonomous Systems, Humans, and Reliability</a:t>
            </a:r>
            <a:endParaRPr lang="en-US" sz="2200" b="1" dirty="0">
              <a:solidFill>
                <a:schemeClr val="bg1"/>
              </a:solidFill>
            </a:endParaRPr>
          </a:p>
          <a:p>
            <a:pPr algn="ctr"/>
            <a:endParaRPr lang="en-US" sz="2000" b="1" dirty="0" smtClean="0">
              <a:solidFill>
                <a:schemeClr val="bg1"/>
              </a:solidFill>
            </a:endParaRPr>
          </a:p>
          <a:p>
            <a:r>
              <a:rPr lang="en-US" dirty="0">
                <a:solidFill>
                  <a:schemeClr val="bg1"/>
                </a:solidFill>
              </a:rPr>
              <a:t>Autonomy will assume an increasingly critical role in the realm of space exploration, spanning diverse domains. Its application will range from robots operating independently in remote and hostile environments to systems in close and continuously interaction with human counterparts.  V&amp;V of autonomous systems remains an outstanding challenge, with failure modes often coming to light only through extensive and costly experimentation. Consequently, the test, break, fix cycle can dominate cost and schedule risk in large AI systems.  Further, AI systems interacting with humans have advanced rapidly recently but fall far short in many respects.  In this case, the challenge is for AI to understand human objectives as well at the human cognitive and emotional state so that it can carefully structure interactions to mitigate human errors and optimize performance.   Thus, while AI already offers powerful new capabilities, there are significant challenges to overcome when high reliability is critical.</a:t>
            </a:r>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bwMode="auto">
          <a:xfrm>
            <a:off x="800538" y="1844564"/>
            <a:ext cx="3116317" cy="3116317"/>
          </a:xfrm>
          <a:prstGeom prst="rect">
            <a:avLst/>
          </a:prstGeom>
          <a:noFill/>
          <a:ln>
            <a:noFill/>
          </a:ln>
        </p:spPr>
      </p:pic>
      <p:sp>
        <p:nvSpPr>
          <p:cNvPr id="8" name="TextBox 7"/>
          <p:cNvSpPr txBox="1"/>
          <p:nvPr/>
        </p:nvSpPr>
        <p:spPr>
          <a:xfrm>
            <a:off x="4871545" y="16073"/>
            <a:ext cx="7399284"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1: Autonomous Systems, Situational and Self Awareness, Reasoning and Acting</a:t>
            </a:r>
          </a:p>
        </p:txBody>
      </p:sp>
    </p:spTree>
    <p:extLst>
      <p:ext uri="{BB962C8B-B14F-4D97-AF65-F5344CB8AC3E}">
        <p14:creationId xmlns:p14="http://schemas.microsoft.com/office/powerpoint/2010/main" val="7490277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DF6108-F94E-374C-92DA-0CB3D08AD4FA}"/>
              </a:ext>
            </a:extLst>
          </p:cNvPr>
          <p:cNvSpPr>
            <a:spLocks noGrp="1"/>
          </p:cNvSpPr>
          <p:nvPr>
            <p:ph type="dt" sz="half" idx="4294967295"/>
          </p:nvPr>
        </p:nvSpPr>
        <p:spPr>
          <a:xfrm>
            <a:off x="10817225" y="6500813"/>
            <a:ext cx="1374775" cy="357187"/>
          </a:xfrm>
        </p:spPr>
        <p:txBody>
          <a:bodyPr/>
          <a:lstStyle/>
          <a:p>
            <a:fld id="{23C2CCE9-65D5-4615-9B27-785F94F466C1}" type="datetime3">
              <a:rPr lang="en-US" smtClean="0"/>
              <a:t>22 August 2023</a:t>
            </a:fld>
            <a:endParaRPr lang="en-US" dirty="0"/>
          </a:p>
        </p:txBody>
      </p:sp>
      <p:sp>
        <p:nvSpPr>
          <p:cNvPr id="6" name="Slide Number Placeholder 5">
            <a:extLst>
              <a:ext uri="{FF2B5EF4-FFF2-40B4-BE49-F238E27FC236}">
                <a16:creationId xmlns:a16="http://schemas.microsoft.com/office/drawing/2014/main" id="{413E00A2-DE63-884C-AB47-FD1C1FCF43A7}"/>
              </a:ext>
            </a:extLst>
          </p:cNvPr>
          <p:cNvSpPr>
            <a:spLocks noGrp="1"/>
          </p:cNvSpPr>
          <p:nvPr>
            <p:ph type="sldNum" sz="quarter" idx="4294967295"/>
          </p:nvPr>
        </p:nvSpPr>
        <p:spPr>
          <a:xfrm>
            <a:off x="11822113" y="6500813"/>
            <a:ext cx="369887" cy="357187"/>
          </a:xfrm>
        </p:spPr>
        <p:txBody>
          <a:bodyPr/>
          <a:lstStyle/>
          <a:p>
            <a:fld id="{4EBCDCBD-78E1-0D41-A999-31B5EBF8E02C}" type="slidenum">
              <a:rPr lang="en-US" smtClean="0"/>
              <a:pPr/>
              <a:t>14</a:t>
            </a:fld>
            <a:endParaRPr lang="en-US" dirty="0"/>
          </a:p>
        </p:txBody>
      </p:sp>
      <p:grpSp>
        <p:nvGrpSpPr>
          <p:cNvPr id="5" name="Group 4"/>
          <p:cNvGrpSpPr/>
          <p:nvPr/>
        </p:nvGrpSpPr>
        <p:grpSpPr>
          <a:xfrm>
            <a:off x="0" y="0"/>
            <a:ext cx="12192000" cy="6500813"/>
            <a:chOff x="0" y="0"/>
            <a:chExt cx="12192000" cy="6500813"/>
          </a:xfrm>
        </p:grpSpPr>
        <p:sp>
          <p:nvSpPr>
            <p:cNvPr id="3" name="Rectangle 2"/>
            <p:cNvSpPr/>
            <p:nvPr/>
          </p:nvSpPr>
          <p:spPr>
            <a:xfrm>
              <a:off x="0" y="0"/>
              <a:ext cx="12192000" cy="65008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9" name="Title 2">
              <a:extLst>
                <a:ext uri="{FF2B5EF4-FFF2-40B4-BE49-F238E27FC236}">
                  <a16:creationId xmlns:a16="http://schemas.microsoft.com/office/drawing/2014/main" id="{727B9213-32F0-4A3F-AF1B-344EFAF54DB5}"/>
                </a:ext>
              </a:extLst>
            </p:cNvPr>
            <p:cNvSpPr txBox="1">
              <a:spLocks/>
            </p:cNvSpPr>
            <p:nvPr/>
          </p:nvSpPr>
          <p:spPr>
            <a:xfrm>
              <a:off x="1630417" y="1732975"/>
              <a:ext cx="8931166" cy="361818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lgn="ctr">
                <a:defRPr/>
              </a:pPr>
              <a:r>
                <a:rPr lang="en-US" sz="30000" b="1" noProof="0" dirty="0" smtClean="0">
                  <a:ln>
                    <a:solidFill>
                      <a:schemeClr val="bg1"/>
                    </a:solidFill>
                  </a:ln>
                  <a:blipFill>
                    <a:blip r:embed="rId2"/>
                    <a:stretch>
                      <a:fillRect/>
                    </a:stretch>
                  </a:blipFill>
                  <a:latin typeface="Arial" panose="020B0604020202020204" pitchFamily="34" charset="0"/>
                  <a:cs typeface="Arial" panose="020B0604020202020204" pitchFamily="34" charset="0"/>
                </a:rPr>
                <a:t>Q&amp;A</a:t>
              </a:r>
              <a:endParaRPr kumimoji="0" lang="en-US" sz="30000" b="1" i="0" u="none" strike="noStrike" kern="1200" cap="none" spc="0" normalizeH="0" baseline="0" noProof="0" dirty="0">
                <a:ln>
                  <a:solidFill>
                    <a:schemeClr val="bg1"/>
                  </a:solidFill>
                </a:ln>
                <a:blipFill>
                  <a:blip r:embed="rId2"/>
                  <a:stretch>
                    <a:fillRect/>
                  </a:stretch>
                </a:blipFill>
                <a:effectLst/>
                <a:uLnTx/>
                <a:uFillTx/>
                <a:latin typeface="Calibri Light" panose="020F0302020204030204"/>
              </a:endParaRPr>
            </a:p>
          </p:txBody>
        </p:sp>
      </p:grpSp>
      <p:sp>
        <p:nvSpPr>
          <p:cNvPr id="8" name="TextBox 7"/>
          <p:cNvSpPr txBox="1"/>
          <p:nvPr/>
        </p:nvSpPr>
        <p:spPr>
          <a:xfrm>
            <a:off x="1004777" y="5151106"/>
            <a:ext cx="10499835" cy="400110"/>
          </a:xfrm>
          <a:prstGeom prst="rect">
            <a:avLst/>
          </a:prstGeom>
          <a:noFill/>
          <a:ln w="19050">
            <a:noFill/>
          </a:ln>
        </p:spPr>
        <p:txBody>
          <a:bodyPr wrap="square" rtlCol="0">
            <a:spAutoFit/>
          </a:bodyPr>
          <a:lstStyle/>
          <a:p>
            <a:pPr algn="ctr"/>
            <a:r>
              <a:rPr lang="en-US" sz="2000" dirty="0" smtClean="0">
                <a:solidFill>
                  <a:schemeClr val="bg1">
                    <a:lumMod val="65000"/>
                  </a:schemeClr>
                </a:solidFill>
              </a:rPr>
              <a:t>Session 1: Autonomous Systems, Situational and Self Awareness, Reasoning and Acting</a:t>
            </a:r>
          </a:p>
        </p:txBody>
      </p:sp>
      <p:grpSp>
        <p:nvGrpSpPr>
          <p:cNvPr id="11" name="Group 10"/>
          <p:cNvGrpSpPr/>
          <p:nvPr/>
        </p:nvGrpSpPr>
        <p:grpSpPr>
          <a:xfrm>
            <a:off x="257310" y="628850"/>
            <a:ext cx="1424070" cy="1808139"/>
            <a:chOff x="257310" y="184014"/>
            <a:chExt cx="1424070" cy="1808139"/>
          </a:xfrm>
        </p:grpSpPr>
        <p:pic>
          <p:nvPicPr>
            <p:cNvPr id="2" name="Picture 1"/>
            <p:cNvPicPr>
              <a:picLocks noChangeAspect="1"/>
            </p:cNvPicPr>
            <p:nvPr/>
          </p:nvPicPr>
          <p:blipFill>
            <a:blip r:embed="rId3"/>
            <a:stretch>
              <a:fillRect/>
            </a:stretch>
          </p:blipFill>
          <p:spPr>
            <a:xfrm>
              <a:off x="257310" y="184014"/>
              <a:ext cx="1424070" cy="1424070"/>
            </a:xfrm>
            <a:prstGeom prst="rect">
              <a:avLst/>
            </a:prstGeom>
          </p:spPr>
        </p:pic>
        <p:sp>
          <p:nvSpPr>
            <p:cNvPr id="10" name="TextBox 9"/>
            <p:cNvSpPr txBox="1"/>
            <p:nvPr/>
          </p:nvSpPr>
          <p:spPr>
            <a:xfrm>
              <a:off x="271720" y="1592043"/>
              <a:ext cx="1395249" cy="400110"/>
            </a:xfrm>
            <a:prstGeom prst="rect">
              <a:avLst/>
            </a:prstGeom>
            <a:noFill/>
            <a:ln w="19050">
              <a:noFill/>
            </a:ln>
          </p:spPr>
          <p:txBody>
            <a:bodyPr wrap="square" rtlCol="0">
              <a:spAutoFit/>
            </a:bodyPr>
            <a:lstStyle/>
            <a:p>
              <a:pPr algn="ctr"/>
              <a:r>
                <a:rPr lang="en-US" sz="2000" dirty="0" smtClean="0">
                  <a:solidFill>
                    <a:schemeClr val="bg1"/>
                  </a:solidFill>
                </a:rPr>
                <a:t>Slido Q&amp;A</a:t>
              </a:r>
            </a:p>
          </p:txBody>
        </p:sp>
      </p:grpSp>
      <p:sp>
        <p:nvSpPr>
          <p:cNvPr id="12" name="TextBox 11"/>
          <p:cNvSpPr txBox="1"/>
          <p:nvPr/>
        </p:nvSpPr>
        <p:spPr>
          <a:xfrm>
            <a:off x="39936" y="127759"/>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26352391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lang="en-US" sz="3500" b="1"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Lunch</a:t>
            </a:r>
            <a:r>
              <a:rPr kumimoji="0" lang="en-US" sz="3500" b="1"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8949" y="117010"/>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552205" y="1173228"/>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12:45 </a:t>
            </a:r>
            <a:r>
              <a:rPr lang="en-US" sz="5400" b="1" dirty="0">
                <a:solidFill>
                  <a:srgbClr val="FEFEFE"/>
                </a:solidFill>
                <a:latin typeface="Calibri" panose="020F0502020204030204" pitchFamily="34" charset="0"/>
              </a:rPr>
              <a:t>P</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9" name="TextBox 8">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0" name="Picture 9"/>
          <p:cNvPicPr>
            <a:picLocks noChangeAspect="1"/>
          </p:cNvPicPr>
          <p:nvPr/>
        </p:nvPicPr>
        <p:blipFill>
          <a:blip r:embed="rId4"/>
          <a:stretch>
            <a:fillRect/>
          </a:stretch>
        </p:blipFill>
        <p:spPr>
          <a:xfrm>
            <a:off x="7913322" y="4028439"/>
            <a:ext cx="1912306" cy="1904469"/>
          </a:xfrm>
          <a:prstGeom prst="rect">
            <a:avLst/>
          </a:prstGeom>
        </p:spPr>
      </p:pic>
      <p:grpSp>
        <p:nvGrpSpPr>
          <p:cNvPr id="11" name="Group 10"/>
          <p:cNvGrpSpPr/>
          <p:nvPr/>
        </p:nvGrpSpPr>
        <p:grpSpPr>
          <a:xfrm>
            <a:off x="1380270" y="2306040"/>
            <a:ext cx="3077932" cy="2454410"/>
            <a:chOff x="1015933" y="1890849"/>
            <a:chExt cx="3077932" cy="2454410"/>
          </a:xfrm>
        </p:grpSpPr>
        <p:sp>
          <p:nvSpPr>
            <p:cNvPr id="14" name="Chord 13"/>
            <p:cNvSpPr/>
            <p:nvPr/>
          </p:nvSpPr>
          <p:spPr>
            <a:xfrm rot="6761556">
              <a:off x="1443446" y="1894114"/>
              <a:ext cx="2331720" cy="2325189"/>
            </a:xfrm>
            <a:prstGeom prst="chord">
              <a:avLst>
                <a:gd name="adj1" fmla="val 4045027"/>
                <a:gd name="adj2" fmla="val 14793249"/>
              </a:avLst>
            </a:prstGeom>
            <a:solidFill>
              <a:srgbClr val="C79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15" name="Chord 17"/>
            <p:cNvSpPr/>
            <p:nvPr/>
          </p:nvSpPr>
          <p:spPr>
            <a:xfrm rot="17585379">
              <a:off x="1904919" y="2580513"/>
              <a:ext cx="1319715" cy="2209777"/>
            </a:xfrm>
            <a:custGeom>
              <a:avLst/>
              <a:gdLst>
                <a:gd name="connsiteX0" fmla="*/ 1612503 w 2331720"/>
                <a:gd name="connsiteY0" fmla="*/ 2236490 h 2325189"/>
                <a:gd name="connsiteX1" fmla="*/ 93255 w 2331720"/>
                <a:gd name="connsiteY1" fmla="*/ 1618205 h 2325189"/>
                <a:gd name="connsiteX2" fmla="*/ 703079 w 2331720"/>
                <a:gd name="connsiteY2" fmla="*/ 95514 h 2325189"/>
                <a:gd name="connsiteX3" fmla="*/ 1612503 w 2331720"/>
                <a:gd name="connsiteY3" fmla="*/ 2236490 h 2325189"/>
                <a:gd name="connsiteX0" fmla="*/ 1319715 w 1319715"/>
                <a:gd name="connsiteY0" fmla="*/ 2140976 h 2209777"/>
                <a:gd name="connsiteX1" fmla="*/ 220157 w 1319715"/>
                <a:gd name="connsiteY1" fmla="*/ 1357968 h 2209777"/>
                <a:gd name="connsiteX2" fmla="*/ 410291 w 1319715"/>
                <a:gd name="connsiteY2" fmla="*/ 0 h 2209777"/>
                <a:gd name="connsiteX3" fmla="*/ 1319715 w 1319715"/>
                <a:gd name="connsiteY3" fmla="*/ 2140976 h 2209777"/>
              </a:gdLst>
              <a:ahLst/>
              <a:cxnLst>
                <a:cxn ang="0">
                  <a:pos x="connsiteX0" y="connsiteY0"/>
                </a:cxn>
                <a:cxn ang="0">
                  <a:pos x="connsiteX1" y="connsiteY1"/>
                </a:cxn>
                <a:cxn ang="0">
                  <a:pos x="connsiteX2" y="connsiteY2"/>
                </a:cxn>
                <a:cxn ang="0">
                  <a:pos x="connsiteX3" y="connsiteY3"/>
                </a:cxn>
              </a:cxnLst>
              <a:rect l="l" t="t" r="r" b="b"/>
              <a:pathLst>
                <a:path w="1319715" h="2209777">
                  <a:moveTo>
                    <a:pt x="1319715" y="2140976"/>
                  </a:moveTo>
                  <a:cubicBezTo>
                    <a:pt x="728959" y="2385303"/>
                    <a:pt x="470791" y="1944714"/>
                    <a:pt x="220157" y="1357968"/>
                  </a:cubicBezTo>
                  <a:cubicBezTo>
                    <a:pt x="-31196" y="769539"/>
                    <a:pt x="-178400" y="253881"/>
                    <a:pt x="410291" y="0"/>
                  </a:cubicBezTo>
                  <a:lnTo>
                    <a:pt x="1319715" y="2140976"/>
                  </a:lnTo>
                  <a:close/>
                </a:path>
              </a:pathLst>
            </a:custGeom>
            <a:solidFill>
              <a:srgbClr val="C79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16" name="Teardrop 15"/>
            <p:cNvSpPr/>
            <p:nvPr/>
          </p:nvSpPr>
          <p:spPr>
            <a:xfrm>
              <a:off x="1985554" y="2516552"/>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17" name="Teardrop 16"/>
            <p:cNvSpPr/>
            <p:nvPr/>
          </p:nvSpPr>
          <p:spPr>
            <a:xfrm>
              <a:off x="2254431" y="2182214"/>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18" name="Teardrop 17"/>
            <p:cNvSpPr/>
            <p:nvPr/>
          </p:nvSpPr>
          <p:spPr>
            <a:xfrm>
              <a:off x="2559231" y="2518551"/>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19" name="Teardrop 18"/>
            <p:cNvSpPr/>
            <p:nvPr/>
          </p:nvSpPr>
          <p:spPr>
            <a:xfrm>
              <a:off x="1685109" y="2820263"/>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0" name="Teardrop 19"/>
            <p:cNvSpPr/>
            <p:nvPr/>
          </p:nvSpPr>
          <p:spPr>
            <a:xfrm>
              <a:off x="3401786" y="2731006"/>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1" name="Teardrop 20"/>
            <p:cNvSpPr/>
            <p:nvPr/>
          </p:nvSpPr>
          <p:spPr>
            <a:xfrm>
              <a:off x="2901589" y="2515951"/>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2" name="Teardrop 21"/>
            <p:cNvSpPr/>
            <p:nvPr/>
          </p:nvSpPr>
          <p:spPr>
            <a:xfrm>
              <a:off x="2711631" y="2110369"/>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3" name="Teardrop 22"/>
            <p:cNvSpPr/>
            <p:nvPr/>
          </p:nvSpPr>
          <p:spPr>
            <a:xfrm>
              <a:off x="3169920" y="2341811"/>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4" name="Rounded Rectangle 23"/>
            <p:cNvSpPr/>
            <p:nvPr/>
          </p:nvSpPr>
          <p:spPr>
            <a:xfrm>
              <a:off x="1512026" y="3265735"/>
              <a:ext cx="2194560" cy="267510"/>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algn="ctr"/>
              <a:endParaRPr lang="en-US" sz="2000" dirty="0" err="1" smtClean="0"/>
            </a:p>
          </p:txBody>
        </p:sp>
        <p:sp>
          <p:nvSpPr>
            <p:cNvPr id="25" name="Diagonal Stripe 24"/>
            <p:cNvSpPr/>
            <p:nvPr/>
          </p:nvSpPr>
          <p:spPr>
            <a:xfrm rot="786060">
              <a:off x="2376351" y="3158665"/>
              <a:ext cx="1587137" cy="287383"/>
            </a:xfrm>
            <a:prstGeom prst="diagStrip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sz="2000" dirty="0" err="1" smtClean="0">
                <a:solidFill>
                  <a:schemeClr val="tx1"/>
                </a:solidFill>
              </a:endParaRPr>
            </a:p>
          </p:txBody>
        </p:sp>
        <p:sp>
          <p:nvSpPr>
            <p:cNvPr id="26" name="Diagonal Stripe 25"/>
            <p:cNvSpPr/>
            <p:nvPr/>
          </p:nvSpPr>
          <p:spPr>
            <a:xfrm rot="20790735" flipH="1">
              <a:off x="1371388" y="3169440"/>
              <a:ext cx="1296602" cy="287383"/>
            </a:xfrm>
            <a:prstGeom prst="diagStrip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sz="2000" dirty="0" err="1" smtClean="0">
                <a:solidFill>
                  <a:schemeClr val="tx1"/>
                </a:solidFill>
              </a:endParaRPr>
            </a:p>
          </p:txBody>
        </p:sp>
        <p:sp>
          <p:nvSpPr>
            <p:cNvPr id="27" name="Lightning Bolt 26"/>
            <p:cNvSpPr/>
            <p:nvPr/>
          </p:nvSpPr>
          <p:spPr>
            <a:xfrm rot="21075345">
              <a:off x="2186140" y="3045153"/>
              <a:ext cx="1907725" cy="253857"/>
            </a:xfrm>
            <a:prstGeom prst="lightningBol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8" name="Lightning Bolt 27"/>
            <p:cNvSpPr/>
            <p:nvPr/>
          </p:nvSpPr>
          <p:spPr>
            <a:xfrm rot="205111" flipH="1">
              <a:off x="1015933" y="3079315"/>
              <a:ext cx="2191456" cy="230883"/>
            </a:xfrm>
            <a:prstGeom prst="lightningBol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grpSp>
    </p:spTree>
    <p:extLst>
      <p:ext uri="{BB962C8B-B14F-4D97-AF65-F5344CB8AC3E}">
        <p14:creationId xmlns:p14="http://schemas.microsoft.com/office/powerpoint/2010/main" val="512851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lang="en-US" sz="3500" b="1"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Lunch</a:t>
            </a:r>
            <a:r>
              <a:rPr kumimoji="0" lang="en-US" sz="3500" b="1"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8949" y="117010"/>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552205" y="1173228"/>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12:45 </a:t>
            </a:r>
            <a:r>
              <a:rPr lang="en-US" sz="5400" b="1" dirty="0">
                <a:solidFill>
                  <a:srgbClr val="FEFEFE"/>
                </a:solidFill>
                <a:latin typeface="Calibri" panose="020F0502020204030204" pitchFamily="34" charset="0"/>
              </a:rPr>
              <a:t>P</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8" name="Footer Placeholder 3"/>
          <p:cNvSpPr>
            <a:spLocks noGrp="1"/>
          </p:cNvSpPr>
          <p:nvPr>
            <p:ph type="ftr" sz="quarter" idx="11"/>
          </p:nvPr>
        </p:nvSpPr>
        <p:spPr>
          <a:xfrm>
            <a:off x="1387890" y="6492875"/>
            <a:ext cx="9351514" cy="365125"/>
          </a:xfrm>
        </p:spPr>
        <p:txBody>
          <a:bodyPr/>
          <a:lstStyle/>
          <a:p>
            <a:pPr>
              <a:defRPr/>
            </a:pPr>
            <a:r>
              <a:rPr lang="en-US" dirty="0">
                <a:solidFill>
                  <a:schemeClr val="bg1">
                    <a:lumMod val="65000"/>
                  </a:schemeClr>
                </a:solidFill>
              </a:rPr>
              <a:t>Image credit: https://www.freepik.com/search?format=search&amp;last_filter=selection&amp;last_value=1&amp;query=astronaut%20coffee&amp;selection=1</a:t>
            </a:r>
          </a:p>
        </p:txBody>
      </p:sp>
      <p:pic>
        <p:nvPicPr>
          <p:cNvPr id="28674" name="Picture 2" descr="Free vector cute astronaut eating ramen noodle in space cartoon vector icon illustration science food isol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312" y="1129186"/>
            <a:ext cx="4832131" cy="483213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0" name="Picture 9"/>
          <p:cNvPicPr>
            <a:picLocks noChangeAspect="1"/>
          </p:cNvPicPr>
          <p:nvPr/>
        </p:nvPicPr>
        <p:blipFill>
          <a:blip r:embed="rId5"/>
          <a:stretch>
            <a:fillRect/>
          </a:stretch>
        </p:blipFill>
        <p:spPr>
          <a:xfrm>
            <a:off x="7913322" y="4028439"/>
            <a:ext cx="1912306" cy="1904469"/>
          </a:xfrm>
          <a:prstGeom prst="rect">
            <a:avLst/>
          </a:prstGeom>
        </p:spPr>
      </p:pic>
      <p:sp>
        <p:nvSpPr>
          <p:cNvPr id="11" name="TextBox 10"/>
          <p:cNvSpPr txBox="1"/>
          <p:nvPr/>
        </p:nvSpPr>
        <p:spPr>
          <a:xfrm>
            <a:off x="7228031" y="5929338"/>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grpSp>
        <p:nvGrpSpPr>
          <p:cNvPr id="14" name="Group 13"/>
          <p:cNvGrpSpPr/>
          <p:nvPr/>
        </p:nvGrpSpPr>
        <p:grpSpPr>
          <a:xfrm>
            <a:off x="10155986" y="4376946"/>
            <a:ext cx="1166835" cy="930460"/>
            <a:chOff x="1015933" y="1890849"/>
            <a:chExt cx="3077932" cy="2454410"/>
          </a:xfrm>
        </p:grpSpPr>
        <p:sp>
          <p:nvSpPr>
            <p:cNvPr id="15" name="Chord 14"/>
            <p:cNvSpPr/>
            <p:nvPr/>
          </p:nvSpPr>
          <p:spPr>
            <a:xfrm rot="6761556">
              <a:off x="1443446" y="1894114"/>
              <a:ext cx="2331720" cy="2325189"/>
            </a:xfrm>
            <a:prstGeom prst="chord">
              <a:avLst>
                <a:gd name="adj1" fmla="val 4045027"/>
                <a:gd name="adj2" fmla="val 14793249"/>
              </a:avLst>
            </a:prstGeom>
            <a:solidFill>
              <a:srgbClr val="C79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16" name="Chord 17"/>
            <p:cNvSpPr/>
            <p:nvPr/>
          </p:nvSpPr>
          <p:spPr>
            <a:xfrm rot="17585379">
              <a:off x="1904919" y="2580513"/>
              <a:ext cx="1319715" cy="2209777"/>
            </a:xfrm>
            <a:custGeom>
              <a:avLst/>
              <a:gdLst>
                <a:gd name="connsiteX0" fmla="*/ 1612503 w 2331720"/>
                <a:gd name="connsiteY0" fmla="*/ 2236490 h 2325189"/>
                <a:gd name="connsiteX1" fmla="*/ 93255 w 2331720"/>
                <a:gd name="connsiteY1" fmla="*/ 1618205 h 2325189"/>
                <a:gd name="connsiteX2" fmla="*/ 703079 w 2331720"/>
                <a:gd name="connsiteY2" fmla="*/ 95514 h 2325189"/>
                <a:gd name="connsiteX3" fmla="*/ 1612503 w 2331720"/>
                <a:gd name="connsiteY3" fmla="*/ 2236490 h 2325189"/>
                <a:gd name="connsiteX0" fmla="*/ 1319715 w 1319715"/>
                <a:gd name="connsiteY0" fmla="*/ 2140976 h 2209777"/>
                <a:gd name="connsiteX1" fmla="*/ 220157 w 1319715"/>
                <a:gd name="connsiteY1" fmla="*/ 1357968 h 2209777"/>
                <a:gd name="connsiteX2" fmla="*/ 410291 w 1319715"/>
                <a:gd name="connsiteY2" fmla="*/ 0 h 2209777"/>
                <a:gd name="connsiteX3" fmla="*/ 1319715 w 1319715"/>
                <a:gd name="connsiteY3" fmla="*/ 2140976 h 2209777"/>
              </a:gdLst>
              <a:ahLst/>
              <a:cxnLst>
                <a:cxn ang="0">
                  <a:pos x="connsiteX0" y="connsiteY0"/>
                </a:cxn>
                <a:cxn ang="0">
                  <a:pos x="connsiteX1" y="connsiteY1"/>
                </a:cxn>
                <a:cxn ang="0">
                  <a:pos x="connsiteX2" y="connsiteY2"/>
                </a:cxn>
                <a:cxn ang="0">
                  <a:pos x="connsiteX3" y="connsiteY3"/>
                </a:cxn>
              </a:cxnLst>
              <a:rect l="l" t="t" r="r" b="b"/>
              <a:pathLst>
                <a:path w="1319715" h="2209777">
                  <a:moveTo>
                    <a:pt x="1319715" y="2140976"/>
                  </a:moveTo>
                  <a:cubicBezTo>
                    <a:pt x="728959" y="2385303"/>
                    <a:pt x="470791" y="1944714"/>
                    <a:pt x="220157" y="1357968"/>
                  </a:cubicBezTo>
                  <a:cubicBezTo>
                    <a:pt x="-31196" y="769539"/>
                    <a:pt x="-178400" y="253881"/>
                    <a:pt x="410291" y="0"/>
                  </a:cubicBezTo>
                  <a:lnTo>
                    <a:pt x="1319715" y="2140976"/>
                  </a:lnTo>
                  <a:close/>
                </a:path>
              </a:pathLst>
            </a:custGeom>
            <a:solidFill>
              <a:srgbClr val="C79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17" name="Teardrop 16"/>
            <p:cNvSpPr/>
            <p:nvPr/>
          </p:nvSpPr>
          <p:spPr>
            <a:xfrm>
              <a:off x="1985554" y="2516552"/>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18" name="Teardrop 17"/>
            <p:cNvSpPr/>
            <p:nvPr/>
          </p:nvSpPr>
          <p:spPr>
            <a:xfrm>
              <a:off x="2254431" y="2182214"/>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19" name="Teardrop 18"/>
            <p:cNvSpPr/>
            <p:nvPr/>
          </p:nvSpPr>
          <p:spPr>
            <a:xfrm>
              <a:off x="2559231" y="2518551"/>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0" name="Teardrop 19"/>
            <p:cNvSpPr/>
            <p:nvPr/>
          </p:nvSpPr>
          <p:spPr>
            <a:xfrm>
              <a:off x="1685109" y="2820263"/>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1" name="Teardrop 20"/>
            <p:cNvSpPr/>
            <p:nvPr/>
          </p:nvSpPr>
          <p:spPr>
            <a:xfrm>
              <a:off x="3401786" y="2731006"/>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2" name="Teardrop 21"/>
            <p:cNvSpPr/>
            <p:nvPr/>
          </p:nvSpPr>
          <p:spPr>
            <a:xfrm>
              <a:off x="2901589" y="2515951"/>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3" name="Teardrop 22"/>
            <p:cNvSpPr/>
            <p:nvPr/>
          </p:nvSpPr>
          <p:spPr>
            <a:xfrm>
              <a:off x="2711631" y="2110369"/>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4" name="Teardrop 23"/>
            <p:cNvSpPr/>
            <p:nvPr/>
          </p:nvSpPr>
          <p:spPr>
            <a:xfrm>
              <a:off x="3169920" y="2341811"/>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5" name="Rounded Rectangle 24"/>
            <p:cNvSpPr/>
            <p:nvPr/>
          </p:nvSpPr>
          <p:spPr>
            <a:xfrm>
              <a:off x="1512026" y="3265735"/>
              <a:ext cx="2194560" cy="267510"/>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6" name="Diagonal Stripe 25"/>
            <p:cNvSpPr/>
            <p:nvPr/>
          </p:nvSpPr>
          <p:spPr>
            <a:xfrm rot="786060">
              <a:off x="2376351" y="3158665"/>
              <a:ext cx="1587137" cy="287383"/>
            </a:xfrm>
            <a:prstGeom prst="diagStrip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solidFill>
                  <a:schemeClr val="tx1"/>
                </a:solidFill>
              </a:endParaRPr>
            </a:p>
          </p:txBody>
        </p:sp>
        <p:sp>
          <p:nvSpPr>
            <p:cNvPr id="27" name="Diagonal Stripe 26"/>
            <p:cNvSpPr/>
            <p:nvPr/>
          </p:nvSpPr>
          <p:spPr>
            <a:xfrm rot="20790735" flipH="1">
              <a:off x="1371388" y="3169440"/>
              <a:ext cx="1296602" cy="287383"/>
            </a:xfrm>
            <a:prstGeom prst="diagStrip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solidFill>
                  <a:schemeClr val="tx1"/>
                </a:solidFill>
              </a:endParaRPr>
            </a:p>
          </p:txBody>
        </p:sp>
        <p:sp>
          <p:nvSpPr>
            <p:cNvPr id="28" name="Lightning Bolt 27"/>
            <p:cNvSpPr/>
            <p:nvPr/>
          </p:nvSpPr>
          <p:spPr>
            <a:xfrm rot="21075345">
              <a:off x="2186140" y="3045153"/>
              <a:ext cx="1907725" cy="253857"/>
            </a:xfrm>
            <a:prstGeom prst="lightningBol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9" name="Lightning Bolt 28"/>
            <p:cNvSpPr/>
            <p:nvPr/>
          </p:nvSpPr>
          <p:spPr>
            <a:xfrm rot="205111" flipH="1">
              <a:off x="1015933" y="3079315"/>
              <a:ext cx="2191456" cy="230883"/>
            </a:xfrm>
            <a:prstGeom prst="lightningBol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grpSp>
    </p:spTree>
    <p:extLst>
      <p:ext uri="{BB962C8B-B14F-4D97-AF65-F5344CB8AC3E}">
        <p14:creationId xmlns:p14="http://schemas.microsoft.com/office/powerpoint/2010/main" val="3088457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6077275" y="1302689"/>
            <a:ext cx="5744838" cy="1124201"/>
          </a:xfrm>
        </p:spPr>
        <p:txBody>
          <a:bodyPr>
            <a:normAutofit/>
          </a:bodyPr>
          <a:lstStyle/>
          <a:p>
            <a:pPr marL="0" indent="0" algn="ctr">
              <a:buNone/>
            </a:pPr>
            <a:r>
              <a:rPr lang="en-US" sz="3200" b="1" dirty="0" smtClean="0"/>
              <a:t>Reasoning and Acting / Trust in Autonomous Systems</a:t>
            </a:r>
          </a:p>
        </p:txBody>
      </p:sp>
      <p:sp>
        <p:nvSpPr>
          <p:cNvPr id="4" name="Date Placeholder 3">
            <a:extLst>
              <a:ext uri="{FF2B5EF4-FFF2-40B4-BE49-F238E27FC236}">
                <a16:creationId xmlns:a16="http://schemas.microsoft.com/office/drawing/2014/main" id="{3FDF6108-F94E-374C-92DA-0CB3D08AD4FA}"/>
              </a:ext>
            </a:extLst>
          </p:cNvPr>
          <p:cNvSpPr>
            <a:spLocks noGrp="1"/>
          </p:cNvSpPr>
          <p:nvPr>
            <p:ph type="dt" sz="half" idx="4294967295"/>
          </p:nvPr>
        </p:nvSpPr>
        <p:spPr>
          <a:xfrm>
            <a:off x="10817225" y="6500813"/>
            <a:ext cx="1374775" cy="357187"/>
          </a:xfrm>
        </p:spPr>
        <p:txBody>
          <a:bodyPr/>
          <a:lstStyle/>
          <a:p>
            <a:fld id="{23C2CCE9-65D5-4615-9B27-785F94F466C1}" type="datetime3">
              <a:rPr lang="en-US" smtClean="0"/>
              <a:t>22 August 2023</a:t>
            </a:fld>
            <a:endParaRPr lang="en-US" dirty="0"/>
          </a:p>
        </p:txBody>
      </p:sp>
      <p:sp>
        <p:nvSpPr>
          <p:cNvPr id="6" name="Slide Number Placeholder 5">
            <a:extLst>
              <a:ext uri="{FF2B5EF4-FFF2-40B4-BE49-F238E27FC236}">
                <a16:creationId xmlns:a16="http://schemas.microsoft.com/office/drawing/2014/main" id="{413E00A2-DE63-884C-AB47-FD1C1FCF43A7}"/>
              </a:ext>
            </a:extLst>
          </p:cNvPr>
          <p:cNvSpPr>
            <a:spLocks noGrp="1"/>
          </p:cNvSpPr>
          <p:nvPr>
            <p:ph type="sldNum" sz="quarter" idx="4294967295"/>
          </p:nvPr>
        </p:nvSpPr>
        <p:spPr>
          <a:xfrm>
            <a:off x="11822113" y="6500813"/>
            <a:ext cx="369887" cy="357187"/>
          </a:xfrm>
        </p:spPr>
        <p:txBody>
          <a:bodyPr/>
          <a:lstStyle/>
          <a:p>
            <a:fld id="{4EBCDCBD-78E1-0D41-A999-31B5EBF8E02C}" type="slidenum">
              <a:rPr lang="en-US" smtClean="0"/>
              <a:pPr/>
              <a:t>17</a:t>
            </a:fld>
            <a:endParaRPr lang="en-US" dirty="0"/>
          </a:p>
        </p:txBody>
      </p:sp>
      <p:sp>
        <p:nvSpPr>
          <p:cNvPr id="9" name="Title 2">
            <a:extLst>
              <a:ext uri="{FF2B5EF4-FFF2-40B4-BE49-F238E27FC236}">
                <a16:creationId xmlns:a16="http://schemas.microsoft.com/office/drawing/2014/main" id="{727B9213-32F0-4A3F-AF1B-344EFAF54DB5}"/>
              </a:ext>
            </a:extLst>
          </p:cNvPr>
          <p:cNvSpPr txBox="1">
            <a:spLocks/>
          </p:cNvSpPr>
          <p:nvPr/>
        </p:nvSpPr>
        <p:spPr>
          <a:xfrm>
            <a:off x="189186" y="202181"/>
            <a:ext cx="7665567"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a:t>
            </a:r>
            <a:r>
              <a:rPr lang="en-US" sz="3500" b="1" dirty="0" smtClean="0">
                <a:solidFill>
                  <a:srgbClr val="0099FF"/>
                </a:solidFill>
                <a:latin typeface="Arial" panose="020B0604020202020204" pitchFamily="34" charset="0"/>
                <a:cs typeface="Arial" panose="020B0604020202020204" pitchFamily="34" charset="0"/>
              </a:rPr>
              <a:t>| </a:t>
            </a:r>
            <a:r>
              <a:rPr lang="en-US" sz="3500" b="1"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Networking Discussion 1</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sp>
        <p:nvSpPr>
          <p:cNvPr id="13" name="Content Placeholder 11"/>
          <p:cNvSpPr txBox="1">
            <a:spLocks/>
          </p:cNvSpPr>
          <p:nvPr/>
        </p:nvSpPr>
        <p:spPr>
          <a:xfrm>
            <a:off x="457200" y="1302689"/>
            <a:ext cx="5055650" cy="1192853"/>
          </a:xfrm>
          <a:prstGeom prst="rect">
            <a:avLst/>
          </a:prstGeom>
        </p:spPr>
        <p:txBody>
          <a:bodyPr vert="horz" lIns="0" tIns="0" rIns="0" bIns="0" rtlCol="0">
            <a:norm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b="1" dirty="0" smtClean="0"/>
              <a:t>Situational and Self Awareness</a:t>
            </a:r>
          </a:p>
        </p:txBody>
      </p:sp>
      <p:sp>
        <p:nvSpPr>
          <p:cNvPr id="14" name="TextBox 13"/>
          <p:cNvSpPr txBox="1"/>
          <p:nvPr/>
        </p:nvSpPr>
        <p:spPr>
          <a:xfrm>
            <a:off x="1285193" y="2608973"/>
            <a:ext cx="3586352" cy="3785652"/>
          </a:xfrm>
          <a:prstGeom prst="rect">
            <a:avLst/>
          </a:prstGeom>
          <a:noFill/>
          <a:ln w="19050">
            <a:noFill/>
          </a:ln>
        </p:spPr>
        <p:txBody>
          <a:bodyPr wrap="square" rtlCol="0">
            <a:spAutoFit/>
          </a:bodyPr>
          <a:lstStyle/>
          <a:p>
            <a:r>
              <a:rPr lang="en-US" sz="2000" b="1" dirty="0" smtClean="0">
                <a:solidFill>
                  <a:srgbClr val="FFFF00"/>
                </a:solidFill>
              </a:rPr>
              <a:t>Zoom Room 1:</a:t>
            </a:r>
          </a:p>
          <a:p>
            <a:pPr marL="342900" indent="-342900">
              <a:buFont typeface="Arial" panose="020B0604020202020204" pitchFamily="34" charset="0"/>
              <a:buChar char="•"/>
            </a:pPr>
            <a:r>
              <a:rPr lang="en-US" sz="2000" dirty="0" smtClean="0">
                <a:solidFill>
                  <a:schemeClr val="bg1"/>
                </a:solidFill>
              </a:rPr>
              <a:t>Lindsey Tolis (facilitator)</a:t>
            </a:r>
          </a:p>
          <a:p>
            <a:pPr marL="342900" indent="-342900">
              <a:buFont typeface="Arial" panose="020B0604020202020204" pitchFamily="34" charset="0"/>
              <a:buChar char="•"/>
            </a:pPr>
            <a:r>
              <a:rPr lang="en-US" sz="2000" dirty="0" smtClean="0">
                <a:solidFill>
                  <a:schemeClr val="bg1"/>
                </a:solidFill>
              </a:rPr>
              <a:t>Kristin Jaburek (facilitator)</a:t>
            </a:r>
          </a:p>
          <a:p>
            <a:pPr marL="342900" indent="-342900">
              <a:buFont typeface="Arial" panose="020B0604020202020204" pitchFamily="34" charset="0"/>
              <a:buChar char="•"/>
            </a:pPr>
            <a:r>
              <a:rPr lang="en-US" sz="2000" dirty="0" smtClean="0">
                <a:solidFill>
                  <a:schemeClr val="bg1"/>
                </a:solidFill>
              </a:rPr>
              <a:t>Tom Cheng (SME)</a:t>
            </a:r>
          </a:p>
          <a:p>
            <a:endParaRPr lang="en-US" sz="2000" dirty="0" smtClean="0">
              <a:solidFill>
                <a:schemeClr val="bg1"/>
              </a:solidFill>
            </a:endParaRPr>
          </a:p>
          <a:p>
            <a:r>
              <a:rPr lang="en-US" sz="2000" b="1" dirty="0" smtClean="0">
                <a:solidFill>
                  <a:srgbClr val="FFFF00"/>
                </a:solidFill>
              </a:rPr>
              <a:t>Zoom Room 2:</a:t>
            </a:r>
          </a:p>
          <a:p>
            <a:pPr marL="342900" indent="-342900">
              <a:buFont typeface="Arial" panose="020B0604020202020204" pitchFamily="34" charset="0"/>
              <a:buChar char="•"/>
            </a:pPr>
            <a:r>
              <a:rPr lang="en-US" sz="2000" dirty="0" smtClean="0">
                <a:solidFill>
                  <a:schemeClr val="bg1"/>
                </a:solidFill>
              </a:rPr>
              <a:t>Raymond Lu (facilitator)</a:t>
            </a:r>
          </a:p>
          <a:p>
            <a:pPr marL="342900" indent="-342900">
              <a:buFont typeface="Arial" panose="020B0604020202020204" pitchFamily="34" charset="0"/>
              <a:buChar char="•"/>
            </a:pPr>
            <a:r>
              <a:rPr lang="en-US" sz="2000" dirty="0" smtClean="0">
                <a:solidFill>
                  <a:schemeClr val="bg1"/>
                </a:solidFill>
              </a:rPr>
              <a:t>Alhassan Yasin (SME)</a:t>
            </a:r>
          </a:p>
          <a:p>
            <a:endParaRPr lang="en-US" sz="2000" dirty="0" smtClean="0">
              <a:solidFill>
                <a:schemeClr val="bg1"/>
              </a:solidFill>
            </a:endParaRPr>
          </a:p>
          <a:p>
            <a:r>
              <a:rPr lang="en-US" sz="2000" b="1" dirty="0" smtClean="0">
                <a:solidFill>
                  <a:srgbClr val="FFFF00"/>
                </a:solidFill>
              </a:rPr>
              <a:t>Zoom Room 3:</a:t>
            </a:r>
          </a:p>
          <a:p>
            <a:pPr marL="342900" indent="-342900">
              <a:buFont typeface="Arial" panose="020B0604020202020204" pitchFamily="34" charset="0"/>
              <a:buChar char="•"/>
            </a:pPr>
            <a:r>
              <a:rPr lang="en-US" sz="2000" dirty="0" smtClean="0">
                <a:solidFill>
                  <a:schemeClr val="bg1"/>
                </a:solidFill>
              </a:rPr>
              <a:t>Sam Andrade (facilitator)</a:t>
            </a:r>
          </a:p>
          <a:p>
            <a:pPr marL="342900" indent="-342900">
              <a:buFont typeface="Arial" panose="020B0604020202020204" pitchFamily="34" charset="0"/>
              <a:buChar char="•"/>
            </a:pPr>
            <a:r>
              <a:rPr lang="en-US" sz="2000" dirty="0" smtClean="0">
                <a:solidFill>
                  <a:schemeClr val="bg1"/>
                </a:solidFill>
              </a:rPr>
              <a:t>Terry Fong (SME)</a:t>
            </a:r>
            <a:endParaRPr lang="en-US" sz="2000" dirty="0">
              <a:solidFill>
                <a:schemeClr val="bg1"/>
              </a:solidFill>
            </a:endParaRPr>
          </a:p>
        </p:txBody>
      </p:sp>
      <p:sp>
        <p:nvSpPr>
          <p:cNvPr id="2" name="TextBox 1"/>
          <p:cNvSpPr txBox="1"/>
          <p:nvPr/>
        </p:nvSpPr>
        <p:spPr>
          <a:xfrm>
            <a:off x="4684856" y="5386321"/>
            <a:ext cx="2519594" cy="1015663"/>
          </a:xfrm>
          <a:prstGeom prst="rect">
            <a:avLst/>
          </a:prstGeom>
          <a:solidFill>
            <a:srgbClr val="FFFF00"/>
          </a:solidFill>
          <a:ln w="19050">
            <a:noFill/>
          </a:ln>
        </p:spPr>
        <p:txBody>
          <a:bodyPr wrap="square" rtlCol="0">
            <a:spAutoFit/>
          </a:bodyPr>
          <a:lstStyle/>
          <a:p>
            <a:pPr algn="ctr"/>
            <a:r>
              <a:rPr lang="en-US" sz="2000" b="1" dirty="0" smtClean="0"/>
              <a:t>Coffee Break </a:t>
            </a:r>
          </a:p>
          <a:p>
            <a:pPr algn="ctr"/>
            <a:r>
              <a:rPr lang="en-US" sz="2000" b="1" dirty="0" smtClean="0"/>
              <a:t>1:45 PM – 1:55 PM</a:t>
            </a:r>
          </a:p>
          <a:p>
            <a:pPr algn="ctr"/>
            <a:r>
              <a:rPr lang="en-US" sz="2000" b="1" dirty="0" smtClean="0"/>
              <a:t>ET</a:t>
            </a:r>
          </a:p>
        </p:txBody>
      </p:sp>
      <p:sp>
        <p:nvSpPr>
          <p:cNvPr id="10" name="TextBox 9"/>
          <p:cNvSpPr txBox="1"/>
          <p:nvPr/>
        </p:nvSpPr>
        <p:spPr>
          <a:xfrm>
            <a:off x="4871545" y="16073"/>
            <a:ext cx="7399284"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1: Autonomous Systems, Situational and Self Awareness, Reasoning and Acting</a:t>
            </a:r>
          </a:p>
        </p:txBody>
      </p:sp>
      <p:sp>
        <p:nvSpPr>
          <p:cNvPr id="11" name="TextBox 10"/>
          <p:cNvSpPr txBox="1"/>
          <p:nvPr/>
        </p:nvSpPr>
        <p:spPr>
          <a:xfrm>
            <a:off x="7333030" y="2311129"/>
            <a:ext cx="4067503" cy="4093428"/>
          </a:xfrm>
          <a:prstGeom prst="rect">
            <a:avLst/>
          </a:prstGeom>
          <a:noFill/>
          <a:ln w="19050">
            <a:noFill/>
          </a:ln>
        </p:spPr>
        <p:txBody>
          <a:bodyPr wrap="square" rtlCol="0">
            <a:spAutoFit/>
          </a:bodyPr>
          <a:lstStyle/>
          <a:p>
            <a:r>
              <a:rPr lang="en-US" sz="2000" b="1" dirty="0" smtClean="0">
                <a:solidFill>
                  <a:srgbClr val="FFFF00"/>
                </a:solidFill>
              </a:rPr>
              <a:t>Zoom Room 4:</a:t>
            </a:r>
          </a:p>
          <a:p>
            <a:pPr marL="342900" indent="-342900">
              <a:buFont typeface="Arial" panose="020B0604020202020204" pitchFamily="34" charset="0"/>
              <a:buChar char="•"/>
            </a:pPr>
            <a:r>
              <a:rPr lang="en-US" sz="2000" dirty="0" smtClean="0">
                <a:solidFill>
                  <a:schemeClr val="bg1"/>
                </a:solidFill>
              </a:rPr>
              <a:t>Tim Cole (facilitator)</a:t>
            </a:r>
          </a:p>
          <a:p>
            <a:pPr marL="342900" indent="-342900">
              <a:buFont typeface="Arial" panose="020B0604020202020204" pitchFamily="34" charset="0"/>
              <a:buChar char="•"/>
            </a:pPr>
            <a:r>
              <a:rPr lang="en-US" sz="2000" dirty="0" smtClean="0">
                <a:solidFill>
                  <a:schemeClr val="bg1"/>
                </a:solidFill>
              </a:rPr>
              <a:t>Danielle Mortensen (facilitator)</a:t>
            </a:r>
          </a:p>
          <a:p>
            <a:pPr marL="342900" indent="-342900">
              <a:buFont typeface="Arial" panose="020B0604020202020204" pitchFamily="34" charset="0"/>
              <a:buChar char="•"/>
            </a:pPr>
            <a:r>
              <a:rPr lang="en-US" sz="2000" dirty="0" smtClean="0">
                <a:solidFill>
                  <a:schemeClr val="bg1"/>
                </a:solidFill>
              </a:rPr>
              <a:t>John Gersh (SME)</a:t>
            </a:r>
          </a:p>
          <a:p>
            <a:endParaRPr lang="en-US" sz="2000" dirty="0" smtClean="0">
              <a:solidFill>
                <a:schemeClr val="bg1"/>
              </a:solidFill>
            </a:endParaRPr>
          </a:p>
          <a:p>
            <a:r>
              <a:rPr lang="en-US" sz="2000" b="1" dirty="0" smtClean="0">
                <a:solidFill>
                  <a:srgbClr val="FFFF00"/>
                </a:solidFill>
              </a:rPr>
              <a:t>Zoom Room 5:</a:t>
            </a:r>
          </a:p>
          <a:p>
            <a:pPr marL="342900" indent="-342900">
              <a:buFont typeface="Arial" panose="020B0604020202020204" pitchFamily="34" charset="0"/>
              <a:buChar char="•"/>
            </a:pPr>
            <a:r>
              <a:rPr lang="en-US" sz="2000" dirty="0" smtClean="0">
                <a:solidFill>
                  <a:schemeClr val="bg1"/>
                </a:solidFill>
              </a:rPr>
              <a:t>Karl Hibbitts (facilitator)</a:t>
            </a:r>
          </a:p>
          <a:p>
            <a:pPr marL="342900" indent="-342900">
              <a:buFont typeface="Arial" panose="020B0604020202020204" pitchFamily="34" charset="0"/>
              <a:buChar char="•"/>
            </a:pPr>
            <a:r>
              <a:rPr lang="en-US" sz="2000" dirty="0" smtClean="0">
                <a:solidFill>
                  <a:schemeClr val="bg1"/>
                </a:solidFill>
              </a:rPr>
              <a:t>Bob Chalmers (SME)</a:t>
            </a:r>
          </a:p>
          <a:p>
            <a:endParaRPr lang="en-US" sz="2000" dirty="0" smtClean="0">
              <a:solidFill>
                <a:schemeClr val="bg1"/>
              </a:solidFill>
            </a:endParaRPr>
          </a:p>
          <a:p>
            <a:r>
              <a:rPr lang="en-US" sz="2000" b="1" dirty="0" smtClean="0">
                <a:solidFill>
                  <a:srgbClr val="FFFF00"/>
                </a:solidFill>
              </a:rPr>
              <a:t>Zoom Room 6:</a:t>
            </a:r>
          </a:p>
          <a:p>
            <a:pPr marL="342900" indent="-342900">
              <a:buFont typeface="Arial" panose="020B0604020202020204" pitchFamily="34" charset="0"/>
              <a:buChar char="•"/>
            </a:pPr>
            <a:r>
              <a:rPr lang="en-US" sz="2000" dirty="0" smtClean="0">
                <a:solidFill>
                  <a:schemeClr val="bg1"/>
                </a:solidFill>
              </a:rPr>
              <a:t>Sean Young (facilitator)</a:t>
            </a:r>
          </a:p>
          <a:p>
            <a:pPr marL="342900" indent="-342900">
              <a:buFont typeface="Arial" panose="020B0604020202020204" pitchFamily="34" charset="0"/>
              <a:buChar char="•"/>
            </a:pPr>
            <a:r>
              <a:rPr lang="en-US" sz="2000" dirty="0" smtClean="0">
                <a:solidFill>
                  <a:schemeClr val="bg1"/>
                </a:solidFill>
              </a:rPr>
              <a:t>Julie Obenauer-Motley (SME)</a:t>
            </a:r>
          </a:p>
          <a:p>
            <a:pPr marL="342900" indent="-342900">
              <a:buFont typeface="Arial" panose="020B0604020202020204" pitchFamily="34" charset="0"/>
              <a:buChar char="•"/>
            </a:pPr>
            <a:r>
              <a:rPr lang="en-US" sz="2000" dirty="0" smtClean="0">
                <a:solidFill>
                  <a:schemeClr val="bg1"/>
                </a:solidFill>
              </a:rPr>
              <a:t>Matt Fifer (SME)</a:t>
            </a:r>
            <a:endParaRPr lang="en-US" sz="2000" dirty="0">
              <a:solidFill>
                <a:schemeClr val="bg1"/>
              </a:solidFill>
            </a:endParaRPr>
          </a:p>
        </p:txBody>
      </p:sp>
    </p:spTree>
    <p:extLst>
      <p:ext uri="{BB962C8B-B14F-4D97-AF65-F5344CB8AC3E}">
        <p14:creationId xmlns:p14="http://schemas.microsoft.com/office/powerpoint/2010/main" val="37783869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268" y="68894"/>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516342" y="1476527"/>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1:55 </a:t>
            </a:r>
            <a:r>
              <a:rPr lang="en-US" sz="5400" b="1" dirty="0">
                <a:solidFill>
                  <a:srgbClr val="FEFEFE"/>
                </a:solidFill>
                <a:latin typeface="Calibri" panose="020F0502020204030204" pitchFamily="34" charset="0"/>
              </a:rPr>
              <a:t>P</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1" name="Picture 10"/>
          <p:cNvPicPr>
            <a:picLocks noChangeAspect="1"/>
          </p:cNvPicPr>
          <p:nvPr/>
        </p:nvPicPr>
        <p:blipFill>
          <a:blip r:embed="rId4"/>
          <a:stretch>
            <a:fillRect/>
          </a:stretch>
        </p:blipFill>
        <p:spPr>
          <a:xfrm>
            <a:off x="7913322" y="4028439"/>
            <a:ext cx="1912306" cy="1904469"/>
          </a:xfrm>
          <a:prstGeom prst="rect">
            <a:avLst/>
          </a:prstGeom>
        </p:spPr>
      </p:pic>
      <p:grpSp>
        <p:nvGrpSpPr>
          <p:cNvPr id="9" name="Group 8"/>
          <p:cNvGrpSpPr/>
          <p:nvPr/>
        </p:nvGrpSpPr>
        <p:grpSpPr>
          <a:xfrm>
            <a:off x="1271754" y="2148839"/>
            <a:ext cx="3361173" cy="2984863"/>
            <a:chOff x="1271754" y="2148839"/>
            <a:chExt cx="3361173" cy="2984863"/>
          </a:xfrm>
        </p:grpSpPr>
        <p:grpSp>
          <p:nvGrpSpPr>
            <p:cNvPr id="14" name="Group 13"/>
            <p:cNvGrpSpPr/>
            <p:nvPr/>
          </p:nvGrpSpPr>
          <p:grpSpPr>
            <a:xfrm>
              <a:off x="1271754" y="2148839"/>
              <a:ext cx="3361173" cy="2984863"/>
              <a:chOff x="723114" y="2148839"/>
              <a:chExt cx="3361173" cy="2984863"/>
            </a:xfrm>
          </p:grpSpPr>
          <p:sp>
            <p:nvSpPr>
              <p:cNvPr id="16" name="Can 15"/>
              <p:cNvSpPr/>
              <p:nvPr/>
            </p:nvSpPr>
            <p:spPr>
              <a:xfrm>
                <a:off x="1678576" y="2148839"/>
                <a:ext cx="2405711" cy="2984863"/>
              </a:xfrm>
              <a:prstGeom prst="can">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17" name="Block Arc 16"/>
              <p:cNvSpPr/>
              <p:nvPr/>
            </p:nvSpPr>
            <p:spPr>
              <a:xfrm rot="16200000">
                <a:off x="577790" y="2721972"/>
                <a:ext cx="2197825" cy="1907178"/>
              </a:xfrm>
              <a:prstGeom prst="blockArc">
                <a:avLst>
                  <a:gd name="adj1" fmla="val 10800000"/>
                  <a:gd name="adj2" fmla="val 97157"/>
                  <a:gd name="adj3" fmla="val 15392"/>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solidFill>
                    <a:schemeClr val="tx1"/>
                  </a:solidFill>
                </a:endParaRPr>
              </a:p>
            </p:txBody>
          </p:sp>
        </p:grpSp>
        <p:pic>
          <p:nvPicPr>
            <p:cNvPr id="15" name="Picture 14">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8985" y="2960637"/>
              <a:ext cx="1813837" cy="1813837"/>
            </a:xfrm>
            <a:prstGeom prst="rect">
              <a:avLst/>
            </a:prstGeom>
          </p:spPr>
        </p:pic>
      </p:grpSp>
    </p:spTree>
    <p:extLst>
      <p:ext uri="{BB962C8B-B14F-4D97-AF65-F5344CB8AC3E}">
        <p14:creationId xmlns:p14="http://schemas.microsoft.com/office/powerpoint/2010/main" val="3479509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268" y="68894"/>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516342" y="1476527"/>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1:55 </a:t>
            </a:r>
            <a:r>
              <a:rPr lang="en-US" sz="5400" b="1" dirty="0">
                <a:solidFill>
                  <a:srgbClr val="FEFEFE"/>
                </a:solidFill>
                <a:latin typeface="Calibri" panose="020F0502020204030204" pitchFamily="34" charset="0"/>
              </a:rPr>
              <a:t>P</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8" name="Footer Placeholder 3"/>
          <p:cNvSpPr>
            <a:spLocks noGrp="1"/>
          </p:cNvSpPr>
          <p:nvPr>
            <p:ph type="ftr" sz="quarter" idx="11"/>
          </p:nvPr>
        </p:nvSpPr>
        <p:spPr>
          <a:xfrm>
            <a:off x="1387890" y="6492875"/>
            <a:ext cx="9351514" cy="365125"/>
          </a:xfrm>
        </p:spPr>
        <p:txBody>
          <a:bodyPr/>
          <a:lstStyle/>
          <a:p>
            <a:pPr>
              <a:defRPr/>
            </a:pPr>
            <a:r>
              <a:rPr lang="en-US" dirty="0">
                <a:solidFill>
                  <a:schemeClr val="bg1">
                    <a:lumMod val="65000"/>
                  </a:schemeClr>
                </a:solidFill>
              </a:rPr>
              <a:t>Image credit: https://www.freepik.com/search?format=search&amp;last_filter=selection&amp;last_value=1&amp;query=astronaut%20coffee&amp;selection=1</a:t>
            </a:r>
          </a:p>
        </p:txBody>
      </p:sp>
      <p:pic>
        <p:nvPicPr>
          <p:cNvPr id="27650" name="Picture 2" descr="Free vector cute astronaut reading book with coffee cartoon vector icon illustration science education isol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710" y="1363716"/>
            <a:ext cx="4390039" cy="43900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1" name="Picture 10"/>
          <p:cNvPicPr>
            <a:picLocks noChangeAspect="1"/>
          </p:cNvPicPr>
          <p:nvPr/>
        </p:nvPicPr>
        <p:blipFill>
          <a:blip r:embed="rId5"/>
          <a:stretch>
            <a:fillRect/>
          </a:stretch>
        </p:blipFill>
        <p:spPr>
          <a:xfrm>
            <a:off x="7913322" y="4028439"/>
            <a:ext cx="1912306" cy="1904469"/>
          </a:xfrm>
          <a:prstGeom prst="rect">
            <a:avLst/>
          </a:prstGeom>
        </p:spPr>
      </p:pic>
      <p:sp>
        <p:nvSpPr>
          <p:cNvPr id="9" name="TextBox 8"/>
          <p:cNvSpPr txBox="1"/>
          <p:nvPr/>
        </p:nvSpPr>
        <p:spPr>
          <a:xfrm>
            <a:off x="7228031" y="5929338"/>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245075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4" name="Picture 3">
            <a:extLst>
              <a:ext uri="{FF2B5EF4-FFF2-40B4-BE49-F238E27FC236}">
                <a16:creationId xmlns:a16="http://schemas.microsoft.com/office/drawing/2014/main" id="{2C84BF3D-6E82-414A-F0CA-4009FDE1FBA4}"/>
              </a:ext>
            </a:extLst>
          </p:cNvPr>
          <p:cNvPicPr>
            <a:picLocks noChangeAspect="1"/>
          </p:cNvPicPr>
          <p:nvPr/>
        </p:nvPicPr>
        <p:blipFill rotWithShape="1">
          <a:blip r:embed="rId3"/>
          <a:srcRect t="1496" r="30259" b="29430"/>
          <a:stretch/>
        </p:blipFill>
        <p:spPr>
          <a:xfrm>
            <a:off x="0" y="-38795"/>
            <a:ext cx="12324547" cy="6896795"/>
          </a:xfrm>
          <a:prstGeom prst="rect">
            <a:avLst/>
          </a:prstGeom>
          <a:solidFill>
            <a:schemeClr val="tx1">
              <a:alpha val="53000"/>
            </a:schemeClr>
          </a:solidFill>
        </p:spPr>
      </p:pic>
      <p:sp>
        <p:nvSpPr>
          <p:cNvPr id="527" name="Google Shape;527;p45"/>
          <p:cNvSpPr txBox="1"/>
          <p:nvPr/>
        </p:nvSpPr>
        <p:spPr>
          <a:xfrm>
            <a:off x="-12700" y="-47998"/>
            <a:ext cx="11887200" cy="914400"/>
          </a:xfrm>
          <a:prstGeom prst="rect">
            <a:avLst/>
          </a:prstGeom>
          <a:noFill/>
          <a:ln>
            <a:noFill/>
          </a:ln>
        </p:spPr>
        <p:txBody>
          <a:bodyPr spcFirstLastPara="1" wrap="square" lIns="0" tIns="0" rIns="0" bIns="0" anchor="ctr" anchorCtr="0">
            <a:normAutofit/>
          </a:bodyPr>
          <a:lstStyle/>
          <a:p>
            <a:pPr marL="234950" marR="0" lvl="0" indent="682625" algn="l" defTabSz="914400" rtl="0" eaLnBrk="1" fontAlgn="auto" latinLnBrk="0" hangingPunct="1">
              <a:lnSpc>
                <a:spcPct val="90000"/>
              </a:lnSpc>
              <a:spcBef>
                <a:spcPts val="0"/>
              </a:spcBef>
              <a:spcAft>
                <a:spcPts val="0"/>
              </a:spcAft>
              <a:buClr>
                <a:srgbClr val="FFFFFF"/>
              </a:buClr>
              <a:buSzPts val="3200"/>
              <a:buFont typeface="Arial"/>
              <a:buNone/>
              <a:tabLst/>
              <a:defRPr/>
            </a:pPr>
            <a:r>
              <a:rPr kumimoji="0" lang="en-GB" sz="3500" b="1" i="0" u="none" strike="noStrike" kern="0" cap="none" spc="0" normalizeH="0" baseline="0" noProof="0" dirty="0" smtClean="0">
                <a:ln>
                  <a:noFill/>
                </a:ln>
                <a:solidFill>
                  <a:srgbClr val="FFFF00"/>
                </a:solidFill>
                <a:effectLst/>
                <a:uLnTx/>
                <a:uFillTx/>
                <a:latin typeface="Arial"/>
                <a:ea typeface="Arial"/>
                <a:cs typeface="Arial"/>
                <a:sym typeface="Arial"/>
              </a:rPr>
              <a:t>The Planning Committee</a:t>
            </a:r>
            <a:endParaRPr sz="3500" b="1" dirty="0">
              <a:solidFill>
                <a:srgbClr val="FFFF00"/>
              </a:solidFill>
              <a:latin typeface="+mj-lt"/>
              <a:cs typeface="Arial"/>
              <a:sym typeface="Arial"/>
            </a:endParaRPr>
          </a:p>
        </p:txBody>
      </p:sp>
      <p:pic>
        <p:nvPicPr>
          <p:cNvPr id="3" name="Google Shape;515;p44" descr="A picture containing drawing&#10;&#10;Description automatically generated">
            <a:extLst>
              <a:ext uri="{FF2B5EF4-FFF2-40B4-BE49-F238E27FC236}">
                <a16:creationId xmlns:a16="http://schemas.microsoft.com/office/drawing/2014/main" id="{00957F28-ADCA-CF5F-E69F-F17E053E014D}"/>
              </a:ext>
            </a:extLst>
          </p:cNvPr>
          <p:cNvPicPr preferRelativeResize="0"/>
          <p:nvPr/>
        </p:nvPicPr>
        <p:blipFill rotWithShape="1">
          <a:blip r:embed="rId4">
            <a:alphaModFix/>
          </a:blip>
          <a:srcRect/>
          <a:stretch/>
        </p:blipFill>
        <p:spPr>
          <a:xfrm>
            <a:off x="196337" y="170498"/>
            <a:ext cx="595552" cy="640080"/>
          </a:xfrm>
          <a:prstGeom prst="rect">
            <a:avLst/>
          </a:prstGeom>
          <a:noFill/>
          <a:ln>
            <a:noFill/>
          </a:ln>
        </p:spPr>
      </p:pic>
      <p:pic>
        <p:nvPicPr>
          <p:cNvPr id="5" name="Picture 4">
            <a:extLst>
              <a:ext uri="{FF2B5EF4-FFF2-40B4-BE49-F238E27FC236}">
                <a16:creationId xmlns:a16="http://schemas.microsoft.com/office/drawing/2014/main" id="{F5A5CBBD-EEFA-6597-631A-C88798E1431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700" y="6236318"/>
            <a:ext cx="2765149" cy="640080"/>
          </a:xfrm>
          <a:prstGeom prst="rect">
            <a:avLst/>
          </a:prstGeom>
          <a:effectLst>
            <a:outerShdw blurRad="50800" dir="2700000" algn="tl" rotWithShape="0">
              <a:prstClr val="black">
                <a:alpha val="40000"/>
              </a:prstClr>
            </a:outerShdw>
          </a:effectLst>
        </p:spPr>
      </p:pic>
      <p:sp>
        <p:nvSpPr>
          <p:cNvPr id="9" name="TextBox 8">
            <a:extLst>
              <a:ext uri="{FF2B5EF4-FFF2-40B4-BE49-F238E27FC236}">
                <a16:creationId xmlns:a16="http://schemas.microsoft.com/office/drawing/2014/main" id="{2346C4E2-8986-9F6F-795E-60B3E93C1CA9}"/>
              </a:ext>
            </a:extLst>
          </p:cNvPr>
          <p:cNvSpPr txBox="1"/>
          <p:nvPr/>
        </p:nvSpPr>
        <p:spPr>
          <a:xfrm>
            <a:off x="4209037" y="1023669"/>
            <a:ext cx="3852337" cy="830997"/>
          </a:xfrm>
          <a:prstGeom prst="rect">
            <a:avLst/>
          </a:prstGeom>
          <a:noFill/>
          <a:ln w="1905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FF00"/>
                </a:solidFill>
                <a:latin typeface="Gentona Light" pitchFamily="2" charset="77"/>
              </a:rPr>
              <a:t>Johns Hopkins University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FF00"/>
                </a:solidFill>
                <a:latin typeface="Gentona Light" pitchFamily="2" charset="77"/>
              </a:rPr>
              <a:t>Applied </a:t>
            </a:r>
            <a:r>
              <a:rPr lang="en-US" sz="2400" dirty="0">
                <a:solidFill>
                  <a:srgbClr val="FFFF00"/>
                </a:solidFill>
                <a:latin typeface="Gentona Light" pitchFamily="2" charset="77"/>
              </a:rPr>
              <a:t>Physics Laboratory</a:t>
            </a:r>
          </a:p>
        </p:txBody>
      </p:sp>
      <p:sp>
        <p:nvSpPr>
          <p:cNvPr id="12" name="AutoShape 2" descr="https://mysite.jhuapl.edu/User%20Photos/Profile%20Pictures/SRINIAV1_LThumb.jpg?t=63682807206">
            <a:extLst>
              <a:ext uri="{FF2B5EF4-FFF2-40B4-BE49-F238E27FC236}">
                <a16:creationId xmlns:a16="http://schemas.microsoft.com/office/drawing/2014/main" id="{866CBB0F-541C-6B9A-157C-D485F0C4DC35}"/>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aphicFrame>
        <p:nvGraphicFramePr>
          <p:cNvPr id="19" name="Chart 18">
            <a:extLst>
              <a:ext uri="{FF2B5EF4-FFF2-40B4-BE49-F238E27FC236}">
                <a16:creationId xmlns:a16="http://schemas.microsoft.com/office/drawing/2014/main" id="{13D31C9E-FE6A-A10D-EB4B-92376C7DF0C9}"/>
              </a:ext>
            </a:extLst>
          </p:cNvPr>
          <p:cNvGraphicFramePr>
            <a:graphicFrameLocks/>
          </p:cNvGraphicFramePr>
          <p:nvPr/>
        </p:nvGraphicFramePr>
        <p:xfrm>
          <a:off x="3652543" y="3406549"/>
          <a:ext cx="4265790" cy="2994250"/>
        </p:xfrm>
        <a:graphic>
          <a:graphicData uri="http://schemas.openxmlformats.org/drawingml/2006/chart">
            <c:chart xmlns:c="http://schemas.openxmlformats.org/drawingml/2006/chart" xmlns:r="http://schemas.openxmlformats.org/officeDocument/2006/relationships" r:id="rId6"/>
          </a:graphicData>
        </a:graphic>
      </p:graphicFrame>
      <p:grpSp>
        <p:nvGrpSpPr>
          <p:cNvPr id="18" name="Group 17"/>
          <p:cNvGrpSpPr/>
          <p:nvPr/>
        </p:nvGrpSpPr>
        <p:grpSpPr>
          <a:xfrm>
            <a:off x="2678107" y="2026561"/>
            <a:ext cx="1435525" cy="1875289"/>
            <a:chOff x="2303532" y="1968458"/>
            <a:chExt cx="1435525" cy="1875289"/>
          </a:xfrm>
        </p:grpSpPr>
        <p:sp>
          <p:nvSpPr>
            <p:cNvPr id="11" name="Rectangle 10">
              <a:extLst>
                <a:ext uri="{FF2B5EF4-FFF2-40B4-BE49-F238E27FC236}">
                  <a16:creationId xmlns:a16="http://schemas.microsoft.com/office/drawing/2014/main" id="{C6C4E3BC-A774-6C0D-AB96-0F5B1E1BAE99}"/>
                </a:ext>
              </a:extLst>
            </p:cNvPr>
            <p:cNvSpPr/>
            <p:nvPr/>
          </p:nvSpPr>
          <p:spPr>
            <a:xfrm>
              <a:off x="2303532" y="3258972"/>
              <a:ext cx="143552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pple-system"/>
                  <a:ea typeface="+mn-ea"/>
                  <a:cs typeface="+mn-cs"/>
                </a:rPr>
                <a:t>Jibu Abraham</a:t>
              </a:r>
              <a:endParaRPr kumimoji="0" lang="en-US" sz="1600" b="1" i="0" u="none" strike="noStrike" kern="1200" cap="none" spc="0" normalizeH="0" baseline="0" noProof="0" dirty="0">
                <a:ln>
                  <a:noFill/>
                </a:ln>
                <a:solidFill>
                  <a:srgbClr val="FFFFFF"/>
                </a:solidFill>
                <a:effectLst/>
                <a:uLnTx/>
                <a:uFillTx/>
                <a:latin typeface="-apple-system"/>
                <a:ea typeface="+mn-ea"/>
                <a:cs typeface="+mn-cs"/>
              </a:endParaRPr>
            </a:p>
          </p:txBody>
        </p:sp>
        <p:pic>
          <p:nvPicPr>
            <p:cNvPr id="17" name="Picture 2" descr="https://lsic.jhuapl.edu/uploadedDocs/team/836-ABRAHJV1_LThum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0048" y="1968458"/>
              <a:ext cx="1262495" cy="12624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5395629" y="2018449"/>
            <a:ext cx="1430574" cy="1861798"/>
            <a:chOff x="9170052" y="1912402"/>
            <a:chExt cx="1430574" cy="1861798"/>
          </a:xfrm>
        </p:grpSpPr>
        <p:sp>
          <p:nvSpPr>
            <p:cNvPr id="8" name="Rectangle 7">
              <a:extLst>
                <a:ext uri="{FF2B5EF4-FFF2-40B4-BE49-F238E27FC236}">
                  <a16:creationId xmlns:a16="http://schemas.microsoft.com/office/drawing/2014/main" id="{81A92DC1-63D4-C21C-4560-EC44F1FEE086}"/>
                </a:ext>
              </a:extLst>
            </p:cNvPr>
            <p:cNvSpPr/>
            <p:nvPr/>
          </p:nvSpPr>
          <p:spPr>
            <a:xfrm>
              <a:off x="9170052" y="3189425"/>
              <a:ext cx="143057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pple-system"/>
                  <a:ea typeface="+mn-ea"/>
                  <a:cs typeface="+mn-cs"/>
                </a:rPr>
                <a:t>Sarah</a:t>
              </a:r>
              <a:r>
                <a:rPr kumimoji="0" lang="en-US" sz="1600" b="1" i="0" u="none" strike="noStrike" kern="1200" cap="none" spc="0" normalizeH="0" noProof="0" dirty="0" smtClean="0">
                  <a:ln>
                    <a:noFill/>
                  </a:ln>
                  <a:solidFill>
                    <a:srgbClr val="FFFFFF"/>
                  </a:solidFill>
                  <a:effectLst/>
                  <a:uLnTx/>
                  <a:uFillTx/>
                  <a:latin typeface="-apple-system"/>
                  <a:ea typeface="+mn-ea"/>
                  <a:cs typeface="+mn-cs"/>
                </a:rPr>
                <a:t> Hasnain</a:t>
              </a:r>
              <a:endParaRPr kumimoji="0" lang="en-US" sz="1600" b="1" i="0" u="none" strike="noStrike" kern="1200" cap="none" spc="0" normalizeH="0" baseline="0" noProof="0" dirty="0">
                <a:ln>
                  <a:noFill/>
                </a:ln>
                <a:solidFill>
                  <a:srgbClr val="FFFFFF"/>
                </a:solidFill>
                <a:effectLst/>
                <a:uLnTx/>
                <a:uFillTx/>
                <a:latin typeface="-apple-system"/>
                <a:ea typeface="+mn-ea"/>
                <a:cs typeface="+mn-cs"/>
              </a:endParaRPr>
            </a:p>
          </p:txBody>
        </p:sp>
        <p:pic>
          <p:nvPicPr>
            <p:cNvPr id="1028" name="Picture 4" descr="https://lsic.jhuapl.edu/uploadedDocs/team/1113-Hasnai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53099" y="1912402"/>
              <a:ext cx="1277023" cy="12770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a:off x="8138845" y="2018449"/>
            <a:ext cx="1405694" cy="1930328"/>
            <a:chOff x="6422854" y="1971522"/>
            <a:chExt cx="1405694" cy="1930328"/>
          </a:xfrm>
        </p:grpSpPr>
        <p:sp>
          <p:nvSpPr>
            <p:cNvPr id="36" name="Rectangle 35">
              <a:extLst>
                <a:ext uri="{FF2B5EF4-FFF2-40B4-BE49-F238E27FC236}">
                  <a16:creationId xmlns:a16="http://schemas.microsoft.com/office/drawing/2014/main" id="{59CD5559-7174-12D5-6E1F-13C51F171527}"/>
                </a:ext>
              </a:extLst>
            </p:cNvPr>
            <p:cNvSpPr/>
            <p:nvPr/>
          </p:nvSpPr>
          <p:spPr>
            <a:xfrm>
              <a:off x="6509368" y="3317075"/>
              <a:ext cx="122120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pple-system"/>
                  <a:ea typeface="+mn-ea"/>
                  <a:cs typeface="+mn-cs"/>
                </a:rPr>
                <a:t>Mario Lento</a:t>
              </a:r>
              <a:endParaRPr kumimoji="0" lang="en-US" sz="1600" b="1" i="0" u="none" strike="noStrike" kern="1200" cap="none" spc="0" normalizeH="0" baseline="0" noProof="0" dirty="0">
                <a:ln>
                  <a:noFill/>
                </a:ln>
                <a:solidFill>
                  <a:srgbClr val="FFFFFF"/>
                </a:solidFill>
                <a:effectLst/>
                <a:uLnTx/>
                <a:uFillTx/>
                <a:latin typeface="-apple-system"/>
                <a:ea typeface="+mn-ea"/>
                <a:cs typeface="+mn-cs"/>
              </a:endParaRPr>
            </a:p>
          </p:txBody>
        </p:sp>
        <p:pic>
          <p:nvPicPr>
            <p:cNvPr id="1034" name="Picture 10" descr="https://lsic.jhuapl.edu/uploadedDocs/team/1681-Lento_Mario_00108560_6173-goodfilter.jpg"/>
            <p:cNvPicPr>
              <a:picLocks noChangeAspect="1" noChangeArrowheads="1"/>
            </p:cNvPicPr>
            <p:nvPr/>
          </p:nvPicPr>
          <p:blipFill rotWithShape="1">
            <a:blip r:embed="rId9">
              <a:extLst>
                <a:ext uri="{28A0092B-C50C-407E-A947-70E740481C1C}">
                  <a14:useLocalDpi xmlns:a14="http://schemas.microsoft.com/office/drawing/2010/main" val="0"/>
                </a:ext>
              </a:extLst>
            </a:blip>
            <a:srcRect b="26329"/>
            <a:stretch/>
          </p:blipFill>
          <p:spPr bwMode="auto">
            <a:xfrm>
              <a:off x="6422854" y="1971522"/>
              <a:ext cx="1405694" cy="1339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6841282" y="4084081"/>
            <a:ext cx="1297563" cy="1902447"/>
            <a:chOff x="8263532" y="1977799"/>
            <a:chExt cx="1297563" cy="1902447"/>
          </a:xfrm>
        </p:grpSpPr>
        <p:sp>
          <p:nvSpPr>
            <p:cNvPr id="37" name="Rectangle 36">
              <a:extLst>
                <a:ext uri="{FF2B5EF4-FFF2-40B4-BE49-F238E27FC236}">
                  <a16:creationId xmlns:a16="http://schemas.microsoft.com/office/drawing/2014/main" id="{59CD5559-7174-12D5-6E1F-13C51F171527}"/>
                </a:ext>
              </a:extLst>
            </p:cNvPr>
            <p:cNvSpPr/>
            <p:nvPr/>
          </p:nvSpPr>
          <p:spPr>
            <a:xfrm>
              <a:off x="8341002" y="3295471"/>
              <a:ext cx="114262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pple-system"/>
                  <a:ea typeface="+mn-ea"/>
                  <a:cs typeface="+mn-cs"/>
                </a:rPr>
                <a:t>Stacy Teng</a:t>
              </a:r>
              <a:endParaRPr kumimoji="0" lang="en-US" sz="1600" b="1" i="0" u="none" strike="noStrike" kern="1200" cap="none" spc="0" normalizeH="0" baseline="0" noProof="0" dirty="0">
                <a:ln>
                  <a:noFill/>
                </a:ln>
                <a:solidFill>
                  <a:srgbClr val="FFFFFF"/>
                </a:solidFill>
                <a:effectLst/>
                <a:uLnTx/>
                <a:uFillTx/>
                <a:latin typeface="-apple-system"/>
                <a:ea typeface="+mn-ea"/>
                <a:cs typeface="+mn-cs"/>
              </a:endParaRPr>
            </a:p>
          </p:txBody>
        </p:sp>
        <p:pic>
          <p:nvPicPr>
            <p:cNvPr id="1036" name="Picture 12" descr="https://lsic.jhuapl.edu/uploadedDocs/team/1134-TENGSH1_LThumb.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63532" y="1977799"/>
              <a:ext cx="1297563" cy="13331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1357552" y="4084081"/>
            <a:ext cx="1338052" cy="1851188"/>
            <a:chOff x="905215" y="1962863"/>
            <a:chExt cx="1338052" cy="1851188"/>
          </a:xfrm>
        </p:grpSpPr>
        <p:sp>
          <p:nvSpPr>
            <p:cNvPr id="35" name="Rectangle 34">
              <a:extLst>
                <a:ext uri="{FF2B5EF4-FFF2-40B4-BE49-F238E27FC236}">
                  <a16:creationId xmlns:a16="http://schemas.microsoft.com/office/drawing/2014/main" id="{59CD5559-7174-12D5-6E1F-13C51F171527}"/>
                </a:ext>
              </a:extLst>
            </p:cNvPr>
            <p:cNvSpPr/>
            <p:nvPr/>
          </p:nvSpPr>
          <p:spPr>
            <a:xfrm>
              <a:off x="905215" y="3229276"/>
              <a:ext cx="133805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noProof="0" dirty="0" smtClean="0">
                  <a:solidFill>
                    <a:srgbClr val="FFFFFF"/>
                  </a:solidFill>
                  <a:latin typeface="-apple-system"/>
                </a:rPr>
                <a:t>Kratina MacKay</a:t>
              </a:r>
              <a:endParaRPr kumimoji="0" lang="en-US" sz="1600" b="1" i="0" u="none" strike="noStrike" kern="1200" cap="none" spc="0" normalizeH="0" baseline="0" noProof="0" dirty="0">
                <a:ln>
                  <a:noFill/>
                </a:ln>
                <a:solidFill>
                  <a:srgbClr val="FFFFFF"/>
                </a:solidFill>
                <a:effectLst/>
                <a:uLnTx/>
                <a:uFillTx/>
                <a:latin typeface="-apple-system"/>
                <a:ea typeface="+mn-ea"/>
                <a:cs typeface="+mn-cs"/>
              </a:endParaRPr>
            </a:p>
          </p:txBody>
        </p:sp>
        <p:pic>
          <p:nvPicPr>
            <p:cNvPr id="1038" name="Picture 14" descr="https://mysite.jhuapl.edu/User%20Photos/Profile%20Pictures/mackakm1_LThumb.jpg"/>
            <p:cNvPicPr>
              <a:picLocks noChangeAspect="1" noChangeArrowheads="1"/>
            </p:cNvPicPr>
            <p:nvPr/>
          </p:nvPicPr>
          <p:blipFill rotWithShape="1">
            <a:blip r:embed="rId11">
              <a:extLst>
                <a:ext uri="{28A0092B-C50C-407E-A947-70E740481C1C}">
                  <a14:useLocalDpi xmlns:a14="http://schemas.microsoft.com/office/drawing/2010/main" val="0"/>
                </a:ext>
              </a:extLst>
            </a:blip>
            <a:srcRect b="28912"/>
            <a:stretch/>
          </p:blipFill>
          <p:spPr bwMode="auto">
            <a:xfrm>
              <a:off x="922421" y="1962863"/>
              <a:ext cx="1303640" cy="12753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p:cNvGrpSpPr/>
          <p:nvPr/>
        </p:nvGrpSpPr>
        <p:grpSpPr>
          <a:xfrm>
            <a:off x="9496397" y="4084081"/>
            <a:ext cx="1350752" cy="1902447"/>
            <a:chOff x="5347593" y="4215164"/>
            <a:chExt cx="1350752" cy="1902447"/>
          </a:xfrm>
        </p:grpSpPr>
        <p:sp>
          <p:nvSpPr>
            <p:cNvPr id="15" name="Rectangle 14">
              <a:extLst>
                <a:ext uri="{FF2B5EF4-FFF2-40B4-BE49-F238E27FC236}">
                  <a16:creationId xmlns:a16="http://schemas.microsoft.com/office/drawing/2014/main" id="{59CD5559-7174-12D5-6E1F-13C51F171527}"/>
                </a:ext>
              </a:extLst>
            </p:cNvPr>
            <p:cNvSpPr/>
            <p:nvPr/>
          </p:nvSpPr>
          <p:spPr>
            <a:xfrm>
              <a:off x="5347593" y="5532836"/>
              <a:ext cx="133805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pple-system"/>
                  <a:ea typeface="+mn-ea"/>
                  <a:cs typeface="+mn-cs"/>
                </a:rPr>
                <a:t>Alhassan Yasin</a:t>
              </a:r>
              <a:endParaRPr kumimoji="0" lang="en-US" sz="1600" b="1" i="0" u="none" strike="noStrike" kern="1200" cap="none" spc="0" normalizeH="0" baseline="0" noProof="0" dirty="0">
                <a:ln>
                  <a:noFill/>
                </a:ln>
                <a:solidFill>
                  <a:srgbClr val="FFFFFF"/>
                </a:solidFill>
                <a:effectLst/>
                <a:uLnTx/>
                <a:uFillTx/>
                <a:latin typeface="-apple-system"/>
                <a:ea typeface="+mn-ea"/>
                <a:cs typeface="+mn-cs"/>
              </a:endParaRPr>
            </a:p>
          </p:txBody>
        </p:sp>
        <p:pic>
          <p:nvPicPr>
            <p:cNvPr id="45" name="Picture 44"/>
            <p:cNvPicPr/>
            <p:nvPr/>
          </p:nvPicPr>
          <p:blipFill rotWithShape="1">
            <a:blip r:embed="rId12" cstate="print">
              <a:extLst>
                <a:ext uri="{28A0092B-C50C-407E-A947-70E740481C1C}">
                  <a14:useLocalDpi xmlns:a14="http://schemas.microsoft.com/office/drawing/2010/main" val="0"/>
                </a:ext>
              </a:extLst>
            </a:blip>
            <a:srcRect l="268" t="8020" r="-350" b="6993"/>
            <a:stretch/>
          </p:blipFill>
          <p:spPr bwMode="auto">
            <a:xfrm>
              <a:off x="5392199" y="4215164"/>
              <a:ext cx="1306146" cy="1330227"/>
            </a:xfrm>
            <a:prstGeom prst="rect">
              <a:avLst/>
            </a:prstGeom>
            <a:noFill/>
            <a:ln>
              <a:noFill/>
            </a:ln>
            <a:extLst>
              <a:ext uri="{53640926-AAD7-44D8-BBD7-CCE9431645EC}">
                <a14:shadowObscured xmlns:a14="http://schemas.microsoft.com/office/drawing/2010/main"/>
              </a:ext>
            </a:extLst>
          </p:spPr>
        </p:pic>
      </p:grpSp>
      <p:grpSp>
        <p:nvGrpSpPr>
          <p:cNvPr id="39" name="Group 38"/>
          <p:cNvGrpSpPr/>
          <p:nvPr/>
        </p:nvGrpSpPr>
        <p:grpSpPr>
          <a:xfrm>
            <a:off x="4053156" y="4117926"/>
            <a:ext cx="1430574" cy="1923691"/>
            <a:chOff x="7675518" y="3675516"/>
            <a:chExt cx="1430574" cy="1923691"/>
          </a:xfrm>
        </p:grpSpPr>
        <p:sp>
          <p:nvSpPr>
            <p:cNvPr id="14" name="Rectangle 13">
              <a:extLst>
                <a:ext uri="{FF2B5EF4-FFF2-40B4-BE49-F238E27FC236}">
                  <a16:creationId xmlns:a16="http://schemas.microsoft.com/office/drawing/2014/main" id="{7AD88096-BB6C-18D9-FF35-1DECC308F86A}"/>
                </a:ext>
              </a:extLst>
            </p:cNvPr>
            <p:cNvSpPr/>
            <p:nvPr/>
          </p:nvSpPr>
          <p:spPr>
            <a:xfrm>
              <a:off x="7675518" y="5014432"/>
              <a:ext cx="143057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pple-system"/>
                  <a:ea typeface="+mn-ea"/>
                  <a:cs typeface="+mn-cs"/>
                </a:rPr>
                <a:t>Danielle Mortensen</a:t>
              </a:r>
              <a:endParaRPr kumimoji="0" lang="en-US" sz="1600" b="1" i="0" u="none" strike="noStrike" kern="1200" cap="none" spc="0" normalizeH="0" baseline="0" noProof="0" dirty="0">
                <a:ln>
                  <a:noFill/>
                </a:ln>
                <a:solidFill>
                  <a:srgbClr val="FFFFFF"/>
                </a:solidFill>
                <a:effectLst/>
                <a:uLnTx/>
                <a:uFillTx/>
                <a:latin typeface="-apple-system"/>
                <a:ea typeface="+mn-ea"/>
                <a:cs typeface="+mn-cs"/>
              </a:endParaRPr>
            </a:p>
          </p:txBody>
        </p:sp>
        <p:pic>
          <p:nvPicPr>
            <p:cNvPr id="38" name="Picture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25712" y="3675516"/>
              <a:ext cx="1330187" cy="1362337"/>
            </a:xfrm>
            <a:prstGeom prst="rect">
              <a:avLst/>
            </a:prstGeom>
          </p:spPr>
        </p:pic>
      </p:grpSp>
    </p:spTree>
    <p:extLst>
      <p:ext uri="{BB962C8B-B14F-4D97-AF65-F5344CB8AC3E}">
        <p14:creationId xmlns:p14="http://schemas.microsoft.com/office/powerpoint/2010/main" val="3690095381"/>
      </p:ext>
    </p:extLst>
  </p:cSld>
  <p:clrMapOvr>
    <a:masterClrMapping/>
  </p:clrMapOvr>
  <mc:AlternateContent xmlns:mc="http://schemas.openxmlformats.org/markup-compatibility/2006" xmlns:p14="http://schemas.microsoft.com/office/powerpoint/2010/main">
    <mc:Choice Requires="p14">
      <p:transition spd="slow" p14:dur="2000" advTm="23836"/>
    </mc:Choice>
    <mc:Fallback xmlns="">
      <p:transition spd="slow" advTm="2383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0393" y="930166"/>
            <a:ext cx="10507717" cy="553998"/>
          </a:xfrm>
          <a:prstGeom prst="rect">
            <a:avLst/>
          </a:prstGeom>
          <a:noFill/>
          <a:ln w="19050">
            <a:noFill/>
          </a:ln>
        </p:spPr>
        <p:txBody>
          <a:bodyPr wrap="square" rtlCol="0">
            <a:spAutoFit/>
          </a:bodyPr>
          <a:lstStyle/>
          <a:p>
            <a:pPr algn="ctr"/>
            <a:r>
              <a:rPr lang="en-US" sz="3000" b="1" dirty="0" smtClean="0">
                <a:solidFill>
                  <a:schemeClr val="bg1"/>
                </a:solidFill>
              </a:rPr>
              <a:t>Session 2: Collaborative Systems</a:t>
            </a:r>
          </a:p>
        </p:txBody>
      </p:sp>
      <p:sp>
        <p:nvSpPr>
          <p:cNvPr id="3" name="TextBox 2"/>
          <p:cNvSpPr txBox="1"/>
          <p:nvPr/>
        </p:nvSpPr>
        <p:spPr>
          <a:xfrm>
            <a:off x="254876" y="5891766"/>
            <a:ext cx="5184228" cy="400110"/>
          </a:xfrm>
          <a:prstGeom prst="rect">
            <a:avLst/>
          </a:prstGeom>
          <a:noFill/>
          <a:ln w="19050">
            <a:noFill/>
          </a:ln>
        </p:spPr>
        <p:txBody>
          <a:bodyPr wrap="square" rtlCol="0">
            <a:spAutoFit/>
          </a:bodyPr>
          <a:lstStyle/>
          <a:p>
            <a:pPr algn="ctr"/>
            <a:r>
              <a:rPr lang="en-US" sz="2000" b="1" dirty="0" smtClean="0">
                <a:solidFill>
                  <a:schemeClr val="bg1"/>
                </a:solidFill>
              </a:rPr>
              <a:t>Facilitator: Sarah Hasnain (JHU/APL)</a:t>
            </a:r>
          </a:p>
        </p:txBody>
      </p:sp>
    </p:spTree>
    <p:extLst>
      <p:ext uri="{BB962C8B-B14F-4D97-AF65-F5344CB8AC3E}">
        <p14:creationId xmlns:p14="http://schemas.microsoft.com/office/powerpoint/2010/main" val="26961418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Panel Discussion 2</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190500" y="5341984"/>
            <a:ext cx="3527968"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Edward Chow (NASA)</a:t>
            </a:r>
          </a:p>
        </p:txBody>
      </p:sp>
      <p:sp>
        <p:nvSpPr>
          <p:cNvPr id="6" name="TextBox 5">
            <a:extLst>
              <a:ext uri="{FF2B5EF4-FFF2-40B4-BE49-F238E27FC236}">
                <a16:creationId xmlns:a16="http://schemas.microsoft.com/office/drawing/2014/main" id="{F958E70F-13FD-A1BC-79F1-C95246743A63}"/>
              </a:ext>
            </a:extLst>
          </p:cNvPr>
          <p:cNvSpPr txBox="1"/>
          <p:nvPr/>
        </p:nvSpPr>
        <p:spPr>
          <a:xfrm>
            <a:off x="4031975" y="5366940"/>
            <a:ext cx="4053485"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Grace Gao (Stanford)</a:t>
            </a:r>
          </a:p>
        </p:txBody>
      </p:sp>
      <p:sp>
        <p:nvSpPr>
          <p:cNvPr id="7" name="TextBox 6">
            <a:extLst>
              <a:ext uri="{FF2B5EF4-FFF2-40B4-BE49-F238E27FC236}">
                <a16:creationId xmlns:a16="http://schemas.microsoft.com/office/drawing/2014/main" id="{F958E70F-13FD-A1BC-79F1-C95246743A63}"/>
              </a:ext>
            </a:extLst>
          </p:cNvPr>
          <p:cNvSpPr txBox="1"/>
          <p:nvPr/>
        </p:nvSpPr>
        <p:spPr>
          <a:xfrm>
            <a:off x="8314171" y="5366940"/>
            <a:ext cx="3666905"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Julie Obenauer-Motley (JHU/APL)</a:t>
            </a:r>
          </a:p>
        </p:txBody>
      </p:sp>
      <p:pic>
        <p:nvPicPr>
          <p:cNvPr id="10" name="Picture 9"/>
          <p:cNvPicPr/>
          <p:nvPr/>
        </p:nvPicPr>
        <p:blipFill rotWithShape="1">
          <a:blip r:embed="rId4" cstate="print">
            <a:extLst>
              <a:ext uri="{28A0092B-C50C-407E-A947-70E740481C1C}">
                <a14:useLocalDpi xmlns:a14="http://schemas.microsoft.com/office/drawing/2010/main" val="0"/>
              </a:ext>
            </a:extLst>
          </a:blip>
          <a:srcRect l="10639" t="4302" r="10755" b="20615"/>
          <a:stretch/>
        </p:blipFill>
        <p:spPr bwMode="auto">
          <a:xfrm>
            <a:off x="461324" y="1274518"/>
            <a:ext cx="2989131" cy="3968361"/>
          </a:xfrm>
          <a:prstGeom prst="rect">
            <a:avLst/>
          </a:prstGeom>
          <a:noFill/>
          <a:ln>
            <a:noFill/>
          </a:ln>
          <a:extLst>
            <a:ext uri="{53640926-AAD7-44D8-BBD7-CCE9431645EC}">
              <a14:shadowObscured xmlns:a14="http://schemas.microsoft.com/office/drawing/2010/main"/>
            </a:ext>
          </a:extLst>
        </p:spPr>
      </p:pic>
      <p:pic>
        <p:nvPicPr>
          <p:cNvPr id="11" name="Picture 10"/>
          <p:cNvPicPr/>
          <p:nvPr/>
        </p:nvPicPr>
        <p:blipFill>
          <a:blip r:embed="rId5">
            <a:extLst>
              <a:ext uri="{28A0092B-C50C-407E-A947-70E740481C1C}">
                <a14:useLocalDpi xmlns:a14="http://schemas.microsoft.com/office/drawing/2010/main" val="0"/>
              </a:ext>
            </a:extLst>
          </a:blip>
          <a:stretch>
            <a:fillRect/>
          </a:stretch>
        </p:blipFill>
        <p:spPr bwMode="auto">
          <a:xfrm>
            <a:off x="4629969" y="1938710"/>
            <a:ext cx="2852396" cy="2852396"/>
          </a:xfrm>
          <a:prstGeom prst="rect">
            <a:avLst/>
          </a:prstGeom>
          <a:noFill/>
          <a:ln>
            <a:noFill/>
          </a:ln>
        </p:spPr>
      </p:pic>
      <p:pic>
        <p:nvPicPr>
          <p:cNvPr id="12" name="Picture 11" descr="U:\Project_Notes\Brookings\obenajf1_LThumb.jpg"/>
          <p:cNvPicPr/>
          <p:nvPr/>
        </p:nvPicPr>
        <p:blipFill>
          <a:blip r:embed="rId6">
            <a:extLst>
              <a:ext uri="{28A0092B-C50C-407E-A947-70E740481C1C}">
                <a14:useLocalDpi xmlns:a14="http://schemas.microsoft.com/office/drawing/2010/main" val="0"/>
              </a:ext>
            </a:extLst>
          </a:blip>
          <a:srcRect/>
          <a:stretch>
            <a:fillRect/>
          </a:stretch>
        </p:blipFill>
        <p:spPr bwMode="auto">
          <a:xfrm>
            <a:off x="8389329" y="1606614"/>
            <a:ext cx="3516588" cy="3516588"/>
          </a:xfrm>
          <a:prstGeom prst="rect">
            <a:avLst/>
          </a:prstGeom>
          <a:noFill/>
          <a:ln>
            <a:noFill/>
          </a:ln>
        </p:spPr>
      </p:pic>
      <p:sp>
        <p:nvSpPr>
          <p:cNvPr id="15" name="TextBox 14"/>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2: Collaborative Systems</a:t>
            </a:r>
          </a:p>
        </p:txBody>
      </p:sp>
    </p:spTree>
    <p:extLst>
      <p:ext uri="{BB962C8B-B14F-4D97-AF65-F5344CB8AC3E}">
        <p14:creationId xmlns:p14="http://schemas.microsoft.com/office/powerpoint/2010/main" val="15833559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268" y="113857"/>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484811" y="1481088"/>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2:45 </a:t>
            </a:r>
            <a:r>
              <a:rPr lang="en-US" sz="5400" b="1" dirty="0">
                <a:solidFill>
                  <a:srgbClr val="FEFEFE"/>
                </a:solidFill>
                <a:latin typeface="Calibri" panose="020F0502020204030204" pitchFamily="34" charset="0"/>
              </a:rPr>
              <a:t>P</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1" name="Picture 10"/>
          <p:cNvPicPr>
            <a:picLocks noChangeAspect="1"/>
          </p:cNvPicPr>
          <p:nvPr/>
        </p:nvPicPr>
        <p:blipFill>
          <a:blip r:embed="rId4"/>
          <a:stretch>
            <a:fillRect/>
          </a:stretch>
        </p:blipFill>
        <p:spPr>
          <a:xfrm>
            <a:off x="7913322" y="4028439"/>
            <a:ext cx="1912306" cy="1904469"/>
          </a:xfrm>
          <a:prstGeom prst="rect">
            <a:avLst/>
          </a:prstGeom>
        </p:spPr>
      </p:pic>
      <p:grpSp>
        <p:nvGrpSpPr>
          <p:cNvPr id="9" name="Group 8"/>
          <p:cNvGrpSpPr/>
          <p:nvPr/>
        </p:nvGrpSpPr>
        <p:grpSpPr>
          <a:xfrm>
            <a:off x="1271754" y="2148839"/>
            <a:ext cx="3361173" cy="2984863"/>
            <a:chOff x="1271754" y="2148839"/>
            <a:chExt cx="3361173" cy="2984863"/>
          </a:xfrm>
        </p:grpSpPr>
        <p:grpSp>
          <p:nvGrpSpPr>
            <p:cNvPr id="14" name="Group 13"/>
            <p:cNvGrpSpPr/>
            <p:nvPr/>
          </p:nvGrpSpPr>
          <p:grpSpPr>
            <a:xfrm>
              <a:off x="1271754" y="2148839"/>
              <a:ext cx="3361173" cy="2984863"/>
              <a:chOff x="723114" y="2148839"/>
              <a:chExt cx="3361173" cy="2984863"/>
            </a:xfrm>
          </p:grpSpPr>
          <p:sp>
            <p:nvSpPr>
              <p:cNvPr id="16" name="Can 15"/>
              <p:cNvSpPr/>
              <p:nvPr/>
            </p:nvSpPr>
            <p:spPr>
              <a:xfrm>
                <a:off x="1678576" y="2148839"/>
                <a:ext cx="2405711" cy="2984863"/>
              </a:xfrm>
              <a:prstGeom prst="can">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17" name="Block Arc 16"/>
              <p:cNvSpPr/>
              <p:nvPr/>
            </p:nvSpPr>
            <p:spPr>
              <a:xfrm rot="16200000">
                <a:off x="577790" y="2721972"/>
                <a:ext cx="2197825" cy="1907178"/>
              </a:xfrm>
              <a:prstGeom prst="blockArc">
                <a:avLst>
                  <a:gd name="adj1" fmla="val 10800000"/>
                  <a:gd name="adj2" fmla="val 97157"/>
                  <a:gd name="adj3" fmla="val 15392"/>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solidFill>
                    <a:schemeClr val="tx1"/>
                  </a:solidFill>
                </a:endParaRPr>
              </a:p>
            </p:txBody>
          </p:sp>
        </p:grpSp>
        <p:pic>
          <p:nvPicPr>
            <p:cNvPr id="15" name="Picture 14">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8985" y="2960637"/>
              <a:ext cx="1813837" cy="1813837"/>
            </a:xfrm>
            <a:prstGeom prst="rect">
              <a:avLst/>
            </a:prstGeom>
          </p:spPr>
        </p:pic>
      </p:grpSp>
    </p:spTree>
    <p:extLst>
      <p:ext uri="{BB962C8B-B14F-4D97-AF65-F5344CB8AC3E}">
        <p14:creationId xmlns:p14="http://schemas.microsoft.com/office/powerpoint/2010/main" val="111641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268" y="113857"/>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484811" y="1481088"/>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2:45 </a:t>
            </a:r>
            <a:r>
              <a:rPr lang="en-US" sz="5400" b="1" dirty="0">
                <a:solidFill>
                  <a:srgbClr val="FEFEFE"/>
                </a:solidFill>
                <a:latin typeface="Calibri" panose="020F0502020204030204" pitchFamily="34" charset="0"/>
              </a:rPr>
              <a:t>P</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8" name="Footer Placeholder 3"/>
          <p:cNvSpPr>
            <a:spLocks noGrp="1"/>
          </p:cNvSpPr>
          <p:nvPr>
            <p:ph type="ftr" sz="quarter" idx="11"/>
          </p:nvPr>
        </p:nvSpPr>
        <p:spPr>
          <a:xfrm>
            <a:off x="1387890" y="6492875"/>
            <a:ext cx="9351514" cy="365125"/>
          </a:xfrm>
        </p:spPr>
        <p:txBody>
          <a:bodyPr/>
          <a:lstStyle/>
          <a:p>
            <a:pPr>
              <a:defRPr/>
            </a:pPr>
            <a:r>
              <a:rPr lang="en-US" dirty="0">
                <a:solidFill>
                  <a:schemeClr val="bg1">
                    <a:lumMod val="65000"/>
                  </a:schemeClr>
                </a:solidFill>
              </a:rPr>
              <a:t>Image credit: https://www.freepik.com/search?format=search&amp;last_filter=selection&amp;last_value=1&amp;query=astronaut%20coffee&amp;selection=1</a:t>
            </a:r>
          </a:p>
        </p:txBody>
      </p:sp>
      <p:pic>
        <p:nvPicPr>
          <p:cNvPr id="26626" name="Picture 2" descr="Free vector cute astronaut with coffee cup cartoon vector icon illustration. space food and drink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369" y="1233265"/>
            <a:ext cx="4662380" cy="46623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1" name="Picture 10"/>
          <p:cNvPicPr>
            <a:picLocks noChangeAspect="1"/>
          </p:cNvPicPr>
          <p:nvPr/>
        </p:nvPicPr>
        <p:blipFill>
          <a:blip r:embed="rId5"/>
          <a:stretch>
            <a:fillRect/>
          </a:stretch>
        </p:blipFill>
        <p:spPr>
          <a:xfrm>
            <a:off x="7913322" y="4028439"/>
            <a:ext cx="1912306" cy="1904469"/>
          </a:xfrm>
          <a:prstGeom prst="rect">
            <a:avLst/>
          </a:prstGeom>
        </p:spPr>
      </p:pic>
      <p:sp>
        <p:nvSpPr>
          <p:cNvPr id="9" name="TextBox 8"/>
          <p:cNvSpPr txBox="1"/>
          <p:nvPr/>
        </p:nvSpPr>
        <p:spPr>
          <a:xfrm>
            <a:off x="7228031" y="5929338"/>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834866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4763" y="44571"/>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2a</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594713" y="5341353"/>
            <a:ext cx="3527968"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Eddie Tunstel (</a:t>
            </a:r>
            <a:r>
              <a:rPr lang="en-US" sz="2400" b="1" dirty="0" err="1" smtClean="0">
                <a:solidFill>
                  <a:prstClr val="white"/>
                </a:solidFill>
              </a:rPr>
              <a:t>Motiv</a:t>
            </a:r>
            <a:r>
              <a:rPr lang="en-US" sz="2400" b="1" dirty="0" smtClean="0">
                <a:solidFill>
                  <a:prstClr val="white"/>
                </a:solidFill>
              </a:rPr>
              <a:t> Space Systems)</a:t>
            </a:r>
          </a:p>
        </p:txBody>
      </p:sp>
      <p:sp>
        <p:nvSpPr>
          <p:cNvPr id="3" name="TextBox 2"/>
          <p:cNvSpPr txBox="1"/>
          <p:nvPr/>
        </p:nvSpPr>
        <p:spPr>
          <a:xfrm>
            <a:off x="5044966" y="472748"/>
            <a:ext cx="6861504" cy="6247864"/>
          </a:xfrm>
          <a:prstGeom prst="rect">
            <a:avLst/>
          </a:prstGeom>
          <a:noFill/>
          <a:ln w="19050">
            <a:noFill/>
          </a:ln>
        </p:spPr>
        <p:txBody>
          <a:bodyPr wrap="square" rtlCol="0">
            <a:spAutoFit/>
          </a:bodyPr>
          <a:lstStyle/>
          <a:p>
            <a:pPr algn="ctr"/>
            <a:r>
              <a:rPr lang="en-US" sz="2200" b="1" dirty="0" smtClean="0">
                <a:solidFill>
                  <a:schemeClr val="bg1"/>
                </a:solidFill>
              </a:rPr>
              <a:t>Human-Collaborative Robotic Autonomy: Earth-Moon Maturation</a:t>
            </a:r>
            <a:endParaRPr lang="en-US" sz="2200" b="1" dirty="0">
              <a:solidFill>
                <a:schemeClr val="bg1"/>
              </a:solidFill>
            </a:endParaRPr>
          </a:p>
          <a:p>
            <a:pPr algn="ctr"/>
            <a:endParaRPr lang="en-US" sz="2000" b="1" dirty="0" smtClean="0">
              <a:solidFill>
                <a:schemeClr val="bg1"/>
              </a:solidFill>
            </a:endParaRPr>
          </a:p>
          <a:p>
            <a:r>
              <a:rPr lang="en-US" sz="1600" dirty="0">
                <a:solidFill>
                  <a:schemeClr val="bg1"/>
                </a:solidFill>
              </a:rPr>
              <a:t>The promise of autonomous systems as applied to collaborative operations is clear, and approaches to human-autonomy interaction continue to evolve and improve. On Earth, there are many examples of collaborative robotic system applications and a growing number of human-robot systems that exhibit sufficient technological maturity and performance. The same should apply to surface operations involving autonomy and collaboration on the Moon. Development gaps hindering direct transfer of such capabilities to the lunar surface environment are associated with effectiveness, robustness, and survivability in that domain, more so than with the autonomy technology itself. Most technology gaps may in fact be associated with hardware that can host and execute the autonomy. This brief talk aims to share and support this perspective by highlighting related R&amp;D that has been quite active within fundamental and applied robotics research in past decades, including as driven directly by envisioned lunar and planetary surface mission applications. In lieu of mission opportunities involving more than one surface asset, Earth-proven technology has not undergone the necessary tailoring and forging to achieve readiness for infusion into collaborative lunar or planetary surface systems. With deliberation now resurfacing with the prospect of real missions in mind, some thoughts are shared on what is needed.</a:t>
            </a:r>
          </a:p>
        </p:txBody>
      </p:sp>
      <p:pic>
        <p:nvPicPr>
          <p:cNvPr id="4098" name="Picture 2" descr="ETunstel_s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323" y="1434107"/>
            <a:ext cx="3752748" cy="375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2: Collaborative Systems</a:t>
            </a:r>
          </a:p>
        </p:txBody>
      </p:sp>
    </p:spTree>
    <p:extLst>
      <p:ext uri="{BB962C8B-B14F-4D97-AF65-F5344CB8AC3E}">
        <p14:creationId xmlns:p14="http://schemas.microsoft.com/office/powerpoint/2010/main" val="29962629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2b</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594713" y="5341353"/>
            <a:ext cx="3527968"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Lynn Reggia (JHU/APL)</a:t>
            </a:r>
          </a:p>
        </p:txBody>
      </p:sp>
      <p:sp>
        <p:nvSpPr>
          <p:cNvPr id="3" name="TextBox 2"/>
          <p:cNvSpPr txBox="1"/>
          <p:nvPr/>
        </p:nvSpPr>
        <p:spPr>
          <a:xfrm>
            <a:off x="4871545" y="1150328"/>
            <a:ext cx="6861504" cy="3570208"/>
          </a:xfrm>
          <a:prstGeom prst="rect">
            <a:avLst/>
          </a:prstGeom>
          <a:noFill/>
          <a:ln w="19050">
            <a:noFill/>
          </a:ln>
        </p:spPr>
        <p:txBody>
          <a:bodyPr wrap="square" rtlCol="0">
            <a:spAutoFit/>
          </a:bodyPr>
          <a:lstStyle/>
          <a:p>
            <a:pPr algn="ctr"/>
            <a:r>
              <a:rPr lang="en-US" sz="2200" b="1" dirty="0" smtClean="0">
                <a:solidFill>
                  <a:schemeClr val="bg1"/>
                </a:solidFill>
              </a:rPr>
              <a:t>Human-Machine Teaming Challenges for Future Operations</a:t>
            </a:r>
            <a:endParaRPr lang="en-US" sz="2200" b="1" dirty="0">
              <a:solidFill>
                <a:schemeClr val="bg1"/>
              </a:solidFill>
            </a:endParaRPr>
          </a:p>
          <a:p>
            <a:pPr algn="ctr"/>
            <a:endParaRPr lang="en-US" sz="2000" b="1" dirty="0" smtClean="0">
              <a:solidFill>
                <a:schemeClr val="bg1"/>
              </a:solidFill>
            </a:endParaRPr>
          </a:p>
          <a:p>
            <a:r>
              <a:rPr lang="en-US" dirty="0">
                <a:solidFill>
                  <a:schemeClr val="bg1"/>
                </a:solidFill>
              </a:rPr>
              <a:t>As we consider how to advance and innovate across domains ranging from commercial delivery, to military, to space – advancing the state of the art of technology and machines to perform as teammates to our humans, rather than just tools, will be vital.  Human-Machine Teaming is not new, but advances in Artificial Intelligence and robotics are opening a new frontier of both opportunities and challenges for developers, users, and policy makers.  A high-level overview of how one team at JHU/APL thinks about this area will be offered in this session.</a:t>
            </a:r>
          </a:p>
        </p:txBody>
      </p:sp>
      <p:pic>
        <p:nvPicPr>
          <p:cNvPr id="7" name="Picture 6" descr="C:\Users\mortedr2\AppData\Local\Microsoft\Windows\INetCache\Content.Word\Lynn Reggia-1019.jpg"/>
          <p:cNvPicPr/>
          <p:nvPr/>
        </p:nvPicPr>
        <p:blipFill rotWithShape="1">
          <a:blip r:embed="rId4" cstate="print">
            <a:extLst>
              <a:ext uri="{28A0092B-C50C-407E-A947-70E740481C1C}">
                <a14:useLocalDpi xmlns:a14="http://schemas.microsoft.com/office/drawing/2010/main" val="0"/>
              </a:ext>
            </a:extLst>
          </a:blip>
          <a:srcRect b="15945"/>
          <a:stretch/>
        </p:blipFill>
        <p:spPr bwMode="auto">
          <a:xfrm>
            <a:off x="530833" y="1150328"/>
            <a:ext cx="3655728" cy="3974017"/>
          </a:xfrm>
          <a:prstGeom prst="rect">
            <a:avLst/>
          </a:prstGeom>
          <a:noFill/>
          <a:ln>
            <a:noFill/>
          </a:ln>
          <a:extLst>
            <a:ext uri="{53640926-AAD7-44D8-BBD7-CCE9431645EC}">
              <a14:shadowObscured xmlns:a14="http://schemas.microsoft.com/office/drawing/2010/main"/>
            </a:ext>
          </a:extLst>
        </p:spPr>
      </p:pic>
      <p:sp>
        <p:nvSpPr>
          <p:cNvPr id="8" name="TextBox 7"/>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2: Collaborative Systems</a:t>
            </a:r>
          </a:p>
        </p:txBody>
      </p:sp>
    </p:spTree>
    <p:extLst>
      <p:ext uri="{BB962C8B-B14F-4D97-AF65-F5344CB8AC3E}">
        <p14:creationId xmlns:p14="http://schemas.microsoft.com/office/powerpoint/2010/main" val="29200642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2c</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594713" y="5341353"/>
            <a:ext cx="3527968"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Dave Handelman (JHU/APL)</a:t>
            </a:r>
          </a:p>
        </p:txBody>
      </p:sp>
      <p:sp>
        <p:nvSpPr>
          <p:cNvPr id="3" name="TextBox 2"/>
          <p:cNvSpPr txBox="1"/>
          <p:nvPr/>
        </p:nvSpPr>
        <p:spPr>
          <a:xfrm>
            <a:off x="4871545" y="1150328"/>
            <a:ext cx="6861504" cy="4124206"/>
          </a:xfrm>
          <a:prstGeom prst="rect">
            <a:avLst/>
          </a:prstGeom>
          <a:noFill/>
          <a:ln w="19050">
            <a:noFill/>
          </a:ln>
        </p:spPr>
        <p:txBody>
          <a:bodyPr wrap="square" rtlCol="0">
            <a:spAutoFit/>
          </a:bodyPr>
          <a:lstStyle/>
          <a:p>
            <a:pPr algn="ctr"/>
            <a:r>
              <a:rPr lang="en-US" sz="2200" b="1" dirty="0" smtClean="0">
                <a:solidFill>
                  <a:schemeClr val="bg1"/>
                </a:solidFill>
              </a:rPr>
              <a:t>Intuitive Delay-Tolerant Control of Dexterous Dual-Arm Robots</a:t>
            </a:r>
            <a:endParaRPr lang="en-US" sz="2200" b="1" dirty="0">
              <a:solidFill>
                <a:schemeClr val="bg1"/>
              </a:solidFill>
            </a:endParaRPr>
          </a:p>
          <a:p>
            <a:pPr algn="ctr"/>
            <a:endParaRPr lang="en-US" sz="2000" b="1" dirty="0" smtClean="0">
              <a:solidFill>
                <a:schemeClr val="bg1"/>
              </a:solidFill>
            </a:endParaRPr>
          </a:p>
          <a:p>
            <a:r>
              <a:rPr lang="en-US" dirty="0">
                <a:solidFill>
                  <a:schemeClr val="bg1"/>
                </a:solidFill>
              </a:rPr>
              <a:t>The Johns Hopkins University Applied Physics Laboratory has developed a system that enables a human operator to easily control a dexterous dual-arm robot, even if large distances between the operator and robot cause significant communication time delays. Using an immersive mixed-reality interface, the operator first performs part of the task in real time using a simulated model of the robot. When the operator is satisfied with the motion, commands are sent to the robot, and returned 3D data is used to confirm robot performance. This iterative model-mediated control approach will enable remote operators to help robots complete tasks that are beyond the ability of autonomy.</a:t>
            </a:r>
          </a:p>
        </p:txBody>
      </p:sp>
      <p:pic>
        <p:nvPicPr>
          <p:cNvPr id="5122" name="Picture 2" descr="Handelman_David_0010746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730" y="1336526"/>
            <a:ext cx="3051934" cy="39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2: Collaborative Systems</a:t>
            </a:r>
          </a:p>
        </p:txBody>
      </p:sp>
    </p:spTree>
    <p:extLst>
      <p:ext uri="{BB962C8B-B14F-4D97-AF65-F5344CB8AC3E}">
        <p14:creationId xmlns:p14="http://schemas.microsoft.com/office/powerpoint/2010/main" val="42438811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DF6108-F94E-374C-92DA-0CB3D08AD4FA}"/>
              </a:ext>
            </a:extLst>
          </p:cNvPr>
          <p:cNvSpPr>
            <a:spLocks noGrp="1"/>
          </p:cNvSpPr>
          <p:nvPr>
            <p:ph type="dt" sz="half" idx="4294967295"/>
          </p:nvPr>
        </p:nvSpPr>
        <p:spPr>
          <a:xfrm>
            <a:off x="10817225" y="6500813"/>
            <a:ext cx="1374775" cy="357187"/>
          </a:xfrm>
        </p:spPr>
        <p:txBody>
          <a:bodyPr/>
          <a:lstStyle/>
          <a:p>
            <a:fld id="{23C2CCE9-65D5-4615-9B27-785F94F466C1}" type="datetime3">
              <a:rPr lang="en-US" smtClean="0"/>
              <a:t>22 August 2023</a:t>
            </a:fld>
            <a:endParaRPr lang="en-US" dirty="0"/>
          </a:p>
        </p:txBody>
      </p:sp>
      <p:sp>
        <p:nvSpPr>
          <p:cNvPr id="6" name="Slide Number Placeholder 5">
            <a:extLst>
              <a:ext uri="{FF2B5EF4-FFF2-40B4-BE49-F238E27FC236}">
                <a16:creationId xmlns:a16="http://schemas.microsoft.com/office/drawing/2014/main" id="{413E00A2-DE63-884C-AB47-FD1C1FCF43A7}"/>
              </a:ext>
            </a:extLst>
          </p:cNvPr>
          <p:cNvSpPr>
            <a:spLocks noGrp="1"/>
          </p:cNvSpPr>
          <p:nvPr>
            <p:ph type="sldNum" sz="quarter" idx="4294967295"/>
          </p:nvPr>
        </p:nvSpPr>
        <p:spPr>
          <a:xfrm>
            <a:off x="11822113" y="6500813"/>
            <a:ext cx="369887" cy="357187"/>
          </a:xfrm>
        </p:spPr>
        <p:txBody>
          <a:bodyPr/>
          <a:lstStyle/>
          <a:p>
            <a:fld id="{4EBCDCBD-78E1-0D41-A999-31B5EBF8E02C}" type="slidenum">
              <a:rPr lang="en-US" smtClean="0"/>
              <a:pPr/>
              <a:t>27</a:t>
            </a:fld>
            <a:endParaRPr lang="en-US" dirty="0"/>
          </a:p>
        </p:txBody>
      </p:sp>
      <p:grpSp>
        <p:nvGrpSpPr>
          <p:cNvPr id="5" name="Group 4"/>
          <p:cNvGrpSpPr/>
          <p:nvPr/>
        </p:nvGrpSpPr>
        <p:grpSpPr>
          <a:xfrm>
            <a:off x="0" y="0"/>
            <a:ext cx="12192000" cy="6500813"/>
            <a:chOff x="0" y="0"/>
            <a:chExt cx="12192000" cy="6500813"/>
          </a:xfrm>
        </p:grpSpPr>
        <p:sp>
          <p:nvSpPr>
            <p:cNvPr id="3" name="Rectangle 2"/>
            <p:cNvSpPr/>
            <p:nvPr/>
          </p:nvSpPr>
          <p:spPr>
            <a:xfrm>
              <a:off x="0" y="0"/>
              <a:ext cx="12192000" cy="65008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9" name="Title 2">
              <a:extLst>
                <a:ext uri="{FF2B5EF4-FFF2-40B4-BE49-F238E27FC236}">
                  <a16:creationId xmlns:a16="http://schemas.microsoft.com/office/drawing/2014/main" id="{727B9213-32F0-4A3F-AF1B-344EFAF54DB5}"/>
                </a:ext>
              </a:extLst>
            </p:cNvPr>
            <p:cNvSpPr txBox="1">
              <a:spLocks/>
            </p:cNvSpPr>
            <p:nvPr/>
          </p:nvSpPr>
          <p:spPr>
            <a:xfrm>
              <a:off x="1630417" y="1732975"/>
              <a:ext cx="8931166" cy="361818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lgn="ctr">
                <a:defRPr/>
              </a:pPr>
              <a:r>
                <a:rPr lang="en-US" sz="30000" b="1" noProof="0" dirty="0" smtClean="0">
                  <a:ln>
                    <a:solidFill>
                      <a:schemeClr val="bg1"/>
                    </a:solidFill>
                  </a:ln>
                  <a:blipFill>
                    <a:blip r:embed="rId2"/>
                    <a:stretch>
                      <a:fillRect/>
                    </a:stretch>
                  </a:blipFill>
                  <a:latin typeface="Arial" panose="020B0604020202020204" pitchFamily="34" charset="0"/>
                  <a:cs typeface="Arial" panose="020B0604020202020204" pitchFamily="34" charset="0"/>
                </a:rPr>
                <a:t>Q&amp;A</a:t>
              </a:r>
              <a:endParaRPr kumimoji="0" lang="en-US" sz="30000" b="1" i="0" u="none" strike="noStrike" kern="1200" cap="none" spc="0" normalizeH="0" baseline="0" noProof="0" dirty="0">
                <a:ln>
                  <a:solidFill>
                    <a:schemeClr val="bg1"/>
                  </a:solidFill>
                </a:ln>
                <a:blipFill>
                  <a:blip r:embed="rId2"/>
                  <a:stretch>
                    <a:fillRect/>
                  </a:stretch>
                </a:blipFill>
                <a:effectLst/>
                <a:uLnTx/>
                <a:uFillTx/>
                <a:latin typeface="Calibri Light" panose="020F0302020204030204"/>
              </a:endParaRPr>
            </a:p>
          </p:txBody>
        </p:sp>
      </p:grpSp>
      <p:sp>
        <p:nvSpPr>
          <p:cNvPr id="17" name="TextBox 16"/>
          <p:cNvSpPr txBox="1"/>
          <p:nvPr/>
        </p:nvSpPr>
        <p:spPr>
          <a:xfrm>
            <a:off x="1075722" y="5129645"/>
            <a:ext cx="10499835" cy="400110"/>
          </a:xfrm>
          <a:prstGeom prst="rect">
            <a:avLst/>
          </a:prstGeom>
          <a:noFill/>
          <a:ln w="19050">
            <a:noFill/>
          </a:ln>
        </p:spPr>
        <p:txBody>
          <a:bodyPr wrap="square" rtlCol="0">
            <a:spAutoFit/>
          </a:bodyPr>
          <a:lstStyle/>
          <a:p>
            <a:pPr algn="ctr"/>
            <a:r>
              <a:rPr lang="en-US" sz="2000" dirty="0" smtClean="0">
                <a:solidFill>
                  <a:schemeClr val="bg1">
                    <a:lumMod val="65000"/>
                  </a:schemeClr>
                </a:solidFill>
              </a:rPr>
              <a:t>Session 2: Collaborative Systems</a:t>
            </a:r>
          </a:p>
        </p:txBody>
      </p:sp>
      <p:grpSp>
        <p:nvGrpSpPr>
          <p:cNvPr id="18" name="Group 17"/>
          <p:cNvGrpSpPr/>
          <p:nvPr/>
        </p:nvGrpSpPr>
        <p:grpSpPr>
          <a:xfrm>
            <a:off x="242899" y="687973"/>
            <a:ext cx="1424070" cy="1808139"/>
            <a:chOff x="257310" y="184014"/>
            <a:chExt cx="1424070" cy="1808139"/>
          </a:xfrm>
        </p:grpSpPr>
        <p:pic>
          <p:nvPicPr>
            <p:cNvPr id="19" name="Picture 18"/>
            <p:cNvPicPr>
              <a:picLocks noChangeAspect="1"/>
            </p:cNvPicPr>
            <p:nvPr/>
          </p:nvPicPr>
          <p:blipFill>
            <a:blip r:embed="rId3"/>
            <a:stretch>
              <a:fillRect/>
            </a:stretch>
          </p:blipFill>
          <p:spPr>
            <a:xfrm>
              <a:off x="257310" y="184014"/>
              <a:ext cx="1424070" cy="1424070"/>
            </a:xfrm>
            <a:prstGeom prst="rect">
              <a:avLst/>
            </a:prstGeom>
          </p:spPr>
        </p:pic>
        <p:sp>
          <p:nvSpPr>
            <p:cNvPr id="20" name="TextBox 19"/>
            <p:cNvSpPr txBox="1"/>
            <p:nvPr/>
          </p:nvSpPr>
          <p:spPr>
            <a:xfrm>
              <a:off x="271720" y="1592043"/>
              <a:ext cx="1395249" cy="400110"/>
            </a:xfrm>
            <a:prstGeom prst="rect">
              <a:avLst/>
            </a:prstGeom>
            <a:noFill/>
            <a:ln w="19050">
              <a:noFill/>
            </a:ln>
          </p:spPr>
          <p:txBody>
            <a:bodyPr wrap="square" rtlCol="0">
              <a:spAutoFit/>
            </a:bodyPr>
            <a:lstStyle/>
            <a:p>
              <a:pPr algn="ctr"/>
              <a:r>
                <a:rPr lang="en-US" sz="2000" dirty="0" smtClean="0">
                  <a:solidFill>
                    <a:schemeClr val="bg1"/>
                  </a:solidFill>
                </a:rPr>
                <a:t>Slido Q&amp;A</a:t>
              </a:r>
            </a:p>
          </p:txBody>
        </p:sp>
      </p:grpSp>
      <p:sp>
        <p:nvSpPr>
          <p:cNvPr id="11" name="TextBox 10"/>
          <p:cNvSpPr txBox="1"/>
          <p:nvPr/>
        </p:nvSpPr>
        <p:spPr>
          <a:xfrm>
            <a:off x="25525" y="179071"/>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1773648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268" y="48116"/>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421749" y="1469090"/>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3:35 </a:t>
            </a:r>
            <a:r>
              <a:rPr lang="en-US" sz="5400" b="1" dirty="0">
                <a:solidFill>
                  <a:srgbClr val="FEFEFE"/>
                </a:solidFill>
                <a:latin typeface="Calibri" panose="020F0502020204030204" pitchFamily="34" charset="0"/>
              </a:rPr>
              <a:t>P</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1" name="Picture 10"/>
          <p:cNvPicPr>
            <a:picLocks noChangeAspect="1"/>
          </p:cNvPicPr>
          <p:nvPr/>
        </p:nvPicPr>
        <p:blipFill>
          <a:blip r:embed="rId4"/>
          <a:stretch>
            <a:fillRect/>
          </a:stretch>
        </p:blipFill>
        <p:spPr>
          <a:xfrm>
            <a:off x="7913322" y="4028439"/>
            <a:ext cx="1912306" cy="1904469"/>
          </a:xfrm>
          <a:prstGeom prst="rect">
            <a:avLst/>
          </a:prstGeom>
        </p:spPr>
      </p:pic>
      <p:grpSp>
        <p:nvGrpSpPr>
          <p:cNvPr id="9" name="Group 8"/>
          <p:cNvGrpSpPr/>
          <p:nvPr/>
        </p:nvGrpSpPr>
        <p:grpSpPr>
          <a:xfrm>
            <a:off x="1271754" y="2148839"/>
            <a:ext cx="3361173" cy="2984863"/>
            <a:chOff x="1271754" y="2148839"/>
            <a:chExt cx="3361173" cy="2984863"/>
          </a:xfrm>
        </p:grpSpPr>
        <p:grpSp>
          <p:nvGrpSpPr>
            <p:cNvPr id="14" name="Group 13"/>
            <p:cNvGrpSpPr/>
            <p:nvPr/>
          </p:nvGrpSpPr>
          <p:grpSpPr>
            <a:xfrm>
              <a:off x="1271754" y="2148839"/>
              <a:ext cx="3361173" cy="2984863"/>
              <a:chOff x="723114" y="2148839"/>
              <a:chExt cx="3361173" cy="2984863"/>
            </a:xfrm>
          </p:grpSpPr>
          <p:sp>
            <p:nvSpPr>
              <p:cNvPr id="16" name="Can 15"/>
              <p:cNvSpPr/>
              <p:nvPr/>
            </p:nvSpPr>
            <p:spPr>
              <a:xfrm>
                <a:off x="1678576" y="2148839"/>
                <a:ext cx="2405711" cy="2984863"/>
              </a:xfrm>
              <a:prstGeom prst="can">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17" name="Block Arc 16"/>
              <p:cNvSpPr/>
              <p:nvPr/>
            </p:nvSpPr>
            <p:spPr>
              <a:xfrm rot="16200000">
                <a:off x="577790" y="2721972"/>
                <a:ext cx="2197825" cy="1907178"/>
              </a:xfrm>
              <a:prstGeom prst="blockArc">
                <a:avLst>
                  <a:gd name="adj1" fmla="val 10800000"/>
                  <a:gd name="adj2" fmla="val 97157"/>
                  <a:gd name="adj3" fmla="val 15392"/>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solidFill>
                    <a:schemeClr val="tx1"/>
                  </a:solidFill>
                </a:endParaRPr>
              </a:p>
            </p:txBody>
          </p:sp>
        </p:grpSp>
        <p:pic>
          <p:nvPicPr>
            <p:cNvPr id="15" name="Picture 14">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8985" y="2960637"/>
              <a:ext cx="1813837" cy="1813837"/>
            </a:xfrm>
            <a:prstGeom prst="rect">
              <a:avLst/>
            </a:prstGeom>
          </p:spPr>
        </p:pic>
      </p:grpSp>
    </p:spTree>
    <p:extLst>
      <p:ext uri="{BB962C8B-B14F-4D97-AF65-F5344CB8AC3E}">
        <p14:creationId xmlns:p14="http://schemas.microsoft.com/office/powerpoint/2010/main" val="3618578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268" y="48116"/>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421749" y="1469090"/>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3:35 </a:t>
            </a:r>
            <a:r>
              <a:rPr lang="en-US" sz="5400" b="1" dirty="0">
                <a:solidFill>
                  <a:srgbClr val="FEFEFE"/>
                </a:solidFill>
                <a:latin typeface="Calibri" panose="020F0502020204030204" pitchFamily="34" charset="0"/>
              </a:rPr>
              <a:t>P</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8" name="Footer Placeholder 3"/>
          <p:cNvSpPr>
            <a:spLocks noGrp="1"/>
          </p:cNvSpPr>
          <p:nvPr>
            <p:ph type="ftr" sz="quarter" idx="11"/>
          </p:nvPr>
        </p:nvSpPr>
        <p:spPr>
          <a:xfrm>
            <a:off x="1387890" y="6492875"/>
            <a:ext cx="9351514" cy="365125"/>
          </a:xfrm>
        </p:spPr>
        <p:txBody>
          <a:bodyPr/>
          <a:lstStyle/>
          <a:p>
            <a:pPr>
              <a:defRPr/>
            </a:pPr>
            <a:r>
              <a:rPr lang="en-US" dirty="0">
                <a:solidFill>
                  <a:schemeClr val="bg1">
                    <a:lumMod val="65000"/>
                  </a:schemeClr>
                </a:solidFill>
              </a:rPr>
              <a:t>Image credit: https://www.freepik.com/search?format=search&amp;last_filter=selection&amp;last_value=1&amp;query=astronaut%20coffee&amp;selection=1</a:t>
            </a:r>
          </a:p>
        </p:txBody>
      </p:sp>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1" name="Picture 10"/>
          <p:cNvPicPr>
            <a:picLocks noChangeAspect="1"/>
          </p:cNvPicPr>
          <p:nvPr/>
        </p:nvPicPr>
        <p:blipFill>
          <a:blip r:embed="rId4"/>
          <a:stretch>
            <a:fillRect/>
          </a:stretch>
        </p:blipFill>
        <p:spPr>
          <a:xfrm>
            <a:off x="7913322" y="4028439"/>
            <a:ext cx="1912306" cy="1904469"/>
          </a:xfrm>
          <a:prstGeom prst="rect">
            <a:avLst/>
          </a:prstGeom>
        </p:spPr>
      </p:pic>
      <p:pic>
        <p:nvPicPr>
          <p:cNvPr id="25602" name="Picture 2" descr="Free vector cute astronaut drink coffee in space cartoon vector icon illustration science drink icon isol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044" y="1302707"/>
            <a:ext cx="4708087" cy="47080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228031" y="5929338"/>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1083740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2ACB0A9D-0357-5E85-2304-F1FD4AC14AA8}"/>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p:cNvSpPr/>
            <p:nvPr/>
          </p:nvSpPr>
          <p:spPr>
            <a:xfrm>
              <a:off x="5123793" y="2892972"/>
              <a:ext cx="3216166" cy="7882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3" name="Rectangle 2"/>
            <p:cNvSpPr/>
            <p:nvPr/>
          </p:nvSpPr>
          <p:spPr>
            <a:xfrm>
              <a:off x="5218386" y="3618186"/>
              <a:ext cx="2412124" cy="1655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4" name="Rectangle 3"/>
            <p:cNvSpPr/>
            <p:nvPr/>
          </p:nvSpPr>
          <p:spPr>
            <a:xfrm>
              <a:off x="7835462" y="3618186"/>
              <a:ext cx="394138" cy="1655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grpSp>
      <p:sp>
        <p:nvSpPr>
          <p:cNvPr id="7" name="TextBox 6"/>
          <p:cNvSpPr txBox="1"/>
          <p:nvPr/>
        </p:nvSpPr>
        <p:spPr>
          <a:xfrm>
            <a:off x="5123793" y="2949713"/>
            <a:ext cx="4529658" cy="707886"/>
          </a:xfrm>
          <a:prstGeom prst="rect">
            <a:avLst/>
          </a:prstGeom>
          <a:noFill/>
          <a:ln w="19050">
            <a:noFill/>
          </a:ln>
        </p:spPr>
        <p:txBody>
          <a:bodyPr wrap="square" rtlCol="0">
            <a:spAutoFit/>
          </a:bodyPr>
          <a:lstStyle/>
          <a:p>
            <a:r>
              <a:rPr lang="en-US" sz="2000" dirty="0" smtClean="0">
                <a:solidFill>
                  <a:schemeClr val="bg1"/>
                </a:solidFill>
                <a:latin typeface="Agency FB" panose="020B0503020202020204" pitchFamily="34" charset="0"/>
              </a:rPr>
              <a:t>Abstract Submission deadline extended to Aug 25</a:t>
            </a:r>
            <a:r>
              <a:rPr lang="en-US" sz="2000" baseline="30000" dirty="0" smtClean="0">
                <a:solidFill>
                  <a:schemeClr val="bg1"/>
                </a:solidFill>
                <a:latin typeface="Agency FB" panose="020B0503020202020204" pitchFamily="34" charset="0"/>
              </a:rPr>
              <a:t>th</a:t>
            </a:r>
            <a:r>
              <a:rPr lang="en-US" sz="2000" dirty="0" smtClean="0">
                <a:solidFill>
                  <a:schemeClr val="bg1"/>
                </a:solidFill>
                <a:latin typeface="Agency FB" panose="020B0503020202020204" pitchFamily="34" charset="0"/>
              </a:rPr>
              <a:t>.</a:t>
            </a:r>
          </a:p>
          <a:p>
            <a:r>
              <a:rPr lang="en-US" sz="2000" dirty="0" smtClean="0">
                <a:solidFill>
                  <a:schemeClr val="bg1"/>
                </a:solidFill>
                <a:latin typeface="Agency FB" panose="020B0503020202020204" pitchFamily="34" charset="0"/>
              </a:rPr>
              <a:t>Register now!</a:t>
            </a:r>
          </a:p>
        </p:txBody>
      </p:sp>
    </p:spTree>
    <p:extLst>
      <p:ext uri="{BB962C8B-B14F-4D97-AF65-F5344CB8AC3E}">
        <p14:creationId xmlns:p14="http://schemas.microsoft.com/office/powerpoint/2010/main" val="35643001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6077275" y="1185205"/>
            <a:ext cx="5744838" cy="1079504"/>
          </a:xfrm>
        </p:spPr>
        <p:txBody>
          <a:bodyPr>
            <a:normAutofit/>
          </a:bodyPr>
          <a:lstStyle/>
          <a:p>
            <a:pPr marL="0" indent="0" algn="ctr">
              <a:buNone/>
            </a:pPr>
            <a:r>
              <a:rPr lang="en-US" sz="3200" b="1" dirty="0" smtClean="0"/>
              <a:t>Machine-Machine Teaming / Swarms</a:t>
            </a:r>
          </a:p>
        </p:txBody>
      </p:sp>
      <p:sp>
        <p:nvSpPr>
          <p:cNvPr id="4" name="Date Placeholder 3">
            <a:extLst>
              <a:ext uri="{FF2B5EF4-FFF2-40B4-BE49-F238E27FC236}">
                <a16:creationId xmlns:a16="http://schemas.microsoft.com/office/drawing/2014/main" id="{3FDF6108-F94E-374C-92DA-0CB3D08AD4FA}"/>
              </a:ext>
            </a:extLst>
          </p:cNvPr>
          <p:cNvSpPr>
            <a:spLocks noGrp="1"/>
          </p:cNvSpPr>
          <p:nvPr>
            <p:ph type="dt" sz="half" idx="4294967295"/>
          </p:nvPr>
        </p:nvSpPr>
        <p:spPr>
          <a:xfrm>
            <a:off x="10817225" y="6500813"/>
            <a:ext cx="1374775" cy="357187"/>
          </a:xfrm>
        </p:spPr>
        <p:txBody>
          <a:bodyPr/>
          <a:lstStyle/>
          <a:p>
            <a:fld id="{23C2CCE9-65D5-4615-9B27-785F94F466C1}" type="datetime3">
              <a:rPr lang="en-US" smtClean="0"/>
              <a:t>22 August 2023</a:t>
            </a:fld>
            <a:endParaRPr lang="en-US" dirty="0"/>
          </a:p>
        </p:txBody>
      </p:sp>
      <p:sp>
        <p:nvSpPr>
          <p:cNvPr id="6" name="Slide Number Placeholder 5">
            <a:extLst>
              <a:ext uri="{FF2B5EF4-FFF2-40B4-BE49-F238E27FC236}">
                <a16:creationId xmlns:a16="http://schemas.microsoft.com/office/drawing/2014/main" id="{413E00A2-DE63-884C-AB47-FD1C1FCF43A7}"/>
              </a:ext>
            </a:extLst>
          </p:cNvPr>
          <p:cNvSpPr>
            <a:spLocks noGrp="1"/>
          </p:cNvSpPr>
          <p:nvPr>
            <p:ph type="sldNum" sz="quarter" idx="4294967295"/>
          </p:nvPr>
        </p:nvSpPr>
        <p:spPr>
          <a:xfrm>
            <a:off x="11822113" y="6500813"/>
            <a:ext cx="369887" cy="357187"/>
          </a:xfrm>
        </p:spPr>
        <p:txBody>
          <a:bodyPr/>
          <a:lstStyle/>
          <a:p>
            <a:fld id="{4EBCDCBD-78E1-0D41-A999-31B5EBF8E02C}" type="slidenum">
              <a:rPr lang="en-US" smtClean="0"/>
              <a:pPr/>
              <a:t>30</a:t>
            </a:fld>
            <a:endParaRPr lang="en-US" dirty="0"/>
          </a:p>
        </p:txBody>
      </p:sp>
      <p:sp>
        <p:nvSpPr>
          <p:cNvPr id="9" name="Title 2">
            <a:extLst>
              <a:ext uri="{FF2B5EF4-FFF2-40B4-BE49-F238E27FC236}">
                <a16:creationId xmlns:a16="http://schemas.microsoft.com/office/drawing/2014/main" id="{727B9213-32F0-4A3F-AF1B-344EFAF54DB5}"/>
              </a:ext>
            </a:extLst>
          </p:cNvPr>
          <p:cNvSpPr txBox="1">
            <a:spLocks/>
          </p:cNvSpPr>
          <p:nvPr/>
        </p:nvSpPr>
        <p:spPr>
          <a:xfrm>
            <a:off x="189186" y="202181"/>
            <a:ext cx="7665567"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a:t>
            </a:r>
            <a:r>
              <a:rPr lang="en-US" sz="3500" b="1" dirty="0" smtClean="0">
                <a:solidFill>
                  <a:srgbClr val="0099FF"/>
                </a:solidFill>
                <a:latin typeface="Arial" panose="020B0604020202020204" pitchFamily="34" charset="0"/>
                <a:cs typeface="Arial" panose="020B0604020202020204" pitchFamily="34" charset="0"/>
              </a:rPr>
              <a:t>| </a:t>
            </a:r>
            <a:r>
              <a:rPr lang="en-US" sz="3500" b="1"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Networking Discussion 2</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sp>
        <p:nvSpPr>
          <p:cNvPr id="13" name="Content Placeholder 11"/>
          <p:cNvSpPr txBox="1">
            <a:spLocks/>
          </p:cNvSpPr>
          <p:nvPr/>
        </p:nvSpPr>
        <p:spPr>
          <a:xfrm>
            <a:off x="457200" y="1185205"/>
            <a:ext cx="5055650" cy="1192853"/>
          </a:xfrm>
          <a:prstGeom prst="rect">
            <a:avLst/>
          </a:prstGeom>
        </p:spPr>
        <p:txBody>
          <a:bodyPr vert="horz" lIns="0" tIns="0" rIns="0" bIns="0" rtlCol="0">
            <a:norm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b="1" dirty="0" smtClean="0"/>
              <a:t>Human-Machine Teaming</a:t>
            </a:r>
          </a:p>
        </p:txBody>
      </p:sp>
      <p:sp>
        <p:nvSpPr>
          <p:cNvPr id="16" name="TextBox 15"/>
          <p:cNvSpPr txBox="1"/>
          <p:nvPr/>
        </p:nvSpPr>
        <p:spPr>
          <a:xfrm>
            <a:off x="4205404" y="5684926"/>
            <a:ext cx="3059232" cy="707886"/>
          </a:xfrm>
          <a:prstGeom prst="rect">
            <a:avLst/>
          </a:prstGeom>
          <a:solidFill>
            <a:srgbClr val="FFFF00"/>
          </a:solidFill>
          <a:ln w="19050">
            <a:noFill/>
          </a:ln>
        </p:spPr>
        <p:txBody>
          <a:bodyPr wrap="square" rtlCol="0">
            <a:spAutoFit/>
          </a:bodyPr>
          <a:lstStyle/>
          <a:p>
            <a:pPr algn="ctr"/>
            <a:r>
              <a:rPr lang="en-US" sz="2000" b="1" dirty="0" smtClean="0"/>
              <a:t>Meet back in Main Room at 4:35 PM ET</a:t>
            </a:r>
          </a:p>
        </p:txBody>
      </p:sp>
      <p:sp>
        <p:nvSpPr>
          <p:cNvPr id="17" name="TextBox 16"/>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2: Collaborative Systems</a:t>
            </a:r>
          </a:p>
        </p:txBody>
      </p:sp>
      <p:sp>
        <p:nvSpPr>
          <p:cNvPr id="11" name="TextBox 10"/>
          <p:cNvSpPr txBox="1"/>
          <p:nvPr/>
        </p:nvSpPr>
        <p:spPr>
          <a:xfrm>
            <a:off x="1285193" y="1947126"/>
            <a:ext cx="3644254" cy="4093428"/>
          </a:xfrm>
          <a:prstGeom prst="rect">
            <a:avLst/>
          </a:prstGeom>
          <a:noFill/>
          <a:ln w="19050">
            <a:noFill/>
          </a:ln>
        </p:spPr>
        <p:txBody>
          <a:bodyPr wrap="square" rtlCol="0">
            <a:spAutoFit/>
          </a:bodyPr>
          <a:lstStyle/>
          <a:p>
            <a:r>
              <a:rPr lang="en-US" sz="2000" b="1" dirty="0" smtClean="0">
                <a:solidFill>
                  <a:srgbClr val="FFFF00"/>
                </a:solidFill>
              </a:rPr>
              <a:t>Zoom Room 1:</a:t>
            </a:r>
          </a:p>
          <a:p>
            <a:pPr marL="342900" indent="-342900">
              <a:buFont typeface="Arial" panose="020B0604020202020204" pitchFamily="34" charset="0"/>
              <a:buChar char="•"/>
            </a:pPr>
            <a:r>
              <a:rPr lang="en-US" sz="2000" dirty="0" smtClean="0">
                <a:solidFill>
                  <a:schemeClr val="bg1"/>
                </a:solidFill>
              </a:rPr>
              <a:t>Karl Hibbitts (facilitator)</a:t>
            </a:r>
          </a:p>
          <a:p>
            <a:pPr marL="342900" indent="-342900">
              <a:buFont typeface="Arial" panose="020B0604020202020204" pitchFamily="34" charset="0"/>
              <a:buChar char="•"/>
            </a:pPr>
            <a:r>
              <a:rPr lang="en-US" sz="2000" dirty="0" smtClean="0">
                <a:solidFill>
                  <a:schemeClr val="bg1"/>
                </a:solidFill>
              </a:rPr>
              <a:t>Tim Cole (facilitator)</a:t>
            </a:r>
          </a:p>
          <a:p>
            <a:pPr marL="342900" indent="-342900">
              <a:buFont typeface="Arial" panose="020B0604020202020204" pitchFamily="34" charset="0"/>
              <a:buChar char="•"/>
            </a:pPr>
            <a:r>
              <a:rPr lang="en-US" sz="2000" dirty="0" smtClean="0">
                <a:solidFill>
                  <a:schemeClr val="bg1"/>
                </a:solidFill>
              </a:rPr>
              <a:t>Bobby Wilson (SME)</a:t>
            </a:r>
          </a:p>
          <a:p>
            <a:endParaRPr lang="en-US" sz="2000" dirty="0" smtClean="0">
              <a:solidFill>
                <a:schemeClr val="bg1"/>
              </a:solidFill>
            </a:endParaRPr>
          </a:p>
          <a:p>
            <a:r>
              <a:rPr lang="en-US" sz="2000" b="1" dirty="0" smtClean="0">
                <a:solidFill>
                  <a:srgbClr val="FFFF00"/>
                </a:solidFill>
              </a:rPr>
              <a:t>Zoom Room 2:</a:t>
            </a:r>
          </a:p>
          <a:p>
            <a:pPr marL="342900" indent="-342900">
              <a:buFont typeface="Arial" panose="020B0604020202020204" pitchFamily="34" charset="0"/>
              <a:buChar char="•"/>
            </a:pPr>
            <a:r>
              <a:rPr lang="en-US" sz="2000" dirty="0">
                <a:solidFill>
                  <a:schemeClr val="bg1"/>
                </a:solidFill>
              </a:rPr>
              <a:t>Sarah Hasnain (facilitator)</a:t>
            </a:r>
          </a:p>
          <a:p>
            <a:pPr marL="342900" indent="-342900">
              <a:buFont typeface="Arial" panose="020B0604020202020204" pitchFamily="34" charset="0"/>
              <a:buChar char="•"/>
            </a:pPr>
            <a:r>
              <a:rPr lang="en-US" sz="2000" dirty="0" smtClean="0">
                <a:solidFill>
                  <a:schemeClr val="bg1"/>
                </a:solidFill>
              </a:rPr>
              <a:t>John Gersh (SME)</a:t>
            </a:r>
          </a:p>
          <a:p>
            <a:endParaRPr lang="en-US" sz="2000" dirty="0" smtClean="0">
              <a:solidFill>
                <a:schemeClr val="bg1"/>
              </a:solidFill>
            </a:endParaRPr>
          </a:p>
          <a:p>
            <a:r>
              <a:rPr lang="en-US" sz="2000" b="1" dirty="0" smtClean="0">
                <a:solidFill>
                  <a:srgbClr val="FFFF00"/>
                </a:solidFill>
              </a:rPr>
              <a:t>Zoom Room 3:</a:t>
            </a:r>
          </a:p>
          <a:p>
            <a:pPr marL="342900" indent="-342900">
              <a:buFont typeface="Arial" panose="020B0604020202020204" pitchFamily="34" charset="0"/>
              <a:buChar char="•"/>
            </a:pPr>
            <a:r>
              <a:rPr lang="en-US" sz="2000" dirty="0" smtClean="0">
                <a:solidFill>
                  <a:schemeClr val="bg1"/>
                </a:solidFill>
              </a:rPr>
              <a:t>Sam Andrade (facilitator)</a:t>
            </a:r>
          </a:p>
          <a:p>
            <a:pPr marL="342900" indent="-342900">
              <a:buFont typeface="Arial" panose="020B0604020202020204" pitchFamily="34" charset="0"/>
              <a:buChar char="•"/>
            </a:pPr>
            <a:r>
              <a:rPr lang="en-US" sz="2000" dirty="0">
                <a:solidFill>
                  <a:schemeClr val="bg1"/>
                </a:solidFill>
              </a:rPr>
              <a:t>Sean Young (facilitator</a:t>
            </a:r>
            <a:r>
              <a:rPr lang="en-US" sz="2000" dirty="0" smtClean="0">
                <a:solidFill>
                  <a:schemeClr val="bg1"/>
                </a:solidFill>
              </a:rPr>
              <a:t>)</a:t>
            </a:r>
          </a:p>
          <a:p>
            <a:pPr marL="342900" indent="-342900">
              <a:buFont typeface="Arial" panose="020B0604020202020204" pitchFamily="34" charset="0"/>
              <a:buChar char="•"/>
            </a:pPr>
            <a:r>
              <a:rPr lang="en-US" sz="2000" dirty="0" smtClean="0">
                <a:solidFill>
                  <a:schemeClr val="bg1"/>
                </a:solidFill>
              </a:rPr>
              <a:t>Matt Fifer (SME)</a:t>
            </a:r>
            <a:endParaRPr lang="en-US" sz="2000" dirty="0">
              <a:solidFill>
                <a:schemeClr val="bg1"/>
              </a:solidFill>
            </a:endParaRPr>
          </a:p>
        </p:txBody>
      </p:sp>
      <p:sp>
        <p:nvSpPr>
          <p:cNvPr id="18" name="TextBox 17"/>
          <p:cNvSpPr txBox="1"/>
          <p:nvPr/>
        </p:nvSpPr>
        <p:spPr>
          <a:xfrm>
            <a:off x="7249862" y="2207052"/>
            <a:ext cx="4107949" cy="3785652"/>
          </a:xfrm>
          <a:prstGeom prst="rect">
            <a:avLst/>
          </a:prstGeom>
          <a:noFill/>
          <a:ln w="19050">
            <a:noFill/>
          </a:ln>
        </p:spPr>
        <p:txBody>
          <a:bodyPr wrap="square" rtlCol="0">
            <a:spAutoFit/>
          </a:bodyPr>
          <a:lstStyle/>
          <a:p>
            <a:r>
              <a:rPr lang="en-US" sz="2000" b="1" dirty="0" smtClean="0">
                <a:solidFill>
                  <a:srgbClr val="FFFF00"/>
                </a:solidFill>
              </a:rPr>
              <a:t>Zoom Room 4:</a:t>
            </a:r>
          </a:p>
          <a:p>
            <a:pPr marL="342900" indent="-342900">
              <a:buFont typeface="Arial" panose="020B0604020202020204" pitchFamily="34" charset="0"/>
              <a:buChar char="•"/>
            </a:pPr>
            <a:r>
              <a:rPr lang="en-US" sz="2000" dirty="0" smtClean="0">
                <a:solidFill>
                  <a:schemeClr val="bg1"/>
                </a:solidFill>
              </a:rPr>
              <a:t>Lindsey Tolis (facilitator)</a:t>
            </a:r>
          </a:p>
          <a:p>
            <a:pPr marL="342900" indent="-342900">
              <a:buFont typeface="Arial" panose="020B0604020202020204" pitchFamily="34" charset="0"/>
              <a:buChar char="•"/>
            </a:pPr>
            <a:r>
              <a:rPr lang="en-US" sz="2000" dirty="0" smtClean="0">
                <a:solidFill>
                  <a:schemeClr val="bg1"/>
                </a:solidFill>
              </a:rPr>
              <a:t>Jean-Pierre de la Croix (SME)</a:t>
            </a:r>
          </a:p>
          <a:p>
            <a:endParaRPr lang="en-US" sz="2000" dirty="0" smtClean="0">
              <a:solidFill>
                <a:schemeClr val="bg1"/>
              </a:solidFill>
            </a:endParaRPr>
          </a:p>
          <a:p>
            <a:r>
              <a:rPr lang="en-US" sz="2000" b="1" dirty="0" smtClean="0">
                <a:solidFill>
                  <a:srgbClr val="FFFF00"/>
                </a:solidFill>
              </a:rPr>
              <a:t>Zoom Room 5:</a:t>
            </a:r>
          </a:p>
          <a:p>
            <a:pPr marL="342900" indent="-342900">
              <a:buFont typeface="Arial" panose="020B0604020202020204" pitchFamily="34" charset="0"/>
              <a:buChar char="•"/>
            </a:pPr>
            <a:r>
              <a:rPr lang="en-US" sz="2000" dirty="0" smtClean="0">
                <a:solidFill>
                  <a:schemeClr val="bg1"/>
                </a:solidFill>
              </a:rPr>
              <a:t>Kristin Jaburek (facilitator)</a:t>
            </a:r>
          </a:p>
          <a:p>
            <a:pPr marL="342900" indent="-342900">
              <a:buFont typeface="Arial" panose="020B0604020202020204" pitchFamily="34" charset="0"/>
              <a:buChar char="•"/>
            </a:pPr>
            <a:r>
              <a:rPr lang="en-US" sz="2000" dirty="0" smtClean="0">
                <a:solidFill>
                  <a:schemeClr val="bg1"/>
                </a:solidFill>
              </a:rPr>
              <a:t>Amir Rahmani (SME)</a:t>
            </a:r>
          </a:p>
          <a:p>
            <a:endParaRPr lang="en-US" sz="2000" dirty="0" smtClean="0">
              <a:solidFill>
                <a:schemeClr val="bg1"/>
              </a:solidFill>
            </a:endParaRPr>
          </a:p>
          <a:p>
            <a:r>
              <a:rPr lang="en-US" sz="2000" b="1" dirty="0" smtClean="0">
                <a:solidFill>
                  <a:srgbClr val="FFFF00"/>
                </a:solidFill>
              </a:rPr>
              <a:t>Zoom Room 6:</a:t>
            </a:r>
          </a:p>
          <a:p>
            <a:pPr marL="342900" indent="-342900">
              <a:buFont typeface="Arial" panose="020B0604020202020204" pitchFamily="34" charset="0"/>
              <a:buChar char="•"/>
            </a:pPr>
            <a:r>
              <a:rPr lang="en-US" sz="2000" dirty="0" smtClean="0">
                <a:solidFill>
                  <a:schemeClr val="bg1"/>
                </a:solidFill>
              </a:rPr>
              <a:t>Danielle Mortensen (facilitator)</a:t>
            </a:r>
          </a:p>
          <a:p>
            <a:pPr marL="342900" indent="-342900">
              <a:buFont typeface="Arial" panose="020B0604020202020204" pitchFamily="34" charset="0"/>
              <a:buChar char="•"/>
            </a:pPr>
            <a:r>
              <a:rPr lang="en-US" sz="2000" dirty="0" smtClean="0">
                <a:solidFill>
                  <a:schemeClr val="bg1"/>
                </a:solidFill>
              </a:rPr>
              <a:t>Terry Fong (SME)</a:t>
            </a:r>
          </a:p>
          <a:p>
            <a:pPr marL="342900" indent="-342900">
              <a:buFont typeface="Arial" panose="020B0604020202020204" pitchFamily="34" charset="0"/>
              <a:buChar char="•"/>
            </a:pPr>
            <a:r>
              <a:rPr lang="en-US" sz="2000" dirty="0" smtClean="0">
                <a:solidFill>
                  <a:schemeClr val="bg1"/>
                </a:solidFill>
              </a:rPr>
              <a:t>Bob Bamberger (SME)</a:t>
            </a:r>
            <a:endParaRPr lang="en-US" sz="2000" dirty="0">
              <a:solidFill>
                <a:schemeClr val="bg1"/>
              </a:solidFill>
            </a:endParaRPr>
          </a:p>
        </p:txBody>
      </p:sp>
    </p:spTree>
    <p:extLst>
      <p:ext uri="{BB962C8B-B14F-4D97-AF65-F5344CB8AC3E}">
        <p14:creationId xmlns:p14="http://schemas.microsoft.com/office/powerpoint/2010/main" val="19465622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7CEF0E-6280-761C-6ABA-F1EF50A5BEF6}"/>
              </a:ext>
            </a:extLst>
          </p:cNvPr>
          <p:cNvSpPr/>
          <p:nvPr/>
        </p:nvSpPr>
        <p:spPr>
          <a:xfrm rot="5400000">
            <a:off x="5694390" y="-5049810"/>
            <a:ext cx="803216" cy="12192006"/>
          </a:xfrm>
          <a:prstGeom prst="rect">
            <a:avLst/>
          </a:prstGeom>
          <a:gradFill>
            <a:gsLst>
              <a:gs pos="0">
                <a:schemeClr val="accent1">
                  <a:lumMod val="50000"/>
                  <a:alpha val="0"/>
                </a:schemeClr>
              </a:gs>
              <a:gs pos="99000">
                <a:srgbClr val="00206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dirty="0" err="1"/>
          </a:p>
        </p:txBody>
      </p:sp>
      <p:grpSp>
        <p:nvGrpSpPr>
          <p:cNvPr id="3" name="Group 2">
            <a:extLst>
              <a:ext uri="{FF2B5EF4-FFF2-40B4-BE49-F238E27FC236}">
                <a16:creationId xmlns:a16="http://schemas.microsoft.com/office/drawing/2014/main" id="{B092E089-D215-0E43-9297-FBFE3C491905}"/>
              </a:ext>
            </a:extLst>
          </p:cNvPr>
          <p:cNvGrpSpPr/>
          <p:nvPr/>
        </p:nvGrpSpPr>
        <p:grpSpPr>
          <a:xfrm>
            <a:off x="282436" y="2736622"/>
            <a:ext cx="11481379" cy="3744626"/>
            <a:chOff x="414330" y="3051507"/>
            <a:chExt cx="11481379" cy="3744626"/>
          </a:xfrm>
        </p:grpSpPr>
        <p:pic>
          <p:nvPicPr>
            <p:cNvPr id="4" name="Picture 3">
              <a:extLst>
                <a:ext uri="{FF2B5EF4-FFF2-40B4-BE49-F238E27FC236}">
                  <a16:creationId xmlns:a16="http://schemas.microsoft.com/office/drawing/2014/main" id="{71E54454-48B1-A749-B595-86F85188AB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4330" y="3051507"/>
              <a:ext cx="11481379" cy="3744626"/>
            </a:xfrm>
            <a:prstGeom prst="rect">
              <a:avLst/>
            </a:prstGeom>
          </p:spPr>
        </p:pic>
        <p:pic>
          <p:nvPicPr>
            <p:cNvPr id="15" name="Picture 14">
              <a:extLst>
                <a:ext uri="{FF2B5EF4-FFF2-40B4-BE49-F238E27FC236}">
                  <a16:creationId xmlns:a16="http://schemas.microsoft.com/office/drawing/2014/main" id="{FED4F865-C50D-144F-9639-0B9D23530A11}"/>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31000"/>
                      </a14:imgEffect>
                    </a14:imgLayer>
                  </a14:imgProps>
                </a:ext>
                <a:ext uri="{28A0092B-C50C-407E-A947-70E740481C1C}">
                  <a14:useLocalDpi xmlns:a14="http://schemas.microsoft.com/office/drawing/2010/main"/>
                </a:ext>
              </a:extLst>
            </a:blip>
            <a:stretch>
              <a:fillRect/>
            </a:stretch>
          </p:blipFill>
          <p:spPr>
            <a:xfrm>
              <a:off x="10008399" y="5003461"/>
              <a:ext cx="1570631" cy="781558"/>
            </a:xfrm>
            <a:prstGeom prst="rect">
              <a:avLst/>
            </a:prstGeom>
          </p:spPr>
        </p:pic>
        <p:pic>
          <p:nvPicPr>
            <p:cNvPr id="19" name="Picture 18" descr="ISRU Power Plant">
              <a:extLst>
                <a:ext uri="{FF2B5EF4-FFF2-40B4-BE49-F238E27FC236}">
                  <a16:creationId xmlns:a16="http://schemas.microsoft.com/office/drawing/2014/main" id="{1EE6D393-EFAE-3049-ADF9-4D3938673D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81938" y="5581311"/>
              <a:ext cx="1387181" cy="780289"/>
            </a:xfrm>
            <a:prstGeom prst="rect">
              <a:avLst/>
            </a:prstGeom>
          </p:spPr>
        </p:pic>
        <p:pic>
          <p:nvPicPr>
            <p:cNvPr id="20" name="Picture 19">
              <a:extLst>
                <a:ext uri="{FF2B5EF4-FFF2-40B4-BE49-F238E27FC236}">
                  <a16:creationId xmlns:a16="http://schemas.microsoft.com/office/drawing/2014/main" id="{246DE0B6-1142-3545-966A-335D66A054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363738">
              <a:off x="1142921" y="5814522"/>
              <a:ext cx="424885" cy="338555"/>
            </a:xfrm>
            <a:prstGeom prst="rect">
              <a:avLst/>
            </a:prstGeom>
          </p:spPr>
        </p:pic>
      </p:grpSp>
      <p:sp>
        <p:nvSpPr>
          <p:cNvPr id="5" name="Slide Number Placeholder 4">
            <a:extLst>
              <a:ext uri="{FF2B5EF4-FFF2-40B4-BE49-F238E27FC236}">
                <a16:creationId xmlns:a16="http://schemas.microsoft.com/office/drawing/2014/main" id="{751585CC-3877-929E-A987-2CB7251DF130}"/>
              </a:ext>
            </a:extLst>
          </p:cNvPr>
          <p:cNvSpPr>
            <a:spLocks noGrp="1"/>
          </p:cNvSpPr>
          <p:nvPr>
            <p:ph type="sldNum" sz="quarter" idx="12"/>
          </p:nvPr>
        </p:nvSpPr>
        <p:spPr/>
        <p:txBody>
          <a:bodyPr/>
          <a:lstStyle/>
          <a:p>
            <a:fld id="{4EBCDCBD-78E1-0D41-A999-31B5EBF8E02C}" type="slidenum">
              <a:rPr lang="en-US" smtClean="0"/>
              <a:pPr/>
              <a:t>31</a:t>
            </a:fld>
            <a:endParaRPr lang="en-US" dirty="0"/>
          </a:p>
        </p:txBody>
      </p:sp>
      <p:sp>
        <p:nvSpPr>
          <p:cNvPr id="6" name="Date Placeholder 5">
            <a:extLst>
              <a:ext uri="{FF2B5EF4-FFF2-40B4-BE49-F238E27FC236}">
                <a16:creationId xmlns:a16="http://schemas.microsoft.com/office/drawing/2014/main" id="{69AF8326-8F00-3D20-2B37-5C4BF4393B51}"/>
              </a:ext>
            </a:extLst>
          </p:cNvPr>
          <p:cNvSpPr>
            <a:spLocks noGrp="1"/>
          </p:cNvSpPr>
          <p:nvPr>
            <p:ph type="dt" sz="half" idx="10"/>
          </p:nvPr>
        </p:nvSpPr>
        <p:spPr/>
        <p:txBody>
          <a:bodyPr/>
          <a:lstStyle/>
          <a:p>
            <a:r>
              <a:rPr lang="en-US"/>
              <a:t>24 April 2023</a:t>
            </a:r>
            <a:endParaRPr lang="en-US" dirty="0"/>
          </a:p>
        </p:txBody>
      </p:sp>
      <p:sp>
        <p:nvSpPr>
          <p:cNvPr id="8" name="Google Shape;516;p44">
            <a:extLst>
              <a:ext uri="{FF2B5EF4-FFF2-40B4-BE49-F238E27FC236}">
                <a16:creationId xmlns:a16="http://schemas.microsoft.com/office/drawing/2014/main" id="{B5ACA90A-45D6-B4B6-D7C8-F244C24BB483}"/>
              </a:ext>
            </a:extLst>
          </p:cNvPr>
          <p:cNvSpPr txBox="1"/>
          <p:nvPr/>
        </p:nvSpPr>
        <p:spPr>
          <a:xfrm>
            <a:off x="196337" y="1244172"/>
            <a:ext cx="12007238" cy="1015622"/>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chemeClr val="bg1"/>
                </a:solidFill>
                <a:effectLst/>
                <a:uLnTx/>
                <a:uFillTx/>
                <a:latin typeface="Arial"/>
                <a:ea typeface="Arial"/>
                <a:cs typeface="Arial"/>
                <a:sym typeface="Arial"/>
              </a:rPr>
              <a:t>Acknowledge the moment we’re having. </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US" sz="2000" kern="0" dirty="0">
              <a:solidFill>
                <a:schemeClr val="bg1"/>
              </a:solidFill>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2000" b="0"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0" name="Picture 9">
            <a:extLst>
              <a:ext uri="{FF2B5EF4-FFF2-40B4-BE49-F238E27FC236}">
                <a16:creationId xmlns:a16="http://schemas.microsoft.com/office/drawing/2014/main" id="{E21AF543-37DE-1057-2FEA-BC33B32871FB}"/>
              </a:ext>
            </a:extLst>
          </p:cNvPr>
          <p:cNvPicPr>
            <a:picLocks noChangeAspect="1"/>
          </p:cNvPicPr>
          <p:nvPr/>
        </p:nvPicPr>
        <p:blipFill rotWithShape="1">
          <a:blip r:embed="rId8"/>
          <a:srcRect b="6760"/>
          <a:stretch/>
        </p:blipFill>
        <p:spPr>
          <a:xfrm>
            <a:off x="-11580" y="-1285"/>
            <a:ext cx="12192005" cy="6859284"/>
          </a:xfrm>
          <a:prstGeom prst="rect">
            <a:avLst/>
          </a:prstGeom>
        </p:spPr>
      </p:pic>
      <p:sp>
        <p:nvSpPr>
          <p:cNvPr id="16" name="TextBox 15">
            <a:extLst>
              <a:ext uri="{FF2B5EF4-FFF2-40B4-BE49-F238E27FC236}">
                <a16:creationId xmlns:a16="http://schemas.microsoft.com/office/drawing/2014/main" id="{2A0DB4E5-D2C4-5866-259B-7D00856A6BFC}"/>
              </a:ext>
            </a:extLst>
          </p:cNvPr>
          <p:cNvSpPr txBox="1"/>
          <p:nvPr/>
        </p:nvSpPr>
        <p:spPr>
          <a:xfrm>
            <a:off x="87256" y="6238878"/>
            <a:ext cx="6112700" cy="523220"/>
          </a:xfrm>
          <a:prstGeom prst="rect">
            <a:avLst/>
          </a:prstGeom>
          <a:noFill/>
          <a:ln w="19050">
            <a:noFill/>
          </a:ln>
        </p:spPr>
        <p:txBody>
          <a:bodyPr wrap="square">
            <a:spAutoFit/>
          </a:bodyPr>
          <a:lstStyle/>
          <a:p>
            <a:r>
              <a:rPr lang="en-US" sz="1400" dirty="0">
                <a:solidFill>
                  <a:schemeClr val="bg1"/>
                </a:solidFill>
                <a:effectLst/>
                <a:latin typeface="Times" pitchFamily="2" charset="0"/>
              </a:rPr>
              <a:t>Lunar Reconnaissance Orbiter Camera image (M1432398306LR; credit: NASA/GSFC/Arizona State University).</a:t>
            </a:r>
          </a:p>
        </p:txBody>
      </p:sp>
      <p:sp>
        <p:nvSpPr>
          <p:cNvPr id="9" name="Title 21">
            <a:extLst>
              <a:ext uri="{FF2B5EF4-FFF2-40B4-BE49-F238E27FC236}">
                <a16:creationId xmlns:a16="http://schemas.microsoft.com/office/drawing/2014/main" id="{DAAF2D48-D426-29AB-B1FD-254142E1422F}"/>
              </a:ext>
            </a:extLst>
          </p:cNvPr>
          <p:cNvSpPr txBox="1">
            <a:spLocks noChangeArrowheads="1"/>
          </p:cNvSpPr>
          <p:nvPr/>
        </p:nvSpPr>
        <p:spPr>
          <a:xfrm>
            <a:off x="11575" y="3050979"/>
            <a:ext cx="11277600" cy="762000"/>
          </a:xfrm>
          <a:prstGeom prst="rect">
            <a:avLst/>
          </a:prstGeom>
        </p:spPr>
        <p:txBody>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n-US" altLang="en-US" sz="5000" b="0" dirty="0" smtClean="0">
                <a:solidFill>
                  <a:srgbClr val="FFFF00"/>
                </a:solidFill>
              </a:rPr>
              <a:t>Day 1 Closing Remarks</a:t>
            </a:r>
            <a:endParaRPr lang="en-US" altLang="en-US" sz="5000" b="0" dirty="0">
              <a:solidFill>
                <a:srgbClr val="FFFF00"/>
              </a:solidFill>
            </a:endParaRPr>
          </a:p>
          <a:p>
            <a:endParaRPr lang="en-US" altLang="en-US" sz="3300" b="0" dirty="0"/>
          </a:p>
          <a:p>
            <a:endParaRPr lang="en-US" altLang="en-US" sz="3300" i="1" u="sng" dirty="0"/>
          </a:p>
        </p:txBody>
      </p:sp>
      <p:sp>
        <p:nvSpPr>
          <p:cNvPr id="2" name="Title 21">
            <a:extLst>
              <a:ext uri="{FF2B5EF4-FFF2-40B4-BE49-F238E27FC236}">
                <a16:creationId xmlns:a16="http://schemas.microsoft.com/office/drawing/2014/main" id="{FB031805-939B-D3E6-E91B-AA6A8D3D5503}"/>
              </a:ext>
            </a:extLst>
          </p:cNvPr>
          <p:cNvSpPr txBox="1">
            <a:spLocks noChangeArrowheads="1"/>
          </p:cNvSpPr>
          <p:nvPr/>
        </p:nvSpPr>
        <p:spPr>
          <a:xfrm>
            <a:off x="561156" y="274441"/>
            <a:ext cx="11277600" cy="762000"/>
          </a:xfrm>
          <a:prstGeom prst="rect">
            <a:avLst/>
          </a:prstGeom>
        </p:spPr>
        <p:txBody>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endParaRPr lang="en-US" altLang="en-US" sz="3300" dirty="0"/>
          </a:p>
        </p:txBody>
      </p:sp>
      <p:sp>
        <p:nvSpPr>
          <p:cNvPr id="7" name="TextBox 6"/>
          <p:cNvSpPr txBox="1"/>
          <p:nvPr/>
        </p:nvSpPr>
        <p:spPr>
          <a:xfrm>
            <a:off x="6673514" y="382710"/>
            <a:ext cx="5582653" cy="400110"/>
          </a:xfrm>
          <a:prstGeom prst="rect">
            <a:avLst/>
          </a:prstGeom>
          <a:noFill/>
          <a:ln w="19050">
            <a:noFill/>
          </a:ln>
        </p:spPr>
        <p:txBody>
          <a:bodyPr wrap="square" rtlCol="0">
            <a:spAutoFit/>
          </a:bodyPr>
          <a:lstStyle/>
          <a:p>
            <a:r>
              <a:rPr lang="en-US" sz="2000" dirty="0" smtClean="0">
                <a:solidFill>
                  <a:schemeClr val="bg1"/>
                </a:solidFill>
              </a:rPr>
              <a:t>Day 2 starts 10:00 AM ET tomorrow, Aug 22</a:t>
            </a:r>
            <a:r>
              <a:rPr lang="en-US" sz="2000" baseline="30000" dirty="0" smtClean="0">
                <a:solidFill>
                  <a:schemeClr val="bg1"/>
                </a:solidFill>
              </a:rPr>
              <a:t>nd</a:t>
            </a:r>
            <a:r>
              <a:rPr lang="en-US" sz="2000" dirty="0" smtClean="0">
                <a:solidFill>
                  <a:schemeClr val="bg1"/>
                </a:solidFill>
              </a:rPr>
              <a:t>!</a:t>
            </a:r>
          </a:p>
        </p:txBody>
      </p:sp>
      <p:sp>
        <p:nvSpPr>
          <p:cNvPr id="17" name="TextBox 16"/>
          <p:cNvSpPr txBox="1"/>
          <p:nvPr/>
        </p:nvSpPr>
        <p:spPr>
          <a:xfrm>
            <a:off x="501769" y="3811994"/>
            <a:ext cx="5582653" cy="1015663"/>
          </a:xfrm>
          <a:prstGeom prst="rect">
            <a:avLst/>
          </a:prstGeom>
          <a:noFill/>
          <a:ln w="19050">
            <a:noFill/>
          </a:ln>
        </p:spPr>
        <p:txBody>
          <a:bodyPr wrap="square" rtlCol="0">
            <a:spAutoFit/>
          </a:bodyPr>
          <a:lstStyle/>
          <a:p>
            <a:pPr algn="ctr"/>
            <a:r>
              <a:rPr lang="en-US" sz="2000" dirty="0" smtClean="0">
                <a:solidFill>
                  <a:schemeClr val="bg1"/>
                </a:solidFill>
              </a:rPr>
              <a:t>Mario Lento</a:t>
            </a:r>
          </a:p>
          <a:p>
            <a:pPr algn="ctr"/>
            <a:r>
              <a:rPr lang="en-US" sz="2000" dirty="0" smtClean="0">
                <a:solidFill>
                  <a:schemeClr val="bg1"/>
                </a:solidFill>
              </a:rPr>
              <a:t>Johns Hopkins University Applied Physics Lab</a:t>
            </a:r>
          </a:p>
          <a:p>
            <a:pPr algn="ctr"/>
            <a:r>
              <a:rPr lang="en-US" sz="2000" dirty="0" smtClean="0">
                <a:solidFill>
                  <a:schemeClr val="bg1"/>
                </a:solidFill>
              </a:rPr>
              <a:t>LSIC Extreme Access Focus Group Facilitator</a:t>
            </a:r>
          </a:p>
        </p:txBody>
      </p:sp>
    </p:spTree>
    <p:extLst>
      <p:ext uri="{BB962C8B-B14F-4D97-AF65-F5344CB8AC3E}">
        <p14:creationId xmlns:p14="http://schemas.microsoft.com/office/powerpoint/2010/main" val="34098962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342C89-BE9C-DA42-8C4F-3393732FF6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EC909E4-C768-F04B-B2BC-BB82187C8F45}"/>
              </a:ext>
            </a:extLst>
          </p:cNvPr>
          <p:cNvSpPr/>
          <p:nvPr/>
        </p:nvSpPr>
        <p:spPr>
          <a:xfrm>
            <a:off x="0" y="1"/>
            <a:ext cx="12192001"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28210B3-B280-B942-9DF1-0BBF09169750}"/>
              </a:ext>
            </a:extLst>
          </p:cNvPr>
          <p:cNvSpPr>
            <a:spLocks noGrp="1"/>
          </p:cNvSpPr>
          <p:nvPr>
            <p:ph type="ctrTitle"/>
          </p:nvPr>
        </p:nvSpPr>
        <p:spPr>
          <a:xfrm>
            <a:off x="988126" y="2033272"/>
            <a:ext cx="10215748" cy="1435142"/>
          </a:xfrm>
          <a:effectLst>
            <a:outerShdw blurRad="50800" dist="38100" dir="2700000" algn="tl" rotWithShape="0">
              <a:prstClr val="black">
                <a:alpha val="40000"/>
              </a:prstClr>
            </a:outerShdw>
          </a:effectLst>
        </p:spPr>
        <p:txBody>
          <a:bodyPr>
            <a:noAutofit/>
          </a:bodyPr>
          <a:lstStyle/>
          <a:p>
            <a:pPr algn="ctr"/>
            <a:r>
              <a:rPr lang="en-US" sz="5400" dirty="0"/>
              <a:t>LSIC </a:t>
            </a:r>
            <a:r>
              <a:rPr lang="en-US" sz="5400" dirty="0" smtClean="0"/>
              <a:t>Autonomy Workshop</a:t>
            </a:r>
            <a:br>
              <a:rPr lang="en-US" sz="5400" dirty="0" smtClean="0"/>
            </a:br>
            <a:r>
              <a:rPr lang="en-US" sz="5400" dirty="0" smtClean="0"/>
              <a:t>Day 2</a:t>
            </a:r>
            <a:endParaRPr lang="en-US" sz="5400" dirty="0"/>
          </a:p>
        </p:txBody>
      </p:sp>
      <p:pic>
        <p:nvPicPr>
          <p:cNvPr id="8" name="Picture 7">
            <a:extLst>
              <a:ext uri="{FF2B5EF4-FFF2-40B4-BE49-F238E27FC236}">
                <a16:creationId xmlns:a16="http://schemas.microsoft.com/office/drawing/2014/main" id="{4DF941C3-28C5-D646-B829-8402B749B8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65109" y="544694"/>
            <a:ext cx="3457129" cy="800261"/>
          </a:xfrm>
          <a:prstGeom prst="rect">
            <a:avLst/>
          </a:prstGeom>
          <a:effectLst>
            <a:outerShdw blurRad="50800" dir="2700000" algn="tl" rotWithShape="0">
              <a:prstClr val="black">
                <a:alpha val="40000"/>
              </a:prstClr>
            </a:outerShdw>
          </a:effectLst>
        </p:spPr>
      </p:pic>
      <p:pic>
        <p:nvPicPr>
          <p:cNvPr id="9" name="Picture 8">
            <a:extLst>
              <a:ext uri="{FF2B5EF4-FFF2-40B4-BE49-F238E27FC236}">
                <a16:creationId xmlns:a16="http://schemas.microsoft.com/office/drawing/2014/main" id="{5D6876E7-B53B-AC4F-8E0D-E1FF8A6D62D3}"/>
              </a:ext>
            </a:extLst>
          </p:cNvPr>
          <p:cNvPicPr>
            <a:picLocks noChangeAspect="1"/>
          </p:cNvPicPr>
          <p:nvPr/>
        </p:nvPicPr>
        <p:blipFill>
          <a:blip r:embed="rId5"/>
          <a:stretch>
            <a:fillRect/>
          </a:stretch>
        </p:blipFill>
        <p:spPr>
          <a:xfrm>
            <a:off x="4192116" y="6048408"/>
            <a:ext cx="3203114" cy="586102"/>
          </a:xfrm>
          <a:prstGeom prst="rect">
            <a:avLst/>
          </a:prstGeom>
        </p:spPr>
      </p:pic>
      <p:sp>
        <p:nvSpPr>
          <p:cNvPr id="13" name="Text Placeholder 12">
            <a:extLst>
              <a:ext uri="{FF2B5EF4-FFF2-40B4-BE49-F238E27FC236}">
                <a16:creationId xmlns:a16="http://schemas.microsoft.com/office/drawing/2014/main" id="{BA55CA70-51B7-044E-D707-7959598C8518}"/>
              </a:ext>
            </a:extLst>
          </p:cNvPr>
          <p:cNvSpPr txBox="1">
            <a:spLocks/>
          </p:cNvSpPr>
          <p:nvPr/>
        </p:nvSpPr>
        <p:spPr>
          <a:xfrm>
            <a:off x="4561829" y="3549966"/>
            <a:ext cx="3068341" cy="505024"/>
          </a:xfrm>
          <a:prstGeom prst="rect">
            <a:avLst/>
          </a:prstGeom>
          <a:noFill/>
        </p:spPr>
        <p:txBody>
          <a:bodyPr anchor="ctr">
            <a:no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500" dirty="0" smtClean="0"/>
              <a:t>August 22, </a:t>
            </a:r>
            <a:r>
              <a:rPr lang="en-US" sz="2500" dirty="0"/>
              <a:t>2023</a:t>
            </a:r>
          </a:p>
        </p:txBody>
      </p:sp>
    </p:spTree>
    <p:extLst>
      <p:ext uri="{BB962C8B-B14F-4D97-AF65-F5344CB8AC3E}">
        <p14:creationId xmlns:p14="http://schemas.microsoft.com/office/powerpoint/2010/main" val="36762687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Meeting Logistics</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232107" y="1400643"/>
            <a:ext cx="5947976" cy="4893647"/>
          </a:xfrm>
          <a:prstGeom prst="rect">
            <a:avLst/>
          </a:prstGeom>
          <a:noFill/>
          <a:ln w="19050">
            <a:noFill/>
          </a:ln>
        </p:spPr>
        <p:txBody>
          <a:bodyPr wrap="square" rtlCol="0">
            <a:spAutoFit/>
          </a:bodyPr>
          <a:lstStyle/>
          <a:p>
            <a:pPr lvl="2">
              <a:defRPr/>
            </a:pPr>
            <a:r>
              <a:rPr kumimoji="0" lang="en-US" sz="2400" b="0" i="0" u="none" strike="noStrike" kern="1200" cap="none" spc="0" normalizeH="0" baseline="0" noProof="0" dirty="0">
                <a:ln>
                  <a:noFill/>
                </a:ln>
                <a:solidFill>
                  <a:prstClr val="white"/>
                </a:solidFill>
                <a:effectLst/>
                <a:uLnTx/>
                <a:uFillTx/>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solidFill>
                  <a:prstClr val="white"/>
                </a:solidFill>
              </a:rPr>
              <a:t>Use Slido to submit </a:t>
            </a:r>
            <a:r>
              <a:rPr lang="en-US" sz="2400" dirty="0" smtClean="0">
                <a:solidFill>
                  <a:srgbClr val="FFFF00"/>
                </a:solidFill>
              </a:rPr>
              <a:t>questions</a:t>
            </a:r>
            <a:r>
              <a:rPr lang="en-US" sz="2400" dirty="0" smtClean="0">
                <a:solidFill>
                  <a:prstClr val="white"/>
                </a:solidFill>
              </a:rPr>
              <a:t> and for workshop </a:t>
            </a:r>
            <a:r>
              <a:rPr lang="en-US" sz="2400" dirty="0" smtClean="0">
                <a:solidFill>
                  <a:srgbClr val="FFFF00"/>
                </a:solidFill>
              </a:rPr>
              <a:t>polls</a:t>
            </a:r>
          </a:p>
          <a:p>
            <a:pPr marL="914400" lvl="1" indent="-457200">
              <a:buFont typeface="Arial" panose="020B0604020202020204" pitchFamily="34" charset="0"/>
              <a:buChar char="•"/>
              <a:defRPr/>
            </a:pPr>
            <a:r>
              <a:rPr lang="en-US" sz="2400" u="sng" dirty="0" smtClean="0">
                <a:solidFill>
                  <a:prstClr val="white"/>
                </a:solidFill>
              </a:rPr>
              <a:t>https://www.slido.com</a:t>
            </a:r>
          </a:p>
          <a:p>
            <a:pPr marL="914400" lvl="1" indent="-457200">
              <a:buFont typeface="Arial" panose="020B0604020202020204" pitchFamily="34" charset="0"/>
              <a:buChar char="•"/>
              <a:defRPr/>
            </a:pPr>
            <a:r>
              <a:rPr lang="en-US" sz="2400" dirty="0" smtClean="0">
                <a:solidFill>
                  <a:prstClr val="white"/>
                </a:solidFill>
              </a:rPr>
              <a:t>#LSIC-Autonomy</a:t>
            </a:r>
          </a:p>
          <a:p>
            <a:pPr marL="914400" lvl="1" indent="-457200">
              <a:buFont typeface="Arial" panose="020B0604020202020204" pitchFamily="34" charset="0"/>
              <a:buChar char="•"/>
              <a:defRPr/>
            </a:pPr>
            <a:r>
              <a:rPr lang="en-US" sz="2400" dirty="0" smtClean="0">
                <a:solidFill>
                  <a:prstClr val="white"/>
                </a:solidFill>
              </a:rPr>
              <a:t>Password: 2023Workshop</a:t>
            </a:r>
          </a:p>
          <a:p>
            <a:pPr marL="914400" lvl="1" indent="-457200">
              <a:buFont typeface="Arial" panose="020B0604020202020204" pitchFamily="34" charset="0"/>
              <a:buChar char="•"/>
              <a:defRPr/>
            </a:pPr>
            <a:r>
              <a:rPr lang="en-US" sz="2400" dirty="0" smtClean="0">
                <a:solidFill>
                  <a:prstClr val="white"/>
                </a:solidFill>
              </a:rPr>
              <a:t>Polls already open!</a:t>
            </a:r>
          </a:p>
          <a:p>
            <a:pPr marL="914400" lvl="1" indent="-457200">
              <a:buFont typeface="Arial" panose="020B0604020202020204" pitchFamily="34" charset="0"/>
              <a:buChar char="•"/>
              <a:defRPr/>
            </a:pPr>
            <a:endParaRPr lang="en-US" sz="2400" dirty="0">
              <a:solidFill>
                <a:prstClr val="white"/>
              </a:solidFill>
            </a:endParaRPr>
          </a:p>
          <a:p>
            <a:pPr lvl="1">
              <a:defRPr/>
            </a:pPr>
            <a:endParaRPr lang="en-US" sz="2400" dirty="0">
              <a:solidFill>
                <a:prstClr val="white"/>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solidFill>
                  <a:prstClr val="white"/>
                </a:solidFill>
              </a:rPr>
              <a:t>Event </a:t>
            </a:r>
            <a:r>
              <a:rPr lang="en-US" sz="2400" dirty="0" smtClean="0">
                <a:solidFill>
                  <a:srgbClr val="FFFF00"/>
                </a:solidFill>
              </a:rPr>
              <a:t>schedule</a:t>
            </a:r>
            <a:r>
              <a:rPr lang="en-US" sz="2400" dirty="0" smtClean="0">
                <a:solidFill>
                  <a:prstClr val="white"/>
                </a:solidFill>
              </a:rPr>
              <a:t> and </a:t>
            </a:r>
            <a:r>
              <a:rPr lang="en-US" sz="2400" dirty="0" smtClean="0">
                <a:solidFill>
                  <a:srgbClr val="FFFF00"/>
                </a:solidFill>
              </a:rPr>
              <a:t>program</a:t>
            </a:r>
          </a:p>
          <a:p>
            <a:pPr marL="914400" lvl="1" indent="-457200">
              <a:buFont typeface="Arial" panose="020B0604020202020204" pitchFamily="34" charset="0"/>
              <a:buChar char="•"/>
              <a:defRPr/>
            </a:pPr>
            <a:r>
              <a:rPr lang="en-US" sz="2400" u="sng" dirty="0">
                <a:solidFill>
                  <a:prstClr val="white"/>
                </a:solidFill>
              </a:rPr>
              <a:t>https://</a:t>
            </a:r>
            <a:r>
              <a:rPr lang="en-US" sz="2400" u="sng" dirty="0" smtClean="0">
                <a:solidFill>
                  <a:prstClr val="white"/>
                </a:solidFill>
              </a:rPr>
              <a:t>lsic.jhuapl.edu/Events/Agenda/index.php?id=474</a:t>
            </a:r>
            <a:endParaRPr lang="en-US" sz="2400" u="sng" dirty="0">
              <a:solidFill>
                <a:prstClr val="white"/>
              </a:solidFill>
            </a:endParaRPr>
          </a:p>
          <a:p>
            <a:pPr>
              <a:defRPr/>
            </a:pPr>
            <a:endParaRPr lang="en-US" sz="2400" dirty="0">
              <a:solidFill>
                <a:prstClr val="white"/>
              </a:solidFill>
            </a:endParaRPr>
          </a:p>
        </p:txBody>
      </p:sp>
      <p:grpSp>
        <p:nvGrpSpPr>
          <p:cNvPr id="7" name="Group 6"/>
          <p:cNvGrpSpPr/>
          <p:nvPr/>
        </p:nvGrpSpPr>
        <p:grpSpPr>
          <a:xfrm>
            <a:off x="8032180" y="4437399"/>
            <a:ext cx="2362408" cy="1900368"/>
            <a:chOff x="8247624" y="3893489"/>
            <a:chExt cx="2362408" cy="1900368"/>
          </a:xfrm>
        </p:grpSpPr>
        <p:pic>
          <p:nvPicPr>
            <p:cNvPr id="11" name="Picture 10"/>
            <p:cNvPicPr>
              <a:picLocks noChangeAspect="1"/>
            </p:cNvPicPr>
            <p:nvPr/>
          </p:nvPicPr>
          <p:blipFill>
            <a:blip r:embed="rId4"/>
            <a:stretch>
              <a:fillRect/>
            </a:stretch>
          </p:blipFill>
          <p:spPr>
            <a:xfrm>
              <a:off x="8247624" y="3893489"/>
              <a:ext cx="1931522" cy="1900368"/>
            </a:xfrm>
            <a:prstGeom prst="rect">
              <a:avLst/>
            </a:prstGeom>
          </p:spPr>
        </p:pic>
        <p:sp>
          <p:nvSpPr>
            <p:cNvPr id="6" name="TextBox 5"/>
            <p:cNvSpPr txBox="1"/>
            <p:nvPr/>
          </p:nvSpPr>
          <p:spPr>
            <a:xfrm rot="5400000">
              <a:off x="9487716" y="4584919"/>
              <a:ext cx="1813746" cy="430887"/>
            </a:xfrm>
            <a:prstGeom prst="rect">
              <a:avLst/>
            </a:prstGeom>
            <a:noFill/>
          </p:spPr>
          <p:txBody>
            <a:bodyPr wrap="square" rtlCol="0">
              <a:spAutoFit/>
            </a:bodyPr>
            <a:lstStyle/>
            <a:p>
              <a:pPr algn="ctr"/>
              <a:r>
                <a:rPr lang="en-US" sz="2200" dirty="0" smtClean="0">
                  <a:solidFill>
                    <a:schemeClr val="bg1"/>
                  </a:solidFill>
                </a:rPr>
                <a:t>Event Page</a:t>
              </a:r>
              <a:endParaRPr lang="en-US" sz="2200" dirty="0">
                <a:solidFill>
                  <a:schemeClr val="bg1"/>
                </a:solidFill>
              </a:endParaRPr>
            </a:p>
          </p:txBody>
        </p:sp>
      </p:grpSp>
      <p:grpSp>
        <p:nvGrpSpPr>
          <p:cNvPr id="8" name="Group 7"/>
          <p:cNvGrpSpPr/>
          <p:nvPr/>
        </p:nvGrpSpPr>
        <p:grpSpPr>
          <a:xfrm>
            <a:off x="8032180" y="2040305"/>
            <a:ext cx="2343051" cy="1904469"/>
            <a:chOff x="7733667" y="1585949"/>
            <a:chExt cx="2343051" cy="1904469"/>
          </a:xfrm>
        </p:grpSpPr>
        <p:pic>
          <p:nvPicPr>
            <p:cNvPr id="14" name="Picture 13"/>
            <p:cNvPicPr>
              <a:picLocks noChangeAspect="1"/>
            </p:cNvPicPr>
            <p:nvPr/>
          </p:nvPicPr>
          <p:blipFill>
            <a:blip r:embed="rId5"/>
            <a:stretch>
              <a:fillRect/>
            </a:stretch>
          </p:blipFill>
          <p:spPr>
            <a:xfrm>
              <a:off x="7733667" y="1585949"/>
              <a:ext cx="1912306" cy="1904469"/>
            </a:xfrm>
            <a:prstGeom prst="rect">
              <a:avLst/>
            </a:prstGeom>
          </p:spPr>
        </p:pic>
        <p:sp>
          <p:nvSpPr>
            <p:cNvPr id="15" name="TextBox 14"/>
            <p:cNvSpPr txBox="1"/>
            <p:nvPr/>
          </p:nvSpPr>
          <p:spPr>
            <a:xfrm rot="5400000">
              <a:off x="9112493" y="2322739"/>
              <a:ext cx="1497563" cy="430887"/>
            </a:xfrm>
            <a:prstGeom prst="rect">
              <a:avLst/>
            </a:prstGeom>
            <a:noFill/>
          </p:spPr>
          <p:txBody>
            <a:bodyPr wrap="square" rtlCol="0">
              <a:spAutoFit/>
            </a:bodyPr>
            <a:lstStyle/>
            <a:p>
              <a:pPr algn="ctr"/>
              <a:r>
                <a:rPr lang="en-US" sz="2200" dirty="0" smtClean="0">
                  <a:solidFill>
                    <a:schemeClr val="bg1"/>
                  </a:solidFill>
                </a:rPr>
                <a:t>Slido</a:t>
              </a:r>
              <a:endParaRPr lang="en-US" sz="2200" dirty="0">
                <a:solidFill>
                  <a:schemeClr val="bg1"/>
                </a:solidFill>
              </a:endParaRPr>
            </a:p>
          </p:txBody>
        </p:sp>
      </p:grpSp>
      <p:pic>
        <p:nvPicPr>
          <p:cNvPr id="10" name="Picture 9"/>
          <p:cNvPicPr>
            <a:picLocks noChangeAspect="1"/>
          </p:cNvPicPr>
          <p:nvPr/>
        </p:nvPicPr>
        <p:blipFill>
          <a:blip r:embed="rId6"/>
          <a:stretch>
            <a:fillRect/>
          </a:stretch>
        </p:blipFill>
        <p:spPr>
          <a:xfrm>
            <a:off x="6748316" y="1158770"/>
            <a:ext cx="4480034" cy="637005"/>
          </a:xfrm>
          <a:prstGeom prst="rect">
            <a:avLst/>
          </a:prstGeom>
        </p:spPr>
      </p:pic>
    </p:spTree>
    <p:extLst>
      <p:ext uri="{BB962C8B-B14F-4D97-AF65-F5344CB8AC3E}">
        <p14:creationId xmlns:p14="http://schemas.microsoft.com/office/powerpoint/2010/main" val="40297710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5EB425-0563-BFC1-633E-D022B66C94C9}"/>
              </a:ext>
            </a:extLst>
          </p:cNvPr>
          <p:cNvGrpSpPr/>
          <p:nvPr/>
        </p:nvGrpSpPr>
        <p:grpSpPr>
          <a:xfrm>
            <a:off x="0" y="2377440"/>
            <a:ext cx="12192001" cy="4442781"/>
            <a:chOff x="414330" y="3147804"/>
            <a:chExt cx="11481379" cy="3744626"/>
          </a:xfrm>
        </p:grpSpPr>
        <p:pic>
          <p:nvPicPr>
            <p:cNvPr id="5" name="Picture 4">
              <a:extLst>
                <a:ext uri="{FF2B5EF4-FFF2-40B4-BE49-F238E27FC236}">
                  <a16:creationId xmlns:a16="http://schemas.microsoft.com/office/drawing/2014/main" id="{FB2A34D8-680F-7391-8CF7-6448E5D6E9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4330" y="3147804"/>
              <a:ext cx="11481379" cy="3744626"/>
            </a:xfrm>
            <a:prstGeom prst="rect">
              <a:avLst/>
            </a:prstGeom>
          </p:spPr>
        </p:pic>
        <p:pic>
          <p:nvPicPr>
            <p:cNvPr id="6" name="Picture 5">
              <a:extLst>
                <a:ext uri="{FF2B5EF4-FFF2-40B4-BE49-F238E27FC236}">
                  <a16:creationId xmlns:a16="http://schemas.microsoft.com/office/drawing/2014/main" id="{6EF33D80-4E74-21FD-9EFC-53B87E0A3232}"/>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31000"/>
                      </a14:imgEffect>
                    </a14:imgLayer>
                  </a14:imgProps>
                </a:ext>
                <a:ext uri="{28A0092B-C50C-407E-A947-70E740481C1C}">
                  <a14:useLocalDpi xmlns:a14="http://schemas.microsoft.com/office/drawing/2010/main"/>
                </a:ext>
              </a:extLst>
            </a:blip>
            <a:stretch>
              <a:fillRect/>
            </a:stretch>
          </p:blipFill>
          <p:spPr>
            <a:xfrm>
              <a:off x="10008399" y="5003461"/>
              <a:ext cx="1570631" cy="781558"/>
            </a:xfrm>
            <a:prstGeom prst="rect">
              <a:avLst/>
            </a:prstGeom>
          </p:spPr>
        </p:pic>
        <p:pic>
          <p:nvPicPr>
            <p:cNvPr id="7" name="Picture 6" descr="ISRU Power Plant">
              <a:extLst>
                <a:ext uri="{FF2B5EF4-FFF2-40B4-BE49-F238E27FC236}">
                  <a16:creationId xmlns:a16="http://schemas.microsoft.com/office/drawing/2014/main" id="{F392A574-7E56-1057-F594-AD2B7584215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15298" y="5785019"/>
              <a:ext cx="1387181" cy="780289"/>
            </a:xfrm>
            <a:prstGeom prst="rect">
              <a:avLst/>
            </a:prstGeom>
          </p:spPr>
        </p:pic>
        <p:pic>
          <p:nvPicPr>
            <p:cNvPr id="8" name="Picture 7">
              <a:extLst>
                <a:ext uri="{FF2B5EF4-FFF2-40B4-BE49-F238E27FC236}">
                  <a16:creationId xmlns:a16="http://schemas.microsoft.com/office/drawing/2014/main" id="{1FA9913E-BFCD-A7CA-FFA5-EBD64C92DD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363738">
              <a:off x="1142921" y="5814522"/>
              <a:ext cx="424885" cy="338555"/>
            </a:xfrm>
            <a:prstGeom prst="rect">
              <a:avLst/>
            </a:prstGeom>
          </p:spPr>
        </p:pic>
      </p:grpSp>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lang="en-US" sz="3500" b="1"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Introduction</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288110" y="-97812"/>
            <a:ext cx="903891" cy="9184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179825" y="-82298"/>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1876739" y="1400763"/>
            <a:ext cx="8438520" cy="2077492"/>
          </a:xfrm>
          <a:prstGeom prst="rect">
            <a:avLst/>
          </a:prstGeom>
          <a:noFill/>
          <a:ln w="19050">
            <a:noFill/>
          </a:ln>
        </p:spPr>
        <p:txBody>
          <a:bodyPr wrap="square" rtlCol="0">
            <a:spAutoFit/>
          </a:bodyPr>
          <a:lstStyle/>
          <a:p>
            <a:pPr algn="ctr">
              <a:defRPr/>
            </a:pPr>
            <a:r>
              <a:rPr lang="en-US" sz="3500" b="1" dirty="0" smtClean="0">
                <a:solidFill>
                  <a:prstClr val="white"/>
                </a:solidFill>
              </a:rPr>
              <a:t>Opening Remarks</a:t>
            </a:r>
          </a:p>
          <a:p>
            <a:pPr algn="ctr">
              <a:defRPr/>
            </a:pPr>
            <a:r>
              <a:rPr lang="en-US" sz="3500" b="1" dirty="0" smtClean="0">
                <a:solidFill>
                  <a:prstClr val="white"/>
                </a:solidFill>
              </a:rPr>
              <a:t>&amp;</a:t>
            </a:r>
          </a:p>
          <a:p>
            <a:pPr algn="ctr">
              <a:defRPr/>
            </a:pPr>
            <a:r>
              <a:rPr lang="en-US" sz="3500" b="1" dirty="0" smtClean="0">
                <a:solidFill>
                  <a:prstClr val="white"/>
                </a:solidFill>
              </a:rPr>
              <a:t>Summary of Day 1</a:t>
            </a:r>
            <a:endParaRPr lang="en-US" sz="2400" dirty="0">
              <a:solidFill>
                <a:prstClr val="white"/>
              </a:solidFill>
            </a:endParaRPr>
          </a:p>
          <a:p>
            <a:pPr>
              <a:defRPr/>
            </a:pPr>
            <a:endParaRPr lang="en-US" sz="2400" dirty="0">
              <a:solidFill>
                <a:prstClr val="white"/>
              </a:solidFill>
            </a:endParaRPr>
          </a:p>
        </p:txBody>
      </p:sp>
      <p:sp>
        <p:nvSpPr>
          <p:cNvPr id="14" name="TextBox 13"/>
          <p:cNvSpPr txBox="1"/>
          <p:nvPr/>
        </p:nvSpPr>
        <p:spPr>
          <a:xfrm>
            <a:off x="3189703" y="3283888"/>
            <a:ext cx="5747887" cy="1015663"/>
          </a:xfrm>
          <a:prstGeom prst="rect">
            <a:avLst/>
          </a:prstGeom>
          <a:noFill/>
          <a:ln w="19050">
            <a:noFill/>
          </a:ln>
        </p:spPr>
        <p:txBody>
          <a:bodyPr wrap="square" rtlCol="0">
            <a:spAutoFit/>
          </a:bodyPr>
          <a:lstStyle/>
          <a:p>
            <a:pPr algn="ctr"/>
            <a:r>
              <a:rPr lang="en-US" sz="2000" dirty="0" smtClean="0">
                <a:solidFill>
                  <a:schemeClr val="bg1"/>
                </a:solidFill>
              </a:rPr>
              <a:t>Athonu Chatterjee</a:t>
            </a:r>
          </a:p>
          <a:p>
            <a:pPr algn="ctr"/>
            <a:r>
              <a:rPr lang="en-US" sz="2000" dirty="0" smtClean="0">
                <a:solidFill>
                  <a:schemeClr val="bg1"/>
                </a:solidFill>
              </a:rPr>
              <a:t>Johns Hopkins University Applied Physics Lab</a:t>
            </a:r>
          </a:p>
          <a:p>
            <a:pPr algn="ctr"/>
            <a:r>
              <a:rPr lang="en-US" sz="2000" dirty="0" smtClean="0">
                <a:solidFill>
                  <a:schemeClr val="bg1"/>
                </a:solidFill>
              </a:rPr>
              <a:t>LSII Excavation &amp; Construction Focus Area Lead</a:t>
            </a:r>
          </a:p>
        </p:txBody>
      </p:sp>
    </p:spTree>
    <p:extLst>
      <p:ext uri="{BB962C8B-B14F-4D97-AF65-F5344CB8AC3E}">
        <p14:creationId xmlns:p14="http://schemas.microsoft.com/office/powerpoint/2010/main" val="28749584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0393" y="930166"/>
            <a:ext cx="10507717" cy="553998"/>
          </a:xfrm>
          <a:prstGeom prst="rect">
            <a:avLst/>
          </a:prstGeom>
          <a:noFill/>
          <a:ln w="19050">
            <a:noFill/>
          </a:ln>
        </p:spPr>
        <p:txBody>
          <a:bodyPr wrap="square" rtlCol="0">
            <a:spAutoFit/>
          </a:bodyPr>
          <a:lstStyle/>
          <a:p>
            <a:pPr algn="ctr"/>
            <a:r>
              <a:rPr lang="en-US" sz="3000" b="1" dirty="0" smtClean="0">
                <a:solidFill>
                  <a:schemeClr val="bg1"/>
                </a:solidFill>
              </a:rPr>
              <a:t>Session 3: Lunar Applications in Autonomy</a:t>
            </a:r>
          </a:p>
        </p:txBody>
      </p:sp>
      <p:sp>
        <p:nvSpPr>
          <p:cNvPr id="3" name="TextBox 2"/>
          <p:cNvSpPr txBox="1"/>
          <p:nvPr/>
        </p:nvSpPr>
        <p:spPr>
          <a:xfrm>
            <a:off x="254876" y="5891766"/>
            <a:ext cx="5475890" cy="400110"/>
          </a:xfrm>
          <a:prstGeom prst="rect">
            <a:avLst/>
          </a:prstGeom>
          <a:noFill/>
          <a:ln w="19050">
            <a:noFill/>
          </a:ln>
        </p:spPr>
        <p:txBody>
          <a:bodyPr wrap="square" rtlCol="0">
            <a:spAutoFit/>
          </a:bodyPr>
          <a:lstStyle/>
          <a:p>
            <a:pPr algn="ctr"/>
            <a:r>
              <a:rPr lang="en-US" sz="2000" b="1" dirty="0" smtClean="0">
                <a:solidFill>
                  <a:schemeClr val="bg1"/>
                </a:solidFill>
              </a:rPr>
              <a:t>Facilitator: Danielle Mortensen (JHU/APL)</a:t>
            </a:r>
          </a:p>
        </p:txBody>
      </p:sp>
    </p:spTree>
    <p:extLst>
      <p:ext uri="{BB962C8B-B14F-4D97-AF65-F5344CB8AC3E}">
        <p14:creationId xmlns:p14="http://schemas.microsoft.com/office/powerpoint/2010/main" val="32972148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Panel Discussion 3</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247872" y="5341984"/>
            <a:ext cx="3527968"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Terry Fong (NASA)</a:t>
            </a:r>
          </a:p>
        </p:txBody>
      </p:sp>
      <p:sp>
        <p:nvSpPr>
          <p:cNvPr id="6" name="TextBox 5">
            <a:extLst>
              <a:ext uri="{FF2B5EF4-FFF2-40B4-BE49-F238E27FC236}">
                <a16:creationId xmlns:a16="http://schemas.microsoft.com/office/drawing/2014/main" id="{F958E70F-13FD-A1BC-79F1-C95246743A63}"/>
              </a:ext>
            </a:extLst>
          </p:cNvPr>
          <p:cNvSpPr txBox="1"/>
          <p:nvPr/>
        </p:nvSpPr>
        <p:spPr>
          <a:xfrm>
            <a:off x="4164507" y="5366940"/>
            <a:ext cx="4053485"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Alhassan Yasin (JHU)</a:t>
            </a:r>
          </a:p>
        </p:txBody>
      </p:sp>
      <p:sp>
        <p:nvSpPr>
          <p:cNvPr id="7" name="TextBox 6">
            <a:extLst>
              <a:ext uri="{FF2B5EF4-FFF2-40B4-BE49-F238E27FC236}">
                <a16:creationId xmlns:a16="http://schemas.microsoft.com/office/drawing/2014/main" id="{F958E70F-13FD-A1BC-79F1-C95246743A63}"/>
              </a:ext>
            </a:extLst>
          </p:cNvPr>
          <p:cNvSpPr txBox="1"/>
          <p:nvPr/>
        </p:nvSpPr>
        <p:spPr>
          <a:xfrm>
            <a:off x="8441011" y="5366940"/>
            <a:ext cx="3666905"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Kris Zacny (Honeybee Robotics)</a:t>
            </a:r>
          </a:p>
        </p:txBody>
      </p:sp>
      <p:pic>
        <p:nvPicPr>
          <p:cNvPr id="10"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395" y="1274519"/>
            <a:ext cx="3180922" cy="3976152"/>
          </a:xfrm>
          <a:prstGeom prst="rect">
            <a:avLst/>
          </a:prstGeom>
          <a:noFill/>
          <a:ln>
            <a:noFill/>
          </a:ln>
        </p:spPr>
      </p:pic>
      <p:pic>
        <p:nvPicPr>
          <p:cNvPr id="11" name="Picture 10"/>
          <p:cNvPicPr/>
          <p:nvPr/>
        </p:nvPicPr>
        <p:blipFill rotWithShape="1">
          <a:blip r:embed="rId5" cstate="print">
            <a:extLst>
              <a:ext uri="{28A0092B-C50C-407E-A947-70E740481C1C}">
                <a14:useLocalDpi xmlns:a14="http://schemas.microsoft.com/office/drawing/2010/main" val="0"/>
              </a:ext>
            </a:extLst>
          </a:blip>
          <a:srcRect l="8254" t="7058" r="13647" b="11297"/>
          <a:stretch/>
        </p:blipFill>
        <p:spPr bwMode="auto">
          <a:xfrm>
            <a:off x="4671585" y="1278104"/>
            <a:ext cx="3045635" cy="3972567"/>
          </a:xfrm>
          <a:prstGeom prst="rect">
            <a:avLst/>
          </a:prstGeom>
          <a:noFill/>
          <a:ln>
            <a:noFill/>
          </a:ln>
          <a:extLst>
            <a:ext uri="{53640926-AAD7-44D8-BBD7-CCE9431645EC}">
              <a14:shadowObscured xmlns:a14="http://schemas.microsoft.com/office/drawing/2010/main"/>
            </a:ext>
          </a:extLst>
        </p:spPr>
      </p:pic>
      <p:pic>
        <p:nvPicPr>
          <p:cNvPr id="12" name="Picture 11" descr="C:\Users\mortedr2\AppData\Local\Microsoft\Windows\INetCache\Content.Outlook\X962YEHD\Zacny-website.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86488" y="1278104"/>
            <a:ext cx="2916312" cy="3972567"/>
          </a:xfrm>
          <a:prstGeom prst="rect">
            <a:avLst/>
          </a:prstGeom>
          <a:noFill/>
          <a:ln>
            <a:noFill/>
          </a:ln>
        </p:spPr>
      </p:pic>
      <p:sp>
        <p:nvSpPr>
          <p:cNvPr id="14" name="TextBox 13"/>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3: Application in Lunar Autonomy</a:t>
            </a:r>
          </a:p>
        </p:txBody>
      </p:sp>
    </p:spTree>
    <p:extLst>
      <p:ext uri="{BB962C8B-B14F-4D97-AF65-F5344CB8AC3E}">
        <p14:creationId xmlns:p14="http://schemas.microsoft.com/office/powerpoint/2010/main" val="7301807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268" y="48116"/>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421749" y="1469090"/>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11:05 </a:t>
            </a:r>
            <a:r>
              <a:rPr lang="en-US" sz="5400" b="1" dirty="0">
                <a:solidFill>
                  <a:srgbClr val="FEFEFE"/>
                </a:solidFill>
                <a:latin typeface="Calibri" panose="020F0502020204030204" pitchFamily="34" charset="0"/>
              </a:rPr>
              <a:t>A</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1" name="Picture 10"/>
          <p:cNvPicPr>
            <a:picLocks noChangeAspect="1"/>
          </p:cNvPicPr>
          <p:nvPr/>
        </p:nvPicPr>
        <p:blipFill>
          <a:blip r:embed="rId4"/>
          <a:stretch>
            <a:fillRect/>
          </a:stretch>
        </p:blipFill>
        <p:spPr>
          <a:xfrm>
            <a:off x="7913322" y="4028439"/>
            <a:ext cx="1912306" cy="1904469"/>
          </a:xfrm>
          <a:prstGeom prst="rect">
            <a:avLst/>
          </a:prstGeom>
        </p:spPr>
      </p:pic>
      <p:grpSp>
        <p:nvGrpSpPr>
          <p:cNvPr id="9" name="Group 8"/>
          <p:cNvGrpSpPr/>
          <p:nvPr/>
        </p:nvGrpSpPr>
        <p:grpSpPr>
          <a:xfrm>
            <a:off x="1271754" y="2148839"/>
            <a:ext cx="3361173" cy="2984863"/>
            <a:chOff x="1271754" y="2148839"/>
            <a:chExt cx="3361173" cy="2984863"/>
          </a:xfrm>
        </p:grpSpPr>
        <p:grpSp>
          <p:nvGrpSpPr>
            <p:cNvPr id="14" name="Group 13"/>
            <p:cNvGrpSpPr/>
            <p:nvPr/>
          </p:nvGrpSpPr>
          <p:grpSpPr>
            <a:xfrm>
              <a:off x="1271754" y="2148839"/>
              <a:ext cx="3361173" cy="2984863"/>
              <a:chOff x="723114" y="2148839"/>
              <a:chExt cx="3361173" cy="2984863"/>
            </a:xfrm>
          </p:grpSpPr>
          <p:sp>
            <p:nvSpPr>
              <p:cNvPr id="16" name="Can 15"/>
              <p:cNvSpPr/>
              <p:nvPr/>
            </p:nvSpPr>
            <p:spPr>
              <a:xfrm>
                <a:off x="1678576" y="2148839"/>
                <a:ext cx="2405711" cy="2984863"/>
              </a:xfrm>
              <a:prstGeom prst="can">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17" name="Block Arc 16"/>
              <p:cNvSpPr/>
              <p:nvPr/>
            </p:nvSpPr>
            <p:spPr>
              <a:xfrm rot="16200000">
                <a:off x="577790" y="2721972"/>
                <a:ext cx="2197825" cy="1907178"/>
              </a:xfrm>
              <a:prstGeom prst="blockArc">
                <a:avLst>
                  <a:gd name="adj1" fmla="val 10800000"/>
                  <a:gd name="adj2" fmla="val 97157"/>
                  <a:gd name="adj3" fmla="val 15392"/>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solidFill>
                    <a:schemeClr val="tx1"/>
                  </a:solidFill>
                </a:endParaRPr>
              </a:p>
            </p:txBody>
          </p:sp>
        </p:grpSp>
        <p:pic>
          <p:nvPicPr>
            <p:cNvPr id="15" name="Picture 14">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8985" y="2960637"/>
              <a:ext cx="1813837" cy="1813837"/>
            </a:xfrm>
            <a:prstGeom prst="rect">
              <a:avLst/>
            </a:prstGeom>
          </p:spPr>
        </p:pic>
      </p:grpSp>
    </p:spTree>
    <p:extLst>
      <p:ext uri="{BB962C8B-B14F-4D97-AF65-F5344CB8AC3E}">
        <p14:creationId xmlns:p14="http://schemas.microsoft.com/office/powerpoint/2010/main" val="2216741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268" y="48116"/>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421749" y="1469090"/>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11:05 </a:t>
            </a:r>
            <a:r>
              <a:rPr lang="en-US" sz="5400" b="1" dirty="0">
                <a:solidFill>
                  <a:srgbClr val="FEFEFE"/>
                </a:solidFill>
                <a:latin typeface="Calibri" panose="020F0502020204030204" pitchFamily="34" charset="0"/>
              </a:rPr>
              <a:t>A</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8" name="Footer Placeholder 3"/>
          <p:cNvSpPr>
            <a:spLocks noGrp="1"/>
          </p:cNvSpPr>
          <p:nvPr>
            <p:ph type="ftr" sz="quarter" idx="11"/>
          </p:nvPr>
        </p:nvSpPr>
        <p:spPr>
          <a:xfrm>
            <a:off x="1387890" y="6492875"/>
            <a:ext cx="9351514" cy="365125"/>
          </a:xfrm>
        </p:spPr>
        <p:txBody>
          <a:bodyPr/>
          <a:lstStyle/>
          <a:p>
            <a:pPr>
              <a:defRPr/>
            </a:pPr>
            <a:r>
              <a:rPr lang="en-US" dirty="0">
                <a:solidFill>
                  <a:schemeClr val="bg1">
                    <a:lumMod val="65000"/>
                  </a:schemeClr>
                </a:solidFill>
              </a:rPr>
              <a:t>Image credit: https://www.freepik.com/search?format=search&amp;last_filter=selection&amp;last_value=1&amp;query=astronaut%20coffee&amp;selection=1</a:t>
            </a:r>
          </a:p>
        </p:txBody>
      </p:sp>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1" name="Picture 10"/>
          <p:cNvPicPr>
            <a:picLocks noChangeAspect="1"/>
          </p:cNvPicPr>
          <p:nvPr/>
        </p:nvPicPr>
        <p:blipFill>
          <a:blip r:embed="rId4"/>
          <a:stretch>
            <a:fillRect/>
          </a:stretch>
        </p:blipFill>
        <p:spPr>
          <a:xfrm>
            <a:off x="7913322" y="4028439"/>
            <a:ext cx="1912306" cy="1904469"/>
          </a:xfrm>
          <a:prstGeom prst="rect">
            <a:avLst/>
          </a:prstGeom>
        </p:spPr>
      </p:pic>
      <p:pic>
        <p:nvPicPr>
          <p:cNvPr id="33794" name="Picture 2" descr="Free vector cute astronaut holding coffee cup cartoon illustration. science food and drink icon concept. flat cartoon sty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320" y="1276552"/>
            <a:ext cx="4699007" cy="46990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228031" y="5929338"/>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1293010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3a</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594713" y="5341353"/>
            <a:ext cx="3527968"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Doug Morrison (CEMI)</a:t>
            </a:r>
          </a:p>
        </p:txBody>
      </p:sp>
      <p:sp>
        <p:nvSpPr>
          <p:cNvPr id="3" name="TextBox 2"/>
          <p:cNvSpPr txBox="1"/>
          <p:nvPr/>
        </p:nvSpPr>
        <p:spPr>
          <a:xfrm>
            <a:off x="4871545" y="1029381"/>
            <a:ext cx="6861504" cy="5509200"/>
          </a:xfrm>
          <a:prstGeom prst="rect">
            <a:avLst/>
          </a:prstGeom>
          <a:noFill/>
          <a:ln w="19050">
            <a:noFill/>
          </a:ln>
        </p:spPr>
        <p:txBody>
          <a:bodyPr wrap="square" rtlCol="0">
            <a:spAutoFit/>
          </a:bodyPr>
          <a:lstStyle/>
          <a:p>
            <a:pPr algn="ctr"/>
            <a:r>
              <a:rPr lang="en-US" sz="2200" b="1" dirty="0" smtClean="0">
                <a:solidFill>
                  <a:schemeClr val="bg1"/>
                </a:solidFill>
              </a:rPr>
              <a:t>Mining Technologies for Lunar-Surface Infrastructure</a:t>
            </a:r>
            <a:endParaRPr lang="en-US" sz="2200" b="1" dirty="0">
              <a:solidFill>
                <a:schemeClr val="bg1"/>
              </a:solidFill>
            </a:endParaRPr>
          </a:p>
          <a:p>
            <a:pPr algn="ctr"/>
            <a:endParaRPr lang="en-US" sz="2000" b="1" dirty="0" smtClean="0">
              <a:solidFill>
                <a:schemeClr val="bg1"/>
              </a:solidFill>
            </a:endParaRPr>
          </a:p>
          <a:p>
            <a:r>
              <a:rPr lang="en-US" dirty="0">
                <a:solidFill>
                  <a:schemeClr val="bg1"/>
                </a:solidFill>
              </a:rPr>
              <a:t>It is 35 years since the metal mining industry made any significant change in its production technology platform and for the last 20 years costs have increased, and productivity has declined. The need to electrify the global economy requires current mine production systems to be transformed if mining is to meet the huge demand increase for metals by 2035. Increasing economies of scale further is not feasible, so the only option is smaller, more effective machines working autonomously, in concert, so mines can produce more metals at prices that out-compete fossil fuels. The mining industry cannot make a transformation of this magnitude without help. Similar autonomous production systems are necessary to build lunar surface infrastructure at scale in the next 10 years, and this convergence of technological imperatives allows the Mining and Space Sectors to operate synergistically, and helps the Space Sector to contribute to reversing Climate Change on Earth.</a:t>
            </a:r>
          </a:p>
        </p:txBody>
      </p:sp>
      <p:pic>
        <p:nvPicPr>
          <p:cNvPr id="6146" name="Picture 2" descr="DMorri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031" y="1226996"/>
            <a:ext cx="2677332" cy="397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3: Application in Lunar Autonomy</a:t>
            </a:r>
          </a:p>
        </p:txBody>
      </p:sp>
    </p:spTree>
    <p:extLst>
      <p:ext uri="{BB962C8B-B14F-4D97-AF65-F5344CB8AC3E}">
        <p14:creationId xmlns:p14="http://schemas.microsoft.com/office/powerpoint/2010/main" val="39776692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Meeting Logistics</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232107" y="1400643"/>
            <a:ext cx="5947976" cy="4893647"/>
          </a:xfrm>
          <a:prstGeom prst="rect">
            <a:avLst/>
          </a:prstGeom>
          <a:noFill/>
          <a:ln w="19050">
            <a:noFill/>
          </a:ln>
        </p:spPr>
        <p:txBody>
          <a:bodyPr wrap="square" rtlCol="0">
            <a:spAutoFit/>
          </a:bodyPr>
          <a:lstStyle/>
          <a:p>
            <a:pPr lvl="2">
              <a:defRPr/>
            </a:pPr>
            <a:r>
              <a:rPr kumimoji="0" lang="en-US" sz="2400" b="0" i="0" u="none" strike="noStrike" kern="1200" cap="none" spc="0" normalizeH="0" baseline="0" noProof="0" dirty="0">
                <a:ln>
                  <a:noFill/>
                </a:ln>
                <a:solidFill>
                  <a:prstClr val="white"/>
                </a:solidFill>
                <a:effectLst/>
                <a:uLnTx/>
                <a:uFillTx/>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solidFill>
                  <a:prstClr val="white"/>
                </a:solidFill>
              </a:rPr>
              <a:t>Use Slido to submit </a:t>
            </a:r>
            <a:r>
              <a:rPr lang="en-US" sz="2400" dirty="0" smtClean="0">
                <a:solidFill>
                  <a:srgbClr val="FFFF00"/>
                </a:solidFill>
              </a:rPr>
              <a:t>questions</a:t>
            </a:r>
            <a:r>
              <a:rPr lang="en-US" sz="2400" dirty="0" smtClean="0">
                <a:solidFill>
                  <a:prstClr val="white"/>
                </a:solidFill>
              </a:rPr>
              <a:t> and for workshop </a:t>
            </a:r>
            <a:r>
              <a:rPr lang="en-US" sz="2400" dirty="0" smtClean="0">
                <a:solidFill>
                  <a:srgbClr val="FFFF00"/>
                </a:solidFill>
              </a:rPr>
              <a:t>polls</a:t>
            </a:r>
          </a:p>
          <a:p>
            <a:pPr marL="914400" lvl="1" indent="-457200">
              <a:buFont typeface="Arial" panose="020B0604020202020204" pitchFamily="34" charset="0"/>
              <a:buChar char="•"/>
              <a:defRPr/>
            </a:pPr>
            <a:r>
              <a:rPr lang="en-US" sz="2400" u="sng" dirty="0" smtClean="0">
                <a:solidFill>
                  <a:prstClr val="white"/>
                </a:solidFill>
              </a:rPr>
              <a:t>https://www.slido.com</a:t>
            </a:r>
          </a:p>
          <a:p>
            <a:pPr marL="914400" lvl="1" indent="-457200">
              <a:buFont typeface="Arial" panose="020B0604020202020204" pitchFamily="34" charset="0"/>
              <a:buChar char="•"/>
              <a:defRPr/>
            </a:pPr>
            <a:r>
              <a:rPr lang="en-US" sz="2400" dirty="0" smtClean="0">
                <a:solidFill>
                  <a:prstClr val="white"/>
                </a:solidFill>
              </a:rPr>
              <a:t>#LSIC-Autonomy</a:t>
            </a:r>
          </a:p>
          <a:p>
            <a:pPr marL="914400" lvl="1" indent="-457200">
              <a:buFont typeface="Arial" panose="020B0604020202020204" pitchFamily="34" charset="0"/>
              <a:buChar char="•"/>
              <a:defRPr/>
            </a:pPr>
            <a:r>
              <a:rPr lang="en-US" sz="2400" dirty="0" smtClean="0">
                <a:solidFill>
                  <a:prstClr val="white"/>
                </a:solidFill>
              </a:rPr>
              <a:t>Password: 2023Workshop</a:t>
            </a:r>
          </a:p>
          <a:p>
            <a:pPr marL="914400" lvl="1" indent="-457200">
              <a:buFont typeface="Arial" panose="020B0604020202020204" pitchFamily="34" charset="0"/>
              <a:buChar char="•"/>
              <a:defRPr/>
            </a:pPr>
            <a:r>
              <a:rPr lang="en-US" sz="2400" dirty="0" smtClean="0">
                <a:solidFill>
                  <a:prstClr val="white"/>
                </a:solidFill>
              </a:rPr>
              <a:t>Polls already open!</a:t>
            </a:r>
          </a:p>
          <a:p>
            <a:pPr marL="914400" lvl="1" indent="-457200">
              <a:buFont typeface="Arial" panose="020B0604020202020204" pitchFamily="34" charset="0"/>
              <a:buChar char="•"/>
              <a:defRPr/>
            </a:pPr>
            <a:endParaRPr lang="en-US" sz="2400" dirty="0">
              <a:solidFill>
                <a:prstClr val="white"/>
              </a:solidFill>
            </a:endParaRPr>
          </a:p>
          <a:p>
            <a:pPr lvl="1">
              <a:defRPr/>
            </a:pPr>
            <a:endParaRPr lang="en-US" sz="2400" dirty="0">
              <a:solidFill>
                <a:prstClr val="white"/>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solidFill>
                  <a:prstClr val="white"/>
                </a:solidFill>
              </a:rPr>
              <a:t>Event </a:t>
            </a:r>
            <a:r>
              <a:rPr lang="en-US" sz="2400" dirty="0" smtClean="0">
                <a:solidFill>
                  <a:srgbClr val="FFFF00"/>
                </a:solidFill>
              </a:rPr>
              <a:t>schedule</a:t>
            </a:r>
            <a:r>
              <a:rPr lang="en-US" sz="2400" dirty="0" smtClean="0">
                <a:solidFill>
                  <a:prstClr val="white"/>
                </a:solidFill>
              </a:rPr>
              <a:t> and </a:t>
            </a:r>
            <a:r>
              <a:rPr lang="en-US" sz="2400" dirty="0" smtClean="0">
                <a:solidFill>
                  <a:srgbClr val="FFFF00"/>
                </a:solidFill>
              </a:rPr>
              <a:t>program</a:t>
            </a:r>
          </a:p>
          <a:p>
            <a:pPr marL="914400" lvl="1" indent="-457200">
              <a:buFont typeface="Arial" panose="020B0604020202020204" pitchFamily="34" charset="0"/>
              <a:buChar char="•"/>
              <a:defRPr/>
            </a:pPr>
            <a:r>
              <a:rPr lang="en-US" sz="2400" u="sng" dirty="0">
                <a:solidFill>
                  <a:prstClr val="white"/>
                </a:solidFill>
              </a:rPr>
              <a:t>https://</a:t>
            </a:r>
            <a:r>
              <a:rPr lang="en-US" sz="2400" u="sng" dirty="0" smtClean="0">
                <a:solidFill>
                  <a:prstClr val="white"/>
                </a:solidFill>
              </a:rPr>
              <a:t>lsic.jhuapl.edu/Events/Agenda/index.php?id=474</a:t>
            </a:r>
            <a:endParaRPr lang="en-US" sz="2400" u="sng" dirty="0">
              <a:solidFill>
                <a:prstClr val="white"/>
              </a:solidFill>
            </a:endParaRPr>
          </a:p>
          <a:p>
            <a:pPr>
              <a:defRPr/>
            </a:pPr>
            <a:endParaRPr lang="en-US" sz="2400" dirty="0">
              <a:solidFill>
                <a:prstClr val="white"/>
              </a:solidFill>
            </a:endParaRPr>
          </a:p>
        </p:txBody>
      </p:sp>
      <p:grpSp>
        <p:nvGrpSpPr>
          <p:cNvPr id="7" name="Group 6"/>
          <p:cNvGrpSpPr/>
          <p:nvPr/>
        </p:nvGrpSpPr>
        <p:grpSpPr>
          <a:xfrm>
            <a:off x="8032180" y="4437399"/>
            <a:ext cx="2362409" cy="1900368"/>
            <a:chOff x="8247624" y="3893489"/>
            <a:chExt cx="2362409" cy="1900368"/>
          </a:xfrm>
        </p:grpSpPr>
        <p:pic>
          <p:nvPicPr>
            <p:cNvPr id="11" name="Picture 10"/>
            <p:cNvPicPr>
              <a:picLocks noChangeAspect="1"/>
            </p:cNvPicPr>
            <p:nvPr/>
          </p:nvPicPr>
          <p:blipFill>
            <a:blip r:embed="rId4"/>
            <a:stretch>
              <a:fillRect/>
            </a:stretch>
          </p:blipFill>
          <p:spPr>
            <a:xfrm>
              <a:off x="8247624" y="3893489"/>
              <a:ext cx="1931522" cy="1900368"/>
            </a:xfrm>
            <a:prstGeom prst="rect">
              <a:avLst/>
            </a:prstGeom>
          </p:spPr>
        </p:pic>
        <p:sp>
          <p:nvSpPr>
            <p:cNvPr id="6" name="TextBox 5"/>
            <p:cNvSpPr txBox="1"/>
            <p:nvPr/>
          </p:nvSpPr>
          <p:spPr>
            <a:xfrm rot="5400000">
              <a:off x="9645808" y="4628229"/>
              <a:ext cx="1497563" cy="430887"/>
            </a:xfrm>
            <a:prstGeom prst="rect">
              <a:avLst/>
            </a:prstGeom>
            <a:noFill/>
          </p:spPr>
          <p:txBody>
            <a:bodyPr wrap="square" rtlCol="0">
              <a:spAutoFit/>
            </a:bodyPr>
            <a:lstStyle/>
            <a:p>
              <a:pPr algn="ctr"/>
              <a:r>
                <a:rPr lang="en-US" sz="2200" dirty="0" smtClean="0">
                  <a:solidFill>
                    <a:schemeClr val="bg1"/>
                  </a:solidFill>
                </a:rPr>
                <a:t>Event Page</a:t>
              </a:r>
              <a:endParaRPr lang="en-US" sz="2200" dirty="0">
                <a:solidFill>
                  <a:schemeClr val="bg1"/>
                </a:solidFill>
              </a:endParaRPr>
            </a:p>
          </p:txBody>
        </p:sp>
      </p:grpSp>
      <p:grpSp>
        <p:nvGrpSpPr>
          <p:cNvPr id="8" name="Group 7"/>
          <p:cNvGrpSpPr/>
          <p:nvPr/>
        </p:nvGrpSpPr>
        <p:grpSpPr>
          <a:xfrm>
            <a:off x="8032180" y="2040305"/>
            <a:ext cx="2343051" cy="1904469"/>
            <a:chOff x="7733667" y="1585949"/>
            <a:chExt cx="2343051" cy="1904469"/>
          </a:xfrm>
        </p:grpSpPr>
        <p:pic>
          <p:nvPicPr>
            <p:cNvPr id="14" name="Picture 13"/>
            <p:cNvPicPr>
              <a:picLocks noChangeAspect="1"/>
            </p:cNvPicPr>
            <p:nvPr/>
          </p:nvPicPr>
          <p:blipFill>
            <a:blip r:embed="rId5"/>
            <a:stretch>
              <a:fillRect/>
            </a:stretch>
          </p:blipFill>
          <p:spPr>
            <a:xfrm>
              <a:off x="7733667" y="1585949"/>
              <a:ext cx="1912306" cy="1904469"/>
            </a:xfrm>
            <a:prstGeom prst="rect">
              <a:avLst/>
            </a:prstGeom>
          </p:spPr>
        </p:pic>
        <p:sp>
          <p:nvSpPr>
            <p:cNvPr id="15" name="TextBox 14"/>
            <p:cNvSpPr txBox="1"/>
            <p:nvPr/>
          </p:nvSpPr>
          <p:spPr>
            <a:xfrm rot="5400000">
              <a:off x="9112493" y="2322739"/>
              <a:ext cx="1497563" cy="430887"/>
            </a:xfrm>
            <a:prstGeom prst="rect">
              <a:avLst/>
            </a:prstGeom>
            <a:noFill/>
          </p:spPr>
          <p:txBody>
            <a:bodyPr wrap="square" rtlCol="0">
              <a:spAutoFit/>
            </a:bodyPr>
            <a:lstStyle/>
            <a:p>
              <a:pPr algn="ctr"/>
              <a:r>
                <a:rPr lang="en-US" sz="2200" dirty="0" smtClean="0">
                  <a:solidFill>
                    <a:schemeClr val="bg1"/>
                  </a:solidFill>
                </a:rPr>
                <a:t>Slido</a:t>
              </a:r>
              <a:endParaRPr lang="en-US" sz="2200" dirty="0">
                <a:solidFill>
                  <a:schemeClr val="bg1"/>
                </a:solidFill>
              </a:endParaRPr>
            </a:p>
          </p:txBody>
        </p:sp>
      </p:grpSp>
      <p:pic>
        <p:nvPicPr>
          <p:cNvPr id="10" name="Picture 9"/>
          <p:cNvPicPr>
            <a:picLocks noChangeAspect="1"/>
          </p:cNvPicPr>
          <p:nvPr/>
        </p:nvPicPr>
        <p:blipFill>
          <a:blip r:embed="rId6"/>
          <a:stretch>
            <a:fillRect/>
          </a:stretch>
        </p:blipFill>
        <p:spPr>
          <a:xfrm>
            <a:off x="6748316" y="1158770"/>
            <a:ext cx="4480034" cy="637005"/>
          </a:xfrm>
          <a:prstGeom prst="rect">
            <a:avLst/>
          </a:prstGeom>
        </p:spPr>
      </p:pic>
    </p:spTree>
    <p:extLst>
      <p:ext uri="{BB962C8B-B14F-4D97-AF65-F5344CB8AC3E}">
        <p14:creationId xmlns:p14="http://schemas.microsoft.com/office/powerpoint/2010/main" val="22502240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3b</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594713" y="5341353"/>
            <a:ext cx="3527968"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Julia Badger </a:t>
            </a:r>
          </a:p>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(NASA JSC)</a:t>
            </a:r>
          </a:p>
        </p:txBody>
      </p:sp>
      <p:sp>
        <p:nvSpPr>
          <p:cNvPr id="3" name="TextBox 2"/>
          <p:cNvSpPr txBox="1"/>
          <p:nvPr/>
        </p:nvSpPr>
        <p:spPr>
          <a:xfrm>
            <a:off x="4871545" y="1150328"/>
            <a:ext cx="6861504" cy="4955203"/>
          </a:xfrm>
          <a:prstGeom prst="rect">
            <a:avLst/>
          </a:prstGeom>
          <a:noFill/>
          <a:ln w="19050">
            <a:noFill/>
          </a:ln>
        </p:spPr>
        <p:txBody>
          <a:bodyPr wrap="square" rtlCol="0">
            <a:spAutoFit/>
          </a:bodyPr>
          <a:lstStyle/>
          <a:p>
            <a:pPr algn="ctr"/>
            <a:r>
              <a:rPr lang="en-US" sz="2200" b="1" dirty="0" smtClean="0">
                <a:solidFill>
                  <a:schemeClr val="bg1"/>
                </a:solidFill>
              </a:rPr>
              <a:t>Gateway – Autonomous Control of Human Spacecraft</a:t>
            </a:r>
            <a:endParaRPr lang="en-US" sz="2200" b="1" dirty="0">
              <a:solidFill>
                <a:schemeClr val="bg1"/>
              </a:solidFill>
            </a:endParaRPr>
          </a:p>
          <a:p>
            <a:pPr algn="ctr"/>
            <a:endParaRPr lang="en-US" sz="2000" b="1" dirty="0" smtClean="0">
              <a:solidFill>
                <a:schemeClr val="bg1"/>
              </a:solidFill>
            </a:endParaRPr>
          </a:p>
          <a:p>
            <a:r>
              <a:rPr lang="en-US" dirty="0">
                <a:solidFill>
                  <a:schemeClr val="bg1"/>
                </a:solidFill>
              </a:rPr>
              <a:t>NASA’s Lunar Gateway is meant to provide a stepping stone to sustained human presence beyond low Earth orbit, and represents a cornerstone of technology maturation for the entire Artemis campaign.  One significant Moon to Mars outlook espoused by Gateway is the concept of autonomous vehicle control, independent of ground control, in crewed and </a:t>
            </a:r>
            <a:r>
              <a:rPr lang="en-US" dirty="0" err="1">
                <a:solidFill>
                  <a:schemeClr val="bg1"/>
                </a:solidFill>
              </a:rPr>
              <a:t>uncrewed</a:t>
            </a:r>
            <a:r>
              <a:rPr lang="en-US" dirty="0">
                <a:solidFill>
                  <a:schemeClr val="bg1"/>
                </a:solidFill>
              </a:rPr>
              <a:t> configurations.  This independence is achieved by many architectural design decisions, one of them being the addition of the Vehicle Systems Manager (VSM) as the highest level onboard software control system and its associated hierarchical and distributed Autonomous Systems Management Architecture over the modules and systems that make up Gateway.  This talk will discuss the novel VSM system and its application to human spaceflight in lunar orbit.</a:t>
            </a:r>
          </a:p>
        </p:txBody>
      </p:sp>
      <p:pic>
        <p:nvPicPr>
          <p:cNvPr id="7" name="Picture 6"/>
          <p:cNvPicPr/>
          <p:nvPr/>
        </p:nvPicPr>
        <p:blipFill rotWithShape="1">
          <a:blip r:embed="rId4" cstate="print">
            <a:extLst>
              <a:ext uri="{28A0092B-C50C-407E-A947-70E740481C1C}">
                <a14:useLocalDpi xmlns:a14="http://schemas.microsoft.com/office/drawing/2010/main" val="0"/>
              </a:ext>
            </a:extLst>
          </a:blip>
          <a:srcRect l="10640" r="13420" b="24589"/>
          <a:stretch/>
        </p:blipFill>
        <p:spPr bwMode="auto">
          <a:xfrm>
            <a:off x="757931" y="1227828"/>
            <a:ext cx="3201532" cy="3969753"/>
          </a:xfrm>
          <a:prstGeom prst="rect">
            <a:avLst/>
          </a:prstGeom>
          <a:noFill/>
          <a:ln>
            <a:noFill/>
          </a:ln>
          <a:extLst>
            <a:ext uri="{53640926-AAD7-44D8-BBD7-CCE9431645EC}">
              <a14:shadowObscured xmlns:a14="http://schemas.microsoft.com/office/drawing/2010/main"/>
            </a:ext>
          </a:extLst>
        </p:spPr>
      </p:pic>
      <p:sp>
        <p:nvSpPr>
          <p:cNvPr id="11" name="TextBox 10"/>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3: Application in Lunar Autonomy</a:t>
            </a:r>
          </a:p>
        </p:txBody>
      </p:sp>
    </p:spTree>
    <p:extLst>
      <p:ext uri="{BB962C8B-B14F-4D97-AF65-F5344CB8AC3E}">
        <p14:creationId xmlns:p14="http://schemas.microsoft.com/office/powerpoint/2010/main" val="27306475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3c</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594713" y="5341353"/>
            <a:ext cx="3527968"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Neil Dantam (CSM)</a:t>
            </a:r>
          </a:p>
        </p:txBody>
      </p:sp>
      <p:sp>
        <p:nvSpPr>
          <p:cNvPr id="3" name="TextBox 2"/>
          <p:cNvSpPr txBox="1"/>
          <p:nvPr/>
        </p:nvSpPr>
        <p:spPr>
          <a:xfrm>
            <a:off x="4871545" y="1394694"/>
            <a:ext cx="6861504" cy="3847207"/>
          </a:xfrm>
          <a:prstGeom prst="rect">
            <a:avLst/>
          </a:prstGeom>
          <a:noFill/>
          <a:ln w="19050">
            <a:noFill/>
          </a:ln>
        </p:spPr>
        <p:txBody>
          <a:bodyPr wrap="square" rtlCol="0">
            <a:spAutoFit/>
          </a:bodyPr>
          <a:lstStyle/>
          <a:p>
            <a:pPr algn="ctr"/>
            <a:r>
              <a:rPr lang="en-US" sz="2200" b="1" dirty="0" smtClean="0">
                <a:solidFill>
                  <a:schemeClr val="bg1"/>
                </a:solidFill>
              </a:rPr>
              <a:t>Autonomous Site Preparation: Excavation, Compaction, and Testing (ASPECT)</a:t>
            </a:r>
            <a:endParaRPr lang="en-US" sz="2200" b="1" dirty="0">
              <a:solidFill>
                <a:schemeClr val="bg1"/>
              </a:solidFill>
            </a:endParaRPr>
          </a:p>
          <a:p>
            <a:pPr algn="ctr"/>
            <a:endParaRPr lang="en-US" sz="2000" b="1" dirty="0" smtClean="0">
              <a:solidFill>
                <a:schemeClr val="bg1"/>
              </a:solidFill>
            </a:endParaRPr>
          </a:p>
          <a:p>
            <a:r>
              <a:rPr lang="en-US" dirty="0">
                <a:solidFill>
                  <a:schemeClr val="bg1"/>
                </a:solidFill>
              </a:rPr>
              <a:t>The Autonomous Site Preparation: Excavation, Compaction, and Testing (ASPECT) project is a NASA </a:t>
            </a:r>
            <a:r>
              <a:rPr lang="en-US" dirty="0" err="1">
                <a:solidFill>
                  <a:schemeClr val="bg1"/>
                </a:solidFill>
              </a:rPr>
              <a:t>LuSTR</a:t>
            </a:r>
            <a:r>
              <a:rPr lang="en-US" dirty="0">
                <a:solidFill>
                  <a:schemeClr val="bg1"/>
                </a:solidFill>
              </a:rPr>
              <a:t> funded project to demonstrate autonomous site preparation of the lunar surface for the construction of lunar landing pads. Landing pads are needed on the Moon to ensure safe and reliable human access to the surface. The first step in building a lunar landing pad is clearing a site of rocks, filling craters with regolith, and leveling, smoothing, and compacting the surface. The ASPECT project is building a ground demonstration unit for surface preparation capable of autonomous task planning with no human intervention. </a:t>
            </a:r>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bwMode="auto">
          <a:xfrm>
            <a:off x="800538" y="1844564"/>
            <a:ext cx="3116317" cy="3116317"/>
          </a:xfrm>
          <a:prstGeom prst="rect">
            <a:avLst/>
          </a:prstGeom>
          <a:noFill/>
          <a:ln>
            <a:noFill/>
          </a:ln>
        </p:spPr>
      </p:pic>
      <p:sp>
        <p:nvSpPr>
          <p:cNvPr id="8" name="TextBox 7"/>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3: Application in Lunar Autonomy</a:t>
            </a:r>
          </a:p>
        </p:txBody>
      </p:sp>
    </p:spTree>
    <p:extLst>
      <p:ext uri="{BB962C8B-B14F-4D97-AF65-F5344CB8AC3E}">
        <p14:creationId xmlns:p14="http://schemas.microsoft.com/office/powerpoint/2010/main" val="11733545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DF6108-F94E-374C-92DA-0CB3D08AD4FA}"/>
              </a:ext>
            </a:extLst>
          </p:cNvPr>
          <p:cNvSpPr>
            <a:spLocks noGrp="1"/>
          </p:cNvSpPr>
          <p:nvPr>
            <p:ph type="dt" sz="half" idx="4294967295"/>
          </p:nvPr>
        </p:nvSpPr>
        <p:spPr>
          <a:xfrm>
            <a:off x="10817225" y="6500813"/>
            <a:ext cx="1374775" cy="357187"/>
          </a:xfrm>
        </p:spPr>
        <p:txBody>
          <a:bodyPr/>
          <a:lstStyle/>
          <a:p>
            <a:fld id="{23C2CCE9-65D5-4615-9B27-785F94F466C1}" type="datetime3">
              <a:rPr lang="en-US" smtClean="0"/>
              <a:t>22 August 2023</a:t>
            </a:fld>
            <a:endParaRPr lang="en-US" dirty="0"/>
          </a:p>
        </p:txBody>
      </p:sp>
      <p:sp>
        <p:nvSpPr>
          <p:cNvPr id="6" name="Slide Number Placeholder 5">
            <a:extLst>
              <a:ext uri="{FF2B5EF4-FFF2-40B4-BE49-F238E27FC236}">
                <a16:creationId xmlns:a16="http://schemas.microsoft.com/office/drawing/2014/main" id="{413E00A2-DE63-884C-AB47-FD1C1FCF43A7}"/>
              </a:ext>
            </a:extLst>
          </p:cNvPr>
          <p:cNvSpPr>
            <a:spLocks noGrp="1"/>
          </p:cNvSpPr>
          <p:nvPr>
            <p:ph type="sldNum" sz="quarter" idx="4294967295"/>
          </p:nvPr>
        </p:nvSpPr>
        <p:spPr>
          <a:xfrm>
            <a:off x="11822113" y="6500813"/>
            <a:ext cx="369887" cy="357187"/>
          </a:xfrm>
        </p:spPr>
        <p:txBody>
          <a:bodyPr/>
          <a:lstStyle/>
          <a:p>
            <a:fld id="{4EBCDCBD-78E1-0D41-A999-31B5EBF8E02C}" type="slidenum">
              <a:rPr lang="en-US" smtClean="0"/>
              <a:pPr/>
              <a:t>42</a:t>
            </a:fld>
            <a:endParaRPr lang="en-US" dirty="0"/>
          </a:p>
        </p:txBody>
      </p:sp>
      <p:grpSp>
        <p:nvGrpSpPr>
          <p:cNvPr id="5" name="Group 4"/>
          <p:cNvGrpSpPr/>
          <p:nvPr/>
        </p:nvGrpSpPr>
        <p:grpSpPr>
          <a:xfrm>
            <a:off x="0" y="0"/>
            <a:ext cx="12192000" cy="6500813"/>
            <a:chOff x="0" y="0"/>
            <a:chExt cx="12192000" cy="6500813"/>
          </a:xfrm>
        </p:grpSpPr>
        <p:sp>
          <p:nvSpPr>
            <p:cNvPr id="3" name="Rectangle 2"/>
            <p:cNvSpPr/>
            <p:nvPr/>
          </p:nvSpPr>
          <p:spPr>
            <a:xfrm>
              <a:off x="0" y="0"/>
              <a:ext cx="12192000" cy="65008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9" name="Title 2">
              <a:extLst>
                <a:ext uri="{FF2B5EF4-FFF2-40B4-BE49-F238E27FC236}">
                  <a16:creationId xmlns:a16="http://schemas.microsoft.com/office/drawing/2014/main" id="{727B9213-32F0-4A3F-AF1B-344EFAF54DB5}"/>
                </a:ext>
              </a:extLst>
            </p:cNvPr>
            <p:cNvSpPr txBox="1">
              <a:spLocks/>
            </p:cNvSpPr>
            <p:nvPr/>
          </p:nvSpPr>
          <p:spPr>
            <a:xfrm>
              <a:off x="1630417" y="1732975"/>
              <a:ext cx="8931166" cy="361818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lgn="ctr">
                <a:defRPr/>
              </a:pPr>
              <a:r>
                <a:rPr lang="en-US" sz="30000" b="1" noProof="0" dirty="0" smtClean="0">
                  <a:ln>
                    <a:solidFill>
                      <a:schemeClr val="bg1"/>
                    </a:solidFill>
                  </a:ln>
                  <a:blipFill>
                    <a:blip r:embed="rId2"/>
                    <a:stretch>
                      <a:fillRect/>
                    </a:stretch>
                  </a:blipFill>
                  <a:latin typeface="Arial" panose="020B0604020202020204" pitchFamily="34" charset="0"/>
                  <a:cs typeface="Arial" panose="020B0604020202020204" pitchFamily="34" charset="0"/>
                </a:rPr>
                <a:t>Q&amp;A</a:t>
              </a:r>
              <a:endParaRPr kumimoji="0" lang="en-US" sz="30000" b="1" i="0" u="none" strike="noStrike" kern="1200" cap="none" spc="0" normalizeH="0" baseline="0" noProof="0" dirty="0">
                <a:ln>
                  <a:solidFill>
                    <a:schemeClr val="bg1"/>
                  </a:solidFill>
                </a:ln>
                <a:blipFill>
                  <a:blip r:embed="rId2"/>
                  <a:stretch>
                    <a:fillRect/>
                  </a:stretch>
                </a:blipFill>
                <a:effectLst/>
                <a:uLnTx/>
                <a:uFillTx/>
                <a:latin typeface="Calibri Light" panose="020F0302020204030204"/>
              </a:endParaRPr>
            </a:p>
          </p:txBody>
        </p:sp>
      </p:grpSp>
      <p:sp>
        <p:nvSpPr>
          <p:cNvPr id="7" name="TextBox 6"/>
          <p:cNvSpPr txBox="1"/>
          <p:nvPr/>
        </p:nvSpPr>
        <p:spPr>
          <a:xfrm>
            <a:off x="1075722" y="5129645"/>
            <a:ext cx="10499835" cy="400110"/>
          </a:xfrm>
          <a:prstGeom prst="rect">
            <a:avLst/>
          </a:prstGeom>
          <a:noFill/>
          <a:ln w="19050">
            <a:noFill/>
          </a:ln>
        </p:spPr>
        <p:txBody>
          <a:bodyPr wrap="square" rtlCol="0">
            <a:spAutoFit/>
          </a:bodyPr>
          <a:lstStyle/>
          <a:p>
            <a:pPr algn="ctr"/>
            <a:r>
              <a:rPr lang="en-US" sz="2000" dirty="0" smtClean="0">
                <a:solidFill>
                  <a:schemeClr val="bg1">
                    <a:lumMod val="65000"/>
                  </a:schemeClr>
                </a:solidFill>
              </a:rPr>
              <a:t>Session 3: Lunar Application in Autonomy</a:t>
            </a:r>
          </a:p>
        </p:txBody>
      </p:sp>
      <p:grpSp>
        <p:nvGrpSpPr>
          <p:cNvPr id="8" name="Group 7"/>
          <p:cNvGrpSpPr/>
          <p:nvPr/>
        </p:nvGrpSpPr>
        <p:grpSpPr>
          <a:xfrm>
            <a:off x="257310" y="687973"/>
            <a:ext cx="1424070" cy="1808139"/>
            <a:chOff x="257310" y="184014"/>
            <a:chExt cx="1424070" cy="1808139"/>
          </a:xfrm>
        </p:grpSpPr>
        <p:pic>
          <p:nvPicPr>
            <p:cNvPr id="10" name="Picture 9"/>
            <p:cNvPicPr>
              <a:picLocks noChangeAspect="1"/>
            </p:cNvPicPr>
            <p:nvPr/>
          </p:nvPicPr>
          <p:blipFill>
            <a:blip r:embed="rId3"/>
            <a:stretch>
              <a:fillRect/>
            </a:stretch>
          </p:blipFill>
          <p:spPr>
            <a:xfrm>
              <a:off x="257310" y="184014"/>
              <a:ext cx="1424070" cy="1424070"/>
            </a:xfrm>
            <a:prstGeom prst="rect">
              <a:avLst/>
            </a:prstGeom>
          </p:spPr>
        </p:pic>
        <p:sp>
          <p:nvSpPr>
            <p:cNvPr id="11" name="TextBox 10"/>
            <p:cNvSpPr txBox="1"/>
            <p:nvPr/>
          </p:nvSpPr>
          <p:spPr>
            <a:xfrm>
              <a:off x="271720" y="1592043"/>
              <a:ext cx="1395249" cy="400110"/>
            </a:xfrm>
            <a:prstGeom prst="rect">
              <a:avLst/>
            </a:prstGeom>
            <a:noFill/>
            <a:ln w="19050">
              <a:noFill/>
            </a:ln>
          </p:spPr>
          <p:txBody>
            <a:bodyPr wrap="square" rtlCol="0">
              <a:spAutoFit/>
            </a:bodyPr>
            <a:lstStyle/>
            <a:p>
              <a:pPr algn="ctr"/>
              <a:r>
                <a:rPr lang="en-US" sz="2000" dirty="0" smtClean="0">
                  <a:solidFill>
                    <a:schemeClr val="bg1"/>
                  </a:solidFill>
                </a:rPr>
                <a:t>Slido Q&amp;A</a:t>
              </a:r>
            </a:p>
          </p:txBody>
        </p:sp>
      </p:grpSp>
      <p:sp>
        <p:nvSpPr>
          <p:cNvPr id="12" name="TextBox 11"/>
          <p:cNvSpPr txBox="1"/>
          <p:nvPr/>
        </p:nvSpPr>
        <p:spPr>
          <a:xfrm>
            <a:off x="25525" y="128258"/>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38489136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lang="en-US" sz="3500" b="1"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Lunch</a:t>
            </a:r>
            <a:r>
              <a:rPr kumimoji="0" lang="en-US" sz="3500" b="1"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8949" y="117010"/>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552205" y="1173228"/>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12:45 </a:t>
            </a:r>
            <a:r>
              <a:rPr lang="en-US" sz="5400" b="1" dirty="0">
                <a:solidFill>
                  <a:srgbClr val="FEFEFE"/>
                </a:solidFill>
                <a:latin typeface="Calibri" panose="020F0502020204030204" pitchFamily="34" charset="0"/>
              </a:rPr>
              <a:t>P</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9" name="TextBox 8">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0" name="Picture 9"/>
          <p:cNvPicPr>
            <a:picLocks noChangeAspect="1"/>
          </p:cNvPicPr>
          <p:nvPr/>
        </p:nvPicPr>
        <p:blipFill>
          <a:blip r:embed="rId4"/>
          <a:stretch>
            <a:fillRect/>
          </a:stretch>
        </p:blipFill>
        <p:spPr>
          <a:xfrm>
            <a:off x="7913322" y="4028439"/>
            <a:ext cx="1912306" cy="1904469"/>
          </a:xfrm>
          <a:prstGeom prst="rect">
            <a:avLst/>
          </a:prstGeom>
        </p:spPr>
      </p:pic>
      <p:grpSp>
        <p:nvGrpSpPr>
          <p:cNvPr id="27" name="Group 26"/>
          <p:cNvGrpSpPr/>
          <p:nvPr/>
        </p:nvGrpSpPr>
        <p:grpSpPr>
          <a:xfrm>
            <a:off x="1380270" y="2306040"/>
            <a:ext cx="3077932" cy="2454410"/>
            <a:chOff x="1015933" y="1890849"/>
            <a:chExt cx="3077932" cy="2454410"/>
          </a:xfrm>
        </p:grpSpPr>
        <p:sp>
          <p:nvSpPr>
            <p:cNvPr id="2" name="Chord 1"/>
            <p:cNvSpPr/>
            <p:nvPr/>
          </p:nvSpPr>
          <p:spPr>
            <a:xfrm rot="6761556">
              <a:off x="1443446" y="1894114"/>
              <a:ext cx="2331720" cy="2325189"/>
            </a:xfrm>
            <a:prstGeom prst="chord">
              <a:avLst>
                <a:gd name="adj1" fmla="val 4045027"/>
                <a:gd name="adj2" fmla="val 14793249"/>
              </a:avLst>
            </a:prstGeom>
            <a:solidFill>
              <a:srgbClr val="C79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18" name="Chord 17"/>
            <p:cNvSpPr/>
            <p:nvPr/>
          </p:nvSpPr>
          <p:spPr>
            <a:xfrm rot="17585379">
              <a:off x="1904919" y="2580513"/>
              <a:ext cx="1319715" cy="2209777"/>
            </a:xfrm>
            <a:custGeom>
              <a:avLst/>
              <a:gdLst>
                <a:gd name="connsiteX0" fmla="*/ 1612503 w 2331720"/>
                <a:gd name="connsiteY0" fmla="*/ 2236490 h 2325189"/>
                <a:gd name="connsiteX1" fmla="*/ 93255 w 2331720"/>
                <a:gd name="connsiteY1" fmla="*/ 1618205 h 2325189"/>
                <a:gd name="connsiteX2" fmla="*/ 703079 w 2331720"/>
                <a:gd name="connsiteY2" fmla="*/ 95514 h 2325189"/>
                <a:gd name="connsiteX3" fmla="*/ 1612503 w 2331720"/>
                <a:gd name="connsiteY3" fmla="*/ 2236490 h 2325189"/>
                <a:gd name="connsiteX0" fmla="*/ 1319715 w 1319715"/>
                <a:gd name="connsiteY0" fmla="*/ 2140976 h 2209777"/>
                <a:gd name="connsiteX1" fmla="*/ 220157 w 1319715"/>
                <a:gd name="connsiteY1" fmla="*/ 1357968 h 2209777"/>
                <a:gd name="connsiteX2" fmla="*/ 410291 w 1319715"/>
                <a:gd name="connsiteY2" fmla="*/ 0 h 2209777"/>
                <a:gd name="connsiteX3" fmla="*/ 1319715 w 1319715"/>
                <a:gd name="connsiteY3" fmla="*/ 2140976 h 2209777"/>
              </a:gdLst>
              <a:ahLst/>
              <a:cxnLst>
                <a:cxn ang="0">
                  <a:pos x="connsiteX0" y="connsiteY0"/>
                </a:cxn>
                <a:cxn ang="0">
                  <a:pos x="connsiteX1" y="connsiteY1"/>
                </a:cxn>
                <a:cxn ang="0">
                  <a:pos x="connsiteX2" y="connsiteY2"/>
                </a:cxn>
                <a:cxn ang="0">
                  <a:pos x="connsiteX3" y="connsiteY3"/>
                </a:cxn>
              </a:cxnLst>
              <a:rect l="l" t="t" r="r" b="b"/>
              <a:pathLst>
                <a:path w="1319715" h="2209777">
                  <a:moveTo>
                    <a:pt x="1319715" y="2140976"/>
                  </a:moveTo>
                  <a:cubicBezTo>
                    <a:pt x="728959" y="2385303"/>
                    <a:pt x="470791" y="1944714"/>
                    <a:pt x="220157" y="1357968"/>
                  </a:cubicBezTo>
                  <a:cubicBezTo>
                    <a:pt x="-31196" y="769539"/>
                    <a:pt x="-178400" y="253881"/>
                    <a:pt x="410291" y="0"/>
                  </a:cubicBezTo>
                  <a:lnTo>
                    <a:pt x="1319715" y="2140976"/>
                  </a:lnTo>
                  <a:close/>
                </a:path>
              </a:pathLst>
            </a:custGeom>
            <a:solidFill>
              <a:srgbClr val="C79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4" name="Teardrop 3"/>
            <p:cNvSpPr/>
            <p:nvPr/>
          </p:nvSpPr>
          <p:spPr>
            <a:xfrm>
              <a:off x="1985554" y="2516552"/>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19" name="Teardrop 18"/>
            <p:cNvSpPr/>
            <p:nvPr/>
          </p:nvSpPr>
          <p:spPr>
            <a:xfrm>
              <a:off x="2254431" y="2182214"/>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0" name="Teardrop 19"/>
            <p:cNvSpPr/>
            <p:nvPr/>
          </p:nvSpPr>
          <p:spPr>
            <a:xfrm>
              <a:off x="2559231" y="2518551"/>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1" name="Teardrop 20"/>
            <p:cNvSpPr/>
            <p:nvPr/>
          </p:nvSpPr>
          <p:spPr>
            <a:xfrm>
              <a:off x="1685109" y="2820263"/>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2" name="Teardrop 21"/>
            <p:cNvSpPr/>
            <p:nvPr/>
          </p:nvSpPr>
          <p:spPr>
            <a:xfrm>
              <a:off x="3401786" y="2731006"/>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3" name="Teardrop 22"/>
            <p:cNvSpPr/>
            <p:nvPr/>
          </p:nvSpPr>
          <p:spPr>
            <a:xfrm>
              <a:off x="2901589" y="2515951"/>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4" name="Teardrop 23"/>
            <p:cNvSpPr/>
            <p:nvPr/>
          </p:nvSpPr>
          <p:spPr>
            <a:xfrm>
              <a:off x="2711631" y="2110369"/>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5" name="Teardrop 24"/>
            <p:cNvSpPr/>
            <p:nvPr/>
          </p:nvSpPr>
          <p:spPr>
            <a:xfrm>
              <a:off x="3169920" y="2341811"/>
              <a:ext cx="71846" cy="71845"/>
            </a:xfrm>
            <a:prstGeom prst="teardrop">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5" name="Rounded Rectangle 4"/>
            <p:cNvSpPr/>
            <p:nvPr/>
          </p:nvSpPr>
          <p:spPr>
            <a:xfrm>
              <a:off x="1512026" y="3265735"/>
              <a:ext cx="2194560" cy="267510"/>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algn="ctr"/>
              <a:endParaRPr lang="en-US" sz="2000" dirty="0" err="1" smtClean="0"/>
            </a:p>
          </p:txBody>
        </p:sp>
        <p:sp>
          <p:nvSpPr>
            <p:cNvPr id="6" name="Diagonal Stripe 5"/>
            <p:cNvSpPr/>
            <p:nvPr/>
          </p:nvSpPr>
          <p:spPr>
            <a:xfrm rot="786060">
              <a:off x="2376351" y="3158665"/>
              <a:ext cx="1587137" cy="287383"/>
            </a:xfrm>
            <a:prstGeom prst="diagStrip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sz="2000" dirty="0" err="1" smtClean="0">
                <a:solidFill>
                  <a:schemeClr val="tx1"/>
                </a:solidFill>
              </a:endParaRPr>
            </a:p>
          </p:txBody>
        </p:sp>
        <p:sp>
          <p:nvSpPr>
            <p:cNvPr id="26" name="Diagonal Stripe 25"/>
            <p:cNvSpPr/>
            <p:nvPr/>
          </p:nvSpPr>
          <p:spPr>
            <a:xfrm rot="20790735" flipH="1">
              <a:off x="1371388" y="3169440"/>
              <a:ext cx="1296602" cy="287383"/>
            </a:xfrm>
            <a:prstGeom prst="diagStrip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sz="2000" dirty="0" err="1" smtClean="0">
                <a:solidFill>
                  <a:schemeClr val="tx1"/>
                </a:solidFill>
              </a:endParaRPr>
            </a:p>
          </p:txBody>
        </p:sp>
        <p:sp>
          <p:nvSpPr>
            <p:cNvPr id="7" name="Lightning Bolt 6"/>
            <p:cNvSpPr/>
            <p:nvPr/>
          </p:nvSpPr>
          <p:spPr>
            <a:xfrm rot="21075345">
              <a:off x="2186140" y="3045153"/>
              <a:ext cx="1907725" cy="253857"/>
            </a:xfrm>
            <a:prstGeom prst="lightningBol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28" name="Lightning Bolt 27"/>
            <p:cNvSpPr/>
            <p:nvPr/>
          </p:nvSpPr>
          <p:spPr>
            <a:xfrm rot="205111" flipH="1">
              <a:off x="1015933" y="3079315"/>
              <a:ext cx="2191456" cy="230883"/>
            </a:xfrm>
            <a:prstGeom prst="lightningBol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grpSp>
    </p:spTree>
    <p:extLst>
      <p:ext uri="{BB962C8B-B14F-4D97-AF65-F5344CB8AC3E}">
        <p14:creationId xmlns:p14="http://schemas.microsoft.com/office/powerpoint/2010/main" val="4132018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lang="en-US" sz="3500" b="1"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Lunch</a:t>
            </a:r>
            <a:r>
              <a:rPr kumimoji="0" lang="en-US" sz="3500" b="1"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8949" y="117010"/>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552205" y="1173228"/>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12:45 </a:t>
            </a:r>
            <a:r>
              <a:rPr lang="en-US" sz="5400" b="1" dirty="0">
                <a:solidFill>
                  <a:srgbClr val="FEFEFE"/>
                </a:solidFill>
                <a:latin typeface="Calibri" panose="020F0502020204030204" pitchFamily="34" charset="0"/>
              </a:rPr>
              <a:t>P</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8" name="Footer Placeholder 3"/>
          <p:cNvSpPr>
            <a:spLocks noGrp="1"/>
          </p:cNvSpPr>
          <p:nvPr>
            <p:ph type="ftr" sz="quarter" idx="11"/>
          </p:nvPr>
        </p:nvSpPr>
        <p:spPr>
          <a:xfrm>
            <a:off x="1387890" y="6492875"/>
            <a:ext cx="9351514" cy="365125"/>
          </a:xfrm>
        </p:spPr>
        <p:txBody>
          <a:bodyPr/>
          <a:lstStyle/>
          <a:p>
            <a:pPr>
              <a:defRPr/>
            </a:pPr>
            <a:r>
              <a:rPr lang="en-US" dirty="0">
                <a:solidFill>
                  <a:schemeClr val="bg1">
                    <a:lumMod val="65000"/>
                  </a:schemeClr>
                </a:solidFill>
              </a:rPr>
              <a:t>Image credit: https://www.freepik.com/search?format=search&amp;last_filter=selection&amp;last_value=1&amp;query=astronaut%20coffee&amp;selection=1</a:t>
            </a:r>
          </a:p>
        </p:txBody>
      </p:sp>
      <p:sp>
        <p:nvSpPr>
          <p:cNvPr id="9" name="TextBox 8">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0" name="Picture 9"/>
          <p:cNvPicPr>
            <a:picLocks noChangeAspect="1"/>
          </p:cNvPicPr>
          <p:nvPr/>
        </p:nvPicPr>
        <p:blipFill>
          <a:blip r:embed="rId4"/>
          <a:stretch>
            <a:fillRect/>
          </a:stretch>
        </p:blipFill>
        <p:spPr>
          <a:xfrm>
            <a:off x="7913322" y="4028439"/>
            <a:ext cx="1912306" cy="1904469"/>
          </a:xfrm>
          <a:prstGeom prst="rect">
            <a:avLst/>
          </a:prstGeom>
        </p:spPr>
      </p:pic>
      <p:pic>
        <p:nvPicPr>
          <p:cNvPr id="38914" name="Picture 2" descr="Free vector cute astronaut with taco and soda cartoon illustration. science food and drink concept. flat cartoon sty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665" y="1173228"/>
            <a:ext cx="5015515" cy="50155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228031" y="5929338"/>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1865840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5998779" y="1153427"/>
            <a:ext cx="5744838" cy="491166"/>
          </a:xfrm>
        </p:spPr>
        <p:txBody>
          <a:bodyPr>
            <a:normAutofit/>
          </a:bodyPr>
          <a:lstStyle/>
          <a:p>
            <a:pPr marL="0" indent="0" algn="ctr">
              <a:buNone/>
            </a:pPr>
            <a:r>
              <a:rPr lang="en-US" sz="3200" b="1" dirty="0" smtClean="0"/>
              <a:t>Lunar Environment</a:t>
            </a:r>
          </a:p>
        </p:txBody>
      </p:sp>
      <p:sp>
        <p:nvSpPr>
          <p:cNvPr id="4" name="Date Placeholder 3">
            <a:extLst>
              <a:ext uri="{FF2B5EF4-FFF2-40B4-BE49-F238E27FC236}">
                <a16:creationId xmlns:a16="http://schemas.microsoft.com/office/drawing/2014/main" id="{3FDF6108-F94E-374C-92DA-0CB3D08AD4FA}"/>
              </a:ext>
            </a:extLst>
          </p:cNvPr>
          <p:cNvSpPr>
            <a:spLocks noGrp="1"/>
          </p:cNvSpPr>
          <p:nvPr>
            <p:ph type="dt" sz="half" idx="4294967295"/>
          </p:nvPr>
        </p:nvSpPr>
        <p:spPr>
          <a:xfrm>
            <a:off x="10817225" y="6500813"/>
            <a:ext cx="1374775" cy="357187"/>
          </a:xfrm>
        </p:spPr>
        <p:txBody>
          <a:bodyPr/>
          <a:lstStyle/>
          <a:p>
            <a:fld id="{23C2CCE9-65D5-4615-9B27-785F94F466C1}" type="datetime3">
              <a:rPr lang="en-US" smtClean="0"/>
              <a:t>22 August 2023</a:t>
            </a:fld>
            <a:endParaRPr lang="en-US" dirty="0"/>
          </a:p>
        </p:txBody>
      </p:sp>
      <p:sp>
        <p:nvSpPr>
          <p:cNvPr id="6" name="Slide Number Placeholder 5">
            <a:extLst>
              <a:ext uri="{FF2B5EF4-FFF2-40B4-BE49-F238E27FC236}">
                <a16:creationId xmlns:a16="http://schemas.microsoft.com/office/drawing/2014/main" id="{413E00A2-DE63-884C-AB47-FD1C1FCF43A7}"/>
              </a:ext>
            </a:extLst>
          </p:cNvPr>
          <p:cNvSpPr>
            <a:spLocks noGrp="1"/>
          </p:cNvSpPr>
          <p:nvPr>
            <p:ph type="sldNum" sz="quarter" idx="4294967295"/>
          </p:nvPr>
        </p:nvSpPr>
        <p:spPr>
          <a:xfrm>
            <a:off x="11822113" y="6500813"/>
            <a:ext cx="369887" cy="357187"/>
          </a:xfrm>
        </p:spPr>
        <p:txBody>
          <a:bodyPr/>
          <a:lstStyle/>
          <a:p>
            <a:fld id="{4EBCDCBD-78E1-0D41-A999-31B5EBF8E02C}" type="slidenum">
              <a:rPr lang="en-US" smtClean="0"/>
              <a:pPr/>
              <a:t>45</a:t>
            </a:fld>
            <a:endParaRPr lang="en-US" dirty="0"/>
          </a:p>
        </p:txBody>
      </p:sp>
      <p:sp>
        <p:nvSpPr>
          <p:cNvPr id="9" name="Title 2">
            <a:extLst>
              <a:ext uri="{FF2B5EF4-FFF2-40B4-BE49-F238E27FC236}">
                <a16:creationId xmlns:a16="http://schemas.microsoft.com/office/drawing/2014/main" id="{727B9213-32F0-4A3F-AF1B-344EFAF54DB5}"/>
              </a:ext>
            </a:extLst>
          </p:cNvPr>
          <p:cNvSpPr txBox="1">
            <a:spLocks/>
          </p:cNvSpPr>
          <p:nvPr/>
        </p:nvSpPr>
        <p:spPr>
          <a:xfrm>
            <a:off x="189186" y="202181"/>
            <a:ext cx="7665567"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a:t>
            </a:r>
            <a:r>
              <a:rPr lang="en-US" sz="3500" b="1" dirty="0" smtClean="0">
                <a:solidFill>
                  <a:srgbClr val="0099FF"/>
                </a:solidFill>
                <a:latin typeface="Arial" panose="020B0604020202020204" pitchFamily="34" charset="0"/>
                <a:cs typeface="Arial" panose="020B0604020202020204" pitchFamily="34" charset="0"/>
              </a:rPr>
              <a:t>| </a:t>
            </a:r>
            <a:r>
              <a:rPr lang="en-US" sz="3500" b="1"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Networking Discussion 3</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sp>
        <p:nvSpPr>
          <p:cNvPr id="13" name="Content Placeholder 11"/>
          <p:cNvSpPr txBox="1">
            <a:spLocks/>
          </p:cNvSpPr>
          <p:nvPr/>
        </p:nvSpPr>
        <p:spPr>
          <a:xfrm>
            <a:off x="471569" y="1136295"/>
            <a:ext cx="5055650" cy="1192853"/>
          </a:xfrm>
          <a:prstGeom prst="rect">
            <a:avLst/>
          </a:prstGeom>
        </p:spPr>
        <p:txBody>
          <a:bodyPr vert="horz" lIns="0" tIns="0" rIns="0" bIns="0" rtlCol="0">
            <a:norm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b="1" dirty="0" smtClean="0"/>
              <a:t>Lunar Perception and Sensing</a:t>
            </a:r>
          </a:p>
        </p:txBody>
      </p:sp>
      <p:sp>
        <p:nvSpPr>
          <p:cNvPr id="10" name="TextBox 9"/>
          <p:cNvSpPr txBox="1"/>
          <p:nvPr/>
        </p:nvSpPr>
        <p:spPr>
          <a:xfrm>
            <a:off x="6741378" y="5284817"/>
            <a:ext cx="2597093" cy="1015663"/>
          </a:xfrm>
          <a:prstGeom prst="rect">
            <a:avLst/>
          </a:prstGeom>
          <a:solidFill>
            <a:srgbClr val="FFFF00"/>
          </a:solidFill>
          <a:ln w="19050">
            <a:noFill/>
          </a:ln>
        </p:spPr>
        <p:txBody>
          <a:bodyPr wrap="square" rtlCol="0">
            <a:spAutoFit/>
          </a:bodyPr>
          <a:lstStyle/>
          <a:p>
            <a:pPr algn="ctr"/>
            <a:r>
              <a:rPr lang="en-US" sz="2000" b="1" dirty="0" smtClean="0"/>
              <a:t>Coffee Break</a:t>
            </a:r>
          </a:p>
          <a:p>
            <a:pPr algn="ctr"/>
            <a:r>
              <a:rPr lang="en-US" sz="2000" b="1" dirty="0" smtClean="0"/>
              <a:t>1:45 PM – 1:55 PM</a:t>
            </a:r>
          </a:p>
          <a:p>
            <a:pPr algn="ctr"/>
            <a:r>
              <a:rPr lang="en-US" sz="2000" b="1" dirty="0" smtClean="0"/>
              <a:t>ET</a:t>
            </a:r>
          </a:p>
        </p:txBody>
      </p:sp>
      <p:sp>
        <p:nvSpPr>
          <p:cNvPr id="11" name="TextBox 10"/>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3: Application in Lunar Autonomy</a:t>
            </a:r>
          </a:p>
        </p:txBody>
      </p:sp>
      <p:sp>
        <p:nvSpPr>
          <p:cNvPr id="16" name="TextBox 15"/>
          <p:cNvSpPr txBox="1"/>
          <p:nvPr/>
        </p:nvSpPr>
        <p:spPr>
          <a:xfrm>
            <a:off x="1285193" y="2207051"/>
            <a:ext cx="3399663" cy="4401205"/>
          </a:xfrm>
          <a:prstGeom prst="rect">
            <a:avLst/>
          </a:prstGeom>
          <a:noFill/>
          <a:ln w="19050">
            <a:noFill/>
          </a:ln>
        </p:spPr>
        <p:txBody>
          <a:bodyPr wrap="square" rtlCol="0">
            <a:spAutoFit/>
          </a:bodyPr>
          <a:lstStyle/>
          <a:p>
            <a:r>
              <a:rPr lang="en-US" sz="2000" b="1" dirty="0" smtClean="0">
                <a:solidFill>
                  <a:srgbClr val="FFFF00"/>
                </a:solidFill>
              </a:rPr>
              <a:t>Zoom Room 1:</a:t>
            </a:r>
          </a:p>
          <a:p>
            <a:pPr marL="342900" indent="-342900">
              <a:buFont typeface="Arial" panose="020B0604020202020204" pitchFamily="34" charset="0"/>
              <a:buChar char="•"/>
            </a:pPr>
            <a:r>
              <a:rPr lang="en-US" sz="2000" dirty="0" smtClean="0">
                <a:solidFill>
                  <a:schemeClr val="bg1"/>
                </a:solidFill>
              </a:rPr>
              <a:t>Stacy Teng (facilitator)</a:t>
            </a:r>
          </a:p>
          <a:p>
            <a:pPr marL="342900" indent="-342900">
              <a:buFont typeface="Arial" panose="020B0604020202020204" pitchFamily="34" charset="0"/>
              <a:buChar char="•"/>
            </a:pPr>
            <a:r>
              <a:rPr lang="en-US" sz="2000" dirty="0">
                <a:solidFill>
                  <a:schemeClr val="bg1"/>
                </a:solidFill>
              </a:rPr>
              <a:t>Tim Cole (facilitator</a:t>
            </a:r>
            <a:r>
              <a:rPr lang="en-US" sz="2000" dirty="0" smtClean="0">
                <a:solidFill>
                  <a:schemeClr val="bg1"/>
                </a:solidFill>
              </a:rPr>
              <a:t>)</a:t>
            </a:r>
          </a:p>
          <a:p>
            <a:pPr marL="342900" indent="-342900">
              <a:buFont typeface="Arial" panose="020B0604020202020204" pitchFamily="34" charset="0"/>
              <a:buChar char="•"/>
            </a:pPr>
            <a:r>
              <a:rPr lang="en-US" sz="2000" dirty="0" smtClean="0">
                <a:solidFill>
                  <a:schemeClr val="bg1"/>
                </a:solidFill>
              </a:rPr>
              <a:t>Terry Fong (SME)</a:t>
            </a:r>
          </a:p>
          <a:p>
            <a:endParaRPr lang="en-US" sz="2000" dirty="0" smtClean="0">
              <a:solidFill>
                <a:schemeClr val="bg1"/>
              </a:solidFill>
            </a:endParaRPr>
          </a:p>
          <a:p>
            <a:r>
              <a:rPr lang="en-US" sz="2000" b="1" dirty="0" smtClean="0">
                <a:solidFill>
                  <a:srgbClr val="FFFF00"/>
                </a:solidFill>
              </a:rPr>
              <a:t>Zoom Room 2:</a:t>
            </a:r>
          </a:p>
          <a:p>
            <a:pPr marL="342900" indent="-342900">
              <a:buFont typeface="Arial" panose="020B0604020202020204" pitchFamily="34" charset="0"/>
              <a:buChar char="•"/>
            </a:pPr>
            <a:r>
              <a:rPr lang="en-US" sz="2000" dirty="0" smtClean="0">
                <a:solidFill>
                  <a:schemeClr val="bg1"/>
                </a:solidFill>
              </a:rPr>
              <a:t>Lindsey Tolis (facilitator)</a:t>
            </a:r>
          </a:p>
          <a:p>
            <a:pPr marL="342900" indent="-342900">
              <a:buFont typeface="Arial" panose="020B0604020202020204" pitchFamily="34" charset="0"/>
              <a:buChar char="•"/>
            </a:pPr>
            <a:r>
              <a:rPr lang="en-US" sz="2000" dirty="0" smtClean="0">
                <a:solidFill>
                  <a:schemeClr val="bg1"/>
                </a:solidFill>
              </a:rPr>
              <a:t>John Gersh (SME)</a:t>
            </a:r>
          </a:p>
          <a:p>
            <a:pPr marL="342900" indent="-342900">
              <a:buFont typeface="Arial" panose="020B0604020202020204" pitchFamily="34" charset="0"/>
              <a:buChar char="•"/>
            </a:pPr>
            <a:r>
              <a:rPr lang="en-US" sz="2000" dirty="0">
                <a:solidFill>
                  <a:schemeClr val="bg1"/>
                </a:solidFill>
              </a:rPr>
              <a:t>Bob Bamberger (SME</a:t>
            </a:r>
            <a:r>
              <a:rPr lang="en-US" sz="2000" dirty="0" smtClean="0">
                <a:solidFill>
                  <a:schemeClr val="bg1"/>
                </a:solidFill>
              </a:rPr>
              <a:t>)</a:t>
            </a:r>
          </a:p>
          <a:p>
            <a:endParaRPr lang="en-US" sz="2000" dirty="0" smtClean="0">
              <a:solidFill>
                <a:schemeClr val="bg1"/>
              </a:solidFill>
            </a:endParaRPr>
          </a:p>
          <a:p>
            <a:r>
              <a:rPr lang="en-US" sz="2000" b="1" dirty="0" smtClean="0">
                <a:solidFill>
                  <a:srgbClr val="FFFF00"/>
                </a:solidFill>
              </a:rPr>
              <a:t>Zoom Room 3:</a:t>
            </a:r>
          </a:p>
          <a:p>
            <a:pPr marL="342900" indent="-342900">
              <a:buFont typeface="Arial" panose="020B0604020202020204" pitchFamily="34" charset="0"/>
              <a:buChar char="•"/>
            </a:pPr>
            <a:r>
              <a:rPr lang="en-US" sz="2000" dirty="0" smtClean="0">
                <a:solidFill>
                  <a:schemeClr val="bg1"/>
                </a:solidFill>
              </a:rPr>
              <a:t>Sam Andrade (facilitator)</a:t>
            </a:r>
          </a:p>
          <a:p>
            <a:pPr marL="342900" indent="-342900">
              <a:buFont typeface="Arial" panose="020B0604020202020204" pitchFamily="34" charset="0"/>
              <a:buChar char="•"/>
            </a:pPr>
            <a:r>
              <a:rPr lang="en-US" sz="2000" dirty="0" smtClean="0">
                <a:solidFill>
                  <a:schemeClr val="bg1"/>
                </a:solidFill>
              </a:rPr>
              <a:t>Issa Nesnas (SME)</a:t>
            </a:r>
          </a:p>
          <a:p>
            <a:pPr marL="342900" indent="-342900">
              <a:buFont typeface="Arial" panose="020B0604020202020204" pitchFamily="34" charset="0"/>
              <a:buChar char="•"/>
            </a:pPr>
            <a:r>
              <a:rPr lang="en-US" sz="2000" dirty="0" smtClean="0">
                <a:solidFill>
                  <a:schemeClr val="bg1"/>
                </a:solidFill>
              </a:rPr>
              <a:t>Matt Fifer (SME)</a:t>
            </a:r>
            <a:endParaRPr lang="en-US" sz="2000" dirty="0">
              <a:solidFill>
                <a:schemeClr val="bg1"/>
              </a:solidFill>
            </a:endParaRPr>
          </a:p>
        </p:txBody>
      </p:sp>
      <p:sp>
        <p:nvSpPr>
          <p:cNvPr id="17" name="TextBox 16"/>
          <p:cNvSpPr txBox="1"/>
          <p:nvPr/>
        </p:nvSpPr>
        <p:spPr>
          <a:xfrm>
            <a:off x="7171366" y="2179877"/>
            <a:ext cx="4090192" cy="2862322"/>
          </a:xfrm>
          <a:prstGeom prst="rect">
            <a:avLst/>
          </a:prstGeom>
          <a:noFill/>
          <a:ln w="19050">
            <a:noFill/>
          </a:ln>
        </p:spPr>
        <p:txBody>
          <a:bodyPr wrap="square" rtlCol="0">
            <a:spAutoFit/>
          </a:bodyPr>
          <a:lstStyle/>
          <a:p>
            <a:r>
              <a:rPr lang="en-US" sz="2000" b="1" dirty="0" smtClean="0">
                <a:solidFill>
                  <a:srgbClr val="FFFF00"/>
                </a:solidFill>
              </a:rPr>
              <a:t>Zoom Room 4:</a:t>
            </a:r>
          </a:p>
          <a:p>
            <a:pPr marL="342900" indent="-342900">
              <a:buFont typeface="Arial" panose="020B0604020202020204" pitchFamily="34" charset="0"/>
              <a:buChar char="•"/>
            </a:pPr>
            <a:r>
              <a:rPr lang="en-US" sz="2000" dirty="0" smtClean="0">
                <a:solidFill>
                  <a:schemeClr val="bg1"/>
                </a:solidFill>
              </a:rPr>
              <a:t>Danielle Mortensen (facilitator)</a:t>
            </a:r>
          </a:p>
          <a:p>
            <a:pPr marL="342900" indent="-342900">
              <a:buFont typeface="Arial" panose="020B0604020202020204" pitchFamily="34" charset="0"/>
              <a:buChar char="•"/>
            </a:pPr>
            <a:r>
              <a:rPr lang="en-US" sz="2000" dirty="0" smtClean="0">
                <a:solidFill>
                  <a:schemeClr val="bg1"/>
                </a:solidFill>
              </a:rPr>
              <a:t>Sarah Hasnain (facilitator)</a:t>
            </a:r>
          </a:p>
          <a:p>
            <a:pPr marL="342900" indent="-342900">
              <a:buFont typeface="Arial" panose="020B0604020202020204" pitchFamily="34" charset="0"/>
              <a:buChar char="•"/>
            </a:pPr>
            <a:r>
              <a:rPr lang="en-US" sz="2000" dirty="0" smtClean="0">
                <a:solidFill>
                  <a:schemeClr val="bg1"/>
                </a:solidFill>
              </a:rPr>
              <a:t>Danette Allen (SME)</a:t>
            </a:r>
          </a:p>
          <a:p>
            <a:endParaRPr lang="en-US" sz="2000" dirty="0" smtClean="0">
              <a:solidFill>
                <a:schemeClr val="bg1"/>
              </a:solidFill>
            </a:endParaRPr>
          </a:p>
          <a:p>
            <a:r>
              <a:rPr lang="en-US" sz="2000" b="1" dirty="0" smtClean="0">
                <a:solidFill>
                  <a:srgbClr val="FFFF00"/>
                </a:solidFill>
              </a:rPr>
              <a:t>Zoom Room 5:</a:t>
            </a:r>
          </a:p>
          <a:p>
            <a:pPr marL="342900" indent="-342900">
              <a:buFont typeface="Arial" panose="020B0604020202020204" pitchFamily="34" charset="0"/>
              <a:buChar char="•"/>
            </a:pPr>
            <a:r>
              <a:rPr lang="en-US" sz="2000" dirty="0" smtClean="0">
                <a:solidFill>
                  <a:schemeClr val="bg1"/>
                </a:solidFill>
              </a:rPr>
              <a:t>Karl Hibbitts (facilitator)</a:t>
            </a:r>
          </a:p>
          <a:p>
            <a:pPr marL="342900" indent="-342900">
              <a:buFont typeface="Arial" panose="020B0604020202020204" pitchFamily="34" charset="0"/>
              <a:buChar char="•"/>
            </a:pPr>
            <a:r>
              <a:rPr lang="en-US" sz="2000" dirty="0" smtClean="0">
                <a:solidFill>
                  <a:schemeClr val="bg1"/>
                </a:solidFill>
              </a:rPr>
              <a:t>Kristin Jaburek (facilitator)</a:t>
            </a:r>
          </a:p>
          <a:p>
            <a:pPr marL="342900" indent="-342900">
              <a:buFont typeface="Arial" panose="020B0604020202020204" pitchFamily="34" charset="0"/>
              <a:buChar char="•"/>
            </a:pPr>
            <a:r>
              <a:rPr lang="en-US" sz="2000" dirty="0" smtClean="0">
                <a:solidFill>
                  <a:schemeClr val="bg1"/>
                </a:solidFill>
              </a:rPr>
              <a:t>Kristen John (SME)</a:t>
            </a:r>
          </a:p>
        </p:txBody>
      </p:sp>
    </p:spTree>
    <p:extLst>
      <p:ext uri="{BB962C8B-B14F-4D97-AF65-F5344CB8AC3E}">
        <p14:creationId xmlns:p14="http://schemas.microsoft.com/office/powerpoint/2010/main" val="380909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268" y="48116"/>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421749" y="1469090"/>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1:55 </a:t>
            </a:r>
            <a:r>
              <a:rPr lang="en-US" sz="5400" b="1" dirty="0">
                <a:solidFill>
                  <a:srgbClr val="FEFEFE"/>
                </a:solidFill>
                <a:latin typeface="Calibri" panose="020F0502020204030204" pitchFamily="34" charset="0"/>
              </a:rPr>
              <a:t>P</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1" name="Picture 10"/>
          <p:cNvPicPr>
            <a:picLocks noChangeAspect="1"/>
          </p:cNvPicPr>
          <p:nvPr/>
        </p:nvPicPr>
        <p:blipFill>
          <a:blip r:embed="rId4"/>
          <a:stretch>
            <a:fillRect/>
          </a:stretch>
        </p:blipFill>
        <p:spPr>
          <a:xfrm>
            <a:off x="7913322" y="4028439"/>
            <a:ext cx="1912306" cy="1904469"/>
          </a:xfrm>
          <a:prstGeom prst="rect">
            <a:avLst/>
          </a:prstGeom>
        </p:spPr>
      </p:pic>
      <p:grpSp>
        <p:nvGrpSpPr>
          <p:cNvPr id="9" name="Group 8"/>
          <p:cNvGrpSpPr/>
          <p:nvPr/>
        </p:nvGrpSpPr>
        <p:grpSpPr>
          <a:xfrm>
            <a:off x="1271754" y="2148839"/>
            <a:ext cx="3361173" cy="2984863"/>
            <a:chOff x="1271754" y="2148839"/>
            <a:chExt cx="3361173" cy="2984863"/>
          </a:xfrm>
        </p:grpSpPr>
        <p:grpSp>
          <p:nvGrpSpPr>
            <p:cNvPr id="14" name="Group 13"/>
            <p:cNvGrpSpPr/>
            <p:nvPr/>
          </p:nvGrpSpPr>
          <p:grpSpPr>
            <a:xfrm>
              <a:off x="1271754" y="2148839"/>
              <a:ext cx="3361173" cy="2984863"/>
              <a:chOff x="723114" y="2148839"/>
              <a:chExt cx="3361173" cy="2984863"/>
            </a:xfrm>
          </p:grpSpPr>
          <p:sp>
            <p:nvSpPr>
              <p:cNvPr id="16" name="Can 15"/>
              <p:cNvSpPr/>
              <p:nvPr/>
            </p:nvSpPr>
            <p:spPr>
              <a:xfrm>
                <a:off x="1678576" y="2148839"/>
                <a:ext cx="2405711" cy="2984863"/>
              </a:xfrm>
              <a:prstGeom prst="can">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17" name="Block Arc 16"/>
              <p:cNvSpPr/>
              <p:nvPr/>
            </p:nvSpPr>
            <p:spPr>
              <a:xfrm rot="16200000">
                <a:off x="577790" y="2721972"/>
                <a:ext cx="2197825" cy="1907178"/>
              </a:xfrm>
              <a:prstGeom prst="blockArc">
                <a:avLst>
                  <a:gd name="adj1" fmla="val 10800000"/>
                  <a:gd name="adj2" fmla="val 97157"/>
                  <a:gd name="adj3" fmla="val 15392"/>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solidFill>
                    <a:schemeClr val="tx1"/>
                  </a:solidFill>
                </a:endParaRPr>
              </a:p>
            </p:txBody>
          </p:sp>
        </p:grpSp>
        <p:pic>
          <p:nvPicPr>
            <p:cNvPr id="15" name="Picture 14">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8985" y="2960637"/>
              <a:ext cx="1813837" cy="1813837"/>
            </a:xfrm>
            <a:prstGeom prst="rect">
              <a:avLst/>
            </a:prstGeom>
          </p:spPr>
        </p:pic>
      </p:grpSp>
    </p:spTree>
    <p:extLst>
      <p:ext uri="{BB962C8B-B14F-4D97-AF65-F5344CB8AC3E}">
        <p14:creationId xmlns:p14="http://schemas.microsoft.com/office/powerpoint/2010/main" val="3007667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268" y="48116"/>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421749" y="1469090"/>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1:55 </a:t>
            </a:r>
            <a:r>
              <a:rPr lang="en-US" sz="5400" b="1" dirty="0">
                <a:solidFill>
                  <a:srgbClr val="FEFEFE"/>
                </a:solidFill>
                <a:latin typeface="Calibri" panose="020F0502020204030204" pitchFamily="34" charset="0"/>
              </a:rPr>
              <a:t>P</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8" name="Footer Placeholder 3"/>
          <p:cNvSpPr>
            <a:spLocks noGrp="1"/>
          </p:cNvSpPr>
          <p:nvPr>
            <p:ph type="ftr" sz="quarter" idx="11"/>
          </p:nvPr>
        </p:nvSpPr>
        <p:spPr>
          <a:xfrm>
            <a:off x="1387890" y="6492875"/>
            <a:ext cx="9351514" cy="365125"/>
          </a:xfrm>
        </p:spPr>
        <p:txBody>
          <a:bodyPr/>
          <a:lstStyle/>
          <a:p>
            <a:pPr>
              <a:defRPr/>
            </a:pPr>
            <a:r>
              <a:rPr lang="en-US" dirty="0">
                <a:solidFill>
                  <a:schemeClr val="bg1">
                    <a:lumMod val="65000"/>
                  </a:schemeClr>
                </a:solidFill>
              </a:rPr>
              <a:t>Image credit: https://www.freepik.com/search?format=search&amp;last_filter=selection&amp;last_value=1&amp;query=astronaut%20coffee&amp;selection=1</a:t>
            </a:r>
          </a:p>
        </p:txBody>
      </p:sp>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1" name="Picture 10"/>
          <p:cNvPicPr>
            <a:picLocks noChangeAspect="1"/>
          </p:cNvPicPr>
          <p:nvPr/>
        </p:nvPicPr>
        <p:blipFill>
          <a:blip r:embed="rId4"/>
          <a:stretch>
            <a:fillRect/>
          </a:stretch>
        </p:blipFill>
        <p:spPr>
          <a:xfrm>
            <a:off x="7913322" y="4028439"/>
            <a:ext cx="1912306" cy="1904469"/>
          </a:xfrm>
          <a:prstGeom prst="rect">
            <a:avLst/>
          </a:prstGeom>
        </p:spPr>
      </p:pic>
      <p:pic>
        <p:nvPicPr>
          <p:cNvPr id="35844" name="Picture 4" descr="Free vector cute astronaut holding coffee space cup cartoon vector icon illustration science drink isol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423" y="1129286"/>
            <a:ext cx="5054928" cy="50549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228031" y="5929338"/>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1464312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0393" y="930166"/>
            <a:ext cx="10507717" cy="553998"/>
          </a:xfrm>
          <a:prstGeom prst="rect">
            <a:avLst/>
          </a:prstGeom>
          <a:noFill/>
          <a:ln w="19050">
            <a:noFill/>
          </a:ln>
        </p:spPr>
        <p:txBody>
          <a:bodyPr wrap="square" rtlCol="0">
            <a:spAutoFit/>
          </a:bodyPr>
          <a:lstStyle/>
          <a:p>
            <a:pPr algn="ctr"/>
            <a:r>
              <a:rPr lang="en-US" sz="3000" b="1" dirty="0" smtClean="0">
                <a:solidFill>
                  <a:schemeClr val="bg1"/>
                </a:solidFill>
              </a:rPr>
              <a:t>Session 4: Challenges in Autonomy</a:t>
            </a:r>
          </a:p>
        </p:txBody>
      </p:sp>
      <p:sp>
        <p:nvSpPr>
          <p:cNvPr id="3" name="TextBox 2"/>
          <p:cNvSpPr txBox="1"/>
          <p:nvPr/>
        </p:nvSpPr>
        <p:spPr>
          <a:xfrm>
            <a:off x="254876" y="5891766"/>
            <a:ext cx="5184228" cy="400110"/>
          </a:xfrm>
          <a:prstGeom prst="rect">
            <a:avLst/>
          </a:prstGeom>
          <a:noFill/>
          <a:ln w="19050">
            <a:noFill/>
          </a:ln>
        </p:spPr>
        <p:txBody>
          <a:bodyPr wrap="square" rtlCol="0">
            <a:spAutoFit/>
          </a:bodyPr>
          <a:lstStyle/>
          <a:p>
            <a:pPr algn="ctr"/>
            <a:r>
              <a:rPr lang="en-US" sz="2000" b="1" dirty="0" smtClean="0">
                <a:solidFill>
                  <a:schemeClr val="bg1"/>
                </a:solidFill>
              </a:rPr>
              <a:t>Facilitator: Stacy Teng (JHU/APL)</a:t>
            </a:r>
          </a:p>
        </p:txBody>
      </p:sp>
    </p:spTree>
    <p:extLst>
      <p:ext uri="{BB962C8B-B14F-4D97-AF65-F5344CB8AC3E}">
        <p14:creationId xmlns:p14="http://schemas.microsoft.com/office/powerpoint/2010/main" val="20268589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Panel Discussion 4</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247872" y="5370280"/>
            <a:ext cx="3527968"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Julia Antoniou (</a:t>
            </a:r>
            <a:r>
              <a:rPr lang="en-US" sz="2400" b="1" dirty="0" err="1" smtClean="0">
                <a:solidFill>
                  <a:prstClr val="white"/>
                </a:solidFill>
              </a:rPr>
              <a:t>MathWorks</a:t>
            </a:r>
            <a:r>
              <a:rPr lang="en-US" sz="2400" b="1" dirty="0" smtClean="0">
                <a:solidFill>
                  <a:prstClr val="white"/>
                </a:solidFill>
              </a:rPr>
              <a:t>)</a:t>
            </a:r>
          </a:p>
        </p:txBody>
      </p:sp>
      <p:sp>
        <p:nvSpPr>
          <p:cNvPr id="6" name="TextBox 5">
            <a:extLst>
              <a:ext uri="{FF2B5EF4-FFF2-40B4-BE49-F238E27FC236}">
                <a16:creationId xmlns:a16="http://schemas.microsoft.com/office/drawing/2014/main" id="{F958E70F-13FD-A1BC-79F1-C95246743A63}"/>
              </a:ext>
            </a:extLst>
          </p:cNvPr>
          <p:cNvSpPr txBox="1"/>
          <p:nvPr/>
        </p:nvSpPr>
        <p:spPr>
          <a:xfrm>
            <a:off x="4164507" y="5395236"/>
            <a:ext cx="4053485"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Becca Bonham-Carter (MCSS)</a:t>
            </a:r>
          </a:p>
        </p:txBody>
      </p:sp>
      <p:sp>
        <p:nvSpPr>
          <p:cNvPr id="7" name="TextBox 6">
            <a:extLst>
              <a:ext uri="{FF2B5EF4-FFF2-40B4-BE49-F238E27FC236}">
                <a16:creationId xmlns:a16="http://schemas.microsoft.com/office/drawing/2014/main" id="{F958E70F-13FD-A1BC-79F1-C95246743A63}"/>
              </a:ext>
            </a:extLst>
          </p:cNvPr>
          <p:cNvSpPr txBox="1"/>
          <p:nvPr/>
        </p:nvSpPr>
        <p:spPr>
          <a:xfrm>
            <a:off x="8441011" y="5395236"/>
            <a:ext cx="3666905"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Cam Dickinson </a:t>
            </a:r>
          </a:p>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(MDA Space)</a:t>
            </a:r>
          </a:p>
        </p:txBody>
      </p:sp>
      <p:pic>
        <p:nvPicPr>
          <p:cNvPr id="3074" name="Picture 2" descr="jantonio"/>
          <p:cNvPicPr>
            <a:picLocks noChangeAspect="1" noChangeArrowheads="1"/>
          </p:cNvPicPr>
          <p:nvPr/>
        </p:nvPicPr>
        <p:blipFill rotWithShape="1">
          <a:blip r:embed="rId4">
            <a:extLst>
              <a:ext uri="{28A0092B-C50C-407E-A947-70E740481C1C}">
                <a14:useLocalDpi xmlns:a14="http://schemas.microsoft.com/office/drawing/2010/main" val="0"/>
              </a:ext>
            </a:extLst>
          </a:blip>
          <a:srcRect l="11885" r="20250"/>
          <a:stretch/>
        </p:blipFill>
        <p:spPr bwMode="auto">
          <a:xfrm>
            <a:off x="480848" y="1302815"/>
            <a:ext cx="3074276" cy="397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website-picture"/>
          <p:cNvPicPr>
            <a:picLocks noChangeAspect="1" noChangeArrowheads="1"/>
          </p:cNvPicPr>
          <p:nvPr/>
        </p:nvPicPr>
        <p:blipFill rotWithShape="1">
          <a:blip r:embed="rId5">
            <a:extLst>
              <a:ext uri="{28A0092B-C50C-407E-A947-70E740481C1C}">
                <a14:useLocalDpi xmlns:a14="http://schemas.microsoft.com/office/drawing/2010/main" val="0"/>
              </a:ext>
            </a:extLst>
          </a:blip>
          <a:srcRect l="11981" r="14152"/>
          <a:stretch/>
        </p:blipFill>
        <p:spPr bwMode="auto">
          <a:xfrm>
            <a:off x="4432738" y="1590826"/>
            <a:ext cx="3326524" cy="3394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am_dickinson_3"/>
          <p:cNvPicPr/>
          <p:nvPr/>
        </p:nvPicPr>
        <p:blipFill rotWithShape="1">
          <a:blip r:embed="rId6" cstate="print">
            <a:extLst>
              <a:ext uri="{28A0092B-C50C-407E-A947-70E740481C1C}">
                <a14:useLocalDpi xmlns:a14="http://schemas.microsoft.com/office/drawing/2010/main" val="0"/>
              </a:ext>
            </a:extLst>
          </a:blip>
          <a:srcRect l="21537" r="19957" b="14049"/>
          <a:stretch/>
        </p:blipFill>
        <p:spPr bwMode="auto">
          <a:xfrm>
            <a:off x="8441011" y="1246222"/>
            <a:ext cx="3291873" cy="3983443"/>
          </a:xfrm>
          <a:prstGeom prst="rect">
            <a:avLst/>
          </a:prstGeom>
          <a:noFill/>
          <a:ln>
            <a:noFill/>
          </a:ln>
          <a:extLst>
            <a:ext uri="{53640926-AAD7-44D8-BBD7-CCE9431645EC}">
              <a14:shadowObscured xmlns:a14="http://schemas.microsoft.com/office/drawing/2010/main"/>
            </a:ext>
          </a:extLst>
        </p:spPr>
      </p:pic>
      <p:sp>
        <p:nvSpPr>
          <p:cNvPr id="14" name="TextBox 13"/>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4: Challenges in Autonomy</a:t>
            </a:r>
          </a:p>
        </p:txBody>
      </p:sp>
    </p:spTree>
    <p:extLst>
      <p:ext uri="{BB962C8B-B14F-4D97-AF65-F5344CB8AC3E}">
        <p14:creationId xmlns:p14="http://schemas.microsoft.com/office/powerpoint/2010/main" val="26200935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5EB425-0563-BFC1-633E-D022B66C94C9}"/>
              </a:ext>
            </a:extLst>
          </p:cNvPr>
          <p:cNvGrpSpPr/>
          <p:nvPr/>
        </p:nvGrpSpPr>
        <p:grpSpPr>
          <a:xfrm>
            <a:off x="0" y="2377440"/>
            <a:ext cx="12192001" cy="4442781"/>
            <a:chOff x="414330" y="3147804"/>
            <a:chExt cx="11481379" cy="3744626"/>
          </a:xfrm>
        </p:grpSpPr>
        <p:pic>
          <p:nvPicPr>
            <p:cNvPr id="5" name="Picture 4">
              <a:extLst>
                <a:ext uri="{FF2B5EF4-FFF2-40B4-BE49-F238E27FC236}">
                  <a16:creationId xmlns:a16="http://schemas.microsoft.com/office/drawing/2014/main" id="{FB2A34D8-680F-7391-8CF7-6448E5D6E9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4330" y="3147804"/>
              <a:ext cx="11481379" cy="3744626"/>
            </a:xfrm>
            <a:prstGeom prst="rect">
              <a:avLst/>
            </a:prstGeom>
          </p:spPr>
        </p:pic>
        <p:pic>
          <p:nvPicPr>
            <p:cNvPr id="6" name="Picture 5">
              <a:extLst>
                <a:ext uri="{FF2B5EF4-FFF2-40B4-BE49-F238E27FC236}">
                  <a16:creationId xmlns:a16="http://schemas.microsoft.com/office/drawing/2014/main" id="{6EF33D80-4E74-21FD-9EFC-53B87E0A3232}"/>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31000"/>
                      </a14:imgEffect>
                    </a14:imgLayer>
                  </a14:imgProps>
                </a:ext>
                <a:ext uri="{28A0092B-C50C-407E-A947-70E740481C1C}">
                  <a14:useLocalDpi xmlns:a14="http://schemas.microsoft.com/office/drawing/2010/main"/>
                </a:ext>
              </a:extLst>
            </a:blip>
            <a:stretch>
              <a:fillRect/>
            </a:stretch>
          </p:blipFill>
          <p:spPr>
            <a:xfrm>
              <a:off x="10008399" y="5003461"/>
              <a:ext cx="1570631" cy="781558"/>
            </a:xfrm>
            <a:prstGeom prst="rect">
              <a:avLst/>
            </a:prstGeom>
          </p:spPr>
        </p:pic>
        <p:pic>
          <p:nvPicPr>
            <p:cNvPr id="7" name="Picture 6" descr="ISRU Power Plant">
              <a:extLst>
                <a:ext uri="{FF2B5EF4-FFF2-40B4-BE49-F238E27FC236}">
                  <a16:creationId xmlns:a16="http://schemas.microsoft.com/office/drawing/2014/main" id="{F392A574-7E56-1057-F594-AD2B7584215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15298" y="5785019"/>
              <a:ext cx="1387181" cy="780289"/>
            </a:xfrm>
            <a:prstGeom prst="rect">
              <a:avLst/>
            </a:prstGeom>
          </p:spPr>
        </p:pic>
        <p:pic>
          <p:nvPicPr>
            <p:cNvPr id="8" name="Picture 7">
              <a:extLst>
                <a:ext uri="{FF2B5EF4-FFF2-40B4-BE49-F238E27FC236}">
                  <a16:creationId xmlns:a16="http://schemas.microsoft.com/office/drawing/2014/main" id="{1FA9913E-BFCD-A7CA-FFA5-EBD64C92DD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363738">
              <a:off x="1142921" y="5814522"/>
              <a:ext cx="424885" cy="338555"/>
            </a:xfrm>
            <a:prstGeom prst="rect">
              <a:avLst/>
            </a:prstGeom>
          </p:spPr>
        </p:pic>
      </p:grpSp>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lang="en-US" sz="3500" b="1"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Objective</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146037" y="-97812"/>
            <a:ext cx="1012176" cy="1012176"/>
          </a:xfrm>
          <a:prstGeom prst="rect">
            <a:avLst/>
          </a:prstGeom>
        </p:spPr>
      </p:pic>
      <p:sp>
        <p:nvSpPr>
          <p:cNvPr id="21" name="TextBox 20">
            <a:extLst>
              <a:ext uri="{FF2B5EF4-FFF2-40B4-BE49-F238E27FC236}">
                <a16:creationId xmlns:a16="http://schemas.microsoft.com/office/drawing/2014/main" id="{7CB2B0FC-60DE-E948-B92D-06CF5185F88C}"/>
              </a:ext>
            </a:extLst>
          </p:cNvPr>
          <p:cNvSpPr txBox="1"/>
          <p:nvPr/>
        </p:nvSpPr>
        <p:spPr>
          <a:xfrm>
            <a:off x="130039" y="1129916"/>
            <a:ext cx="11725683" cy="3046988"/>
          </a:xfrm>
          <a:prstGeom prst="rect">
            <a:avLst/>
          </a:prstGeom>
          <a:noFill/>
          <a:ln w="19050">
            <a:noFill/>
          </a:ln>
        </p:spPr>
        <p:txBody>
          <a:bodyPr wrap="square" rtlCol="0">
            <a:spAutoFit/>
          </a:bodyPr>
          <a:lstStyle/>
          <a:p>
            <a:pPr lvl="2">
              <a:defRPr/>
            </a:pPr>
            <a:r>
              <a:rPr kumimoji="0" lang="en-US" sz="2400" b="0" i="0" u="none" strike="noStrike" kern="1200" cap="none" spc="0" normalizeH="0" baseline="0" noProof="0" dirty="0">
                <a:ln>
                  <a:noFill/>
                </a:ln>
                <a:solidFill>
                  <a:prstClr val="white"/>
                </a:solidFill>
                <a:effectLst/>
                <a:uLnTx/>
                <a:uFillTx/>
                <a:ea typeface="+mn-ea"/>
                <a:cs typeface="+mn-cs"/>
              </a:rPr>
              <a:t> </a:t>
            </a:r>
          </a:p>
          <a:p>
            <a:pPr algn="ctr">
              <a:defRPr/>
            </a:pPr>
            <a:r>
              <a:rPr lang="en-US" sz="3000" b="1" dirty="0">
                <a:solidFill>
                  <a:srgbClr val="FFFF00"/>
                </a:solidFill>
              </a:rPr>
              <a:t>Objective for the Workshop: </a:t>
            </a:r>
            <a:r>
              <a:rPr lang="en-US" sz="3000" dirty="0">
                <a:solidFill>
                  <a:schemeClr val="bg1"/>
                </a:solidFill>
              </a:rPr>
              <a:t>The goal of this workshop is to gather the Lunar community to exchange ideas on autonomy, as well as identify technology gaps and use cases for establishing a sustainable presence on the Moon and Mars. </a:t>
            </a:r>
          </a:p>
          <a:p>
            <a:pPr marR="0" lvl="0" algn="l" defTabSz="914400" rtl="0" eaLnBrk="1" fontAlgn="auto" latinLnBrk="0" hangingPunct="1">
              <a:lnSpc>
                <a:spcPct val="100000"/>
              </a:lnSpc>
              <a:spcBef>
                <a:spcPts val="0"/>
              </a:spcBef>
              <a:spcAft>
                <a:spcPts val="0"/>
              </a:spcAft>
              <a:buClrTx/>
              <a:buSzTx/>
              <a:tabLst/>
              <a:defRPr/>
            </a:pPr>
            <a:endParaRPr lang="en-US" sz="2400" dirty="0">
              <a:solidFill>
                <a:prstClr val="white"/>
              </a:solidFill>
            </a:endParaRPr>
          </a:p>
          <a:p>
            <a:pPr>
              <a:defRPr/>
            </a:pPr>
            <a:endParaRPr lang="en-US" sz="2400" dirty="0">
              <a:solidFill>
                <a:prstClr val="white"/>
              </a:solidFill>
            </a:endParaRPr>
          </a:p>
        </p:txBody>
      </p:sp>
    </p:spTree>
    <p:extLst>
      <p:ext uri="{BB962C8B-B14F-4D97-AF65-F5344CB8AC3E}">
        <p14:creationId xmlns:p14="http://schemas.microsoft.com/office/powerpoint/2010/main" val="15791834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CF15612-DC24-164A-87F5-39F5D56C6380}" type="datetime3">
              <a:rPr lang="en-US" smtClean="0"/>
              <a:t>22 August 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50</a:t>
            </a:fld>
            <a:endParaRPr lang="en-US" dirty="0"/>
          </a:p>
        </p:txBody>
      </p:sp>
      <p:pic>
        <p:nvPicPr>
          <p:cNvPr id="6" name="Picture 5"/>
          <p:cNvPicPr>
            <a:picLocks noChangeAspect="1"/>
          </p:cNvPicPr>
          <p:nvPr/>
        </p:nvPicPr>
        <p:blipFill>
          <a:blip r:embed="rId2"/>
          <a:stretch>
            <a:fillRect/>
          </a:stretch>
        </p:blipFill>
        <p:spPr>
          <a:xfrm>
            <a:off x="0" y="-1"/>
            <a:ext cx="12198361" cy="6857999"/>
          </a:xfrm>
          <a:prstGeom prst="rect">
            <a:avLst/>
          </a:prstGeom>
        </p:spPr>
      </p:pic>
    </p:spTree>
    <p:extLst>
      <p:ext uri="{BB962C8B-B14F-4D97-AF65-F5344CB8AC3E}">
        <p14:creationId xmlns:p14="http://schemas.microsoft.com/office/powerpoint/2010/main" val="496669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268" y="48116"/>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421749" y="1469090"/>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2:45 </a:t>
            </a:r>
            <a:r>
              <a:rPr lang="en-US" sz="5400" b="1" dirty="0">
                <a:solidFill>
                  <a:srgbClr val="FEFEFE"/>
                </a:solidFill>
                <a:latin typeface="Calibri" panose="020F0502020204030204" pitchFamily="34" charset="0"/>
              </a:rPr>
              <a:t>P</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1" name="Picture 10"/>
          <p:cNvPicPr>
            <a:picLocks noChangeAspect="1"/>
          </p:cNvPicPr>
          <p:nvPr/>
        </p:nvPicPr>
        <p:blipFill>
          <a:blip r:embed="rId4"/>
          <a:stretch>
            <a:fillRect/>
          </a:stretch>
        </p:blipFill>
        <p:spPr>
          <a:xfrm>
            <a:off x="7913322" y="4028439"/>
            <a:ext cx="1912306" cy="1904469"/>
          </a:xfrm>
          <a:prstGeom prst="rect">
            <a:avLst/>
          </a:prstGeom>
        </p:spPr>
      </p:pic>
      <p:grpSp>
        <p:nvGrpSpPr>
          <p:cNvPr id="9" name="Group 8"/>
          <p:cNvGrpSpPr/>
          <p:nvPr/>
        </p:nvGrpSpPr>
        <p:grpSpPr>
          <a:xfrm>
            <a:off x="1271754" y="2148839"/>
            <a:ext cx="3361173" cy="2984863"/>
            <a:chOff x="1271754" y="2148839"/>
            <a:chExt cx="3361173" cy="2984863"/>
          </a:xfrm>
        </p:grpSpPr>
        <p:grpSp>
          <p:nvGrpSpPr>
            <p:cNvPr id="14" name="Group 13"/>
            <p:cNvGrpSpPr/>
            <p:nvPr/>
          </p:nvGrpSpPr>
          <p:grpSpPr>
            <a:xfrm>
              <a:off x="1271754" y="2148839"/>
              <a:ext cx="3361173" cy="2984863"/>
              <a:chOff x="723114" y="2148839"/>
              <a:chExt cx="3361173" cy="2984863"/>
            </a:xfrm>
          </p:grpSpPr>
          <p:sp>
            <p:nvSpPr>
              <p:cNvPr id="16" name="Can 15"/>
              <p:cNvSpPr/>
              <p:nvPr/>
            </p:nvSpPr>
            <p:spPr>
              <a:xfrm>
                <a:off x="1678576" y="2148839"/>
                <a:ext cx="2405711" cy="2984863"/>
              </a:xfrm>
              <a:prstGeom prst="can">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17" name="Block Arc 16"/>
              <p:cNvSpPr/>
              <p:nvPr/>
            </p:nvSpPr>
            <p:spPr>
              <a:xfrm rot="16200000">
                <a:off x="577790" y="2721972"/>
                <a:ext cx="2197825" cy="1907178"/>
              </a:xfrm>
              <a:prstGeom prst="blockArc">
                <a:avLst>
                  <a:gd name="adj1" fmla="val 10800000"/>
                  <a:gd name="adj2" fmla="val 97157"/>
                  <a:gd name="adj3" fmla="val 15392"/>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solidFill>
                    <a:schemeClr val="tx1"/>
                  </a:solidFill>
                </a:endParaRPr>
              </a:p>
            </p:txBody>
          </p:sp>
        </p:grpSp>
        <p:pic>
          <p:nvPicPr>
            <p:cNvPr id="15" name="Picture 14">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8985" y="2960637"/>
              <a:ext cx="1813837" cy="1813837"/>
            </a:xfrm>
            <a:prstGeom prst="rect">
              <a:avLst/>
            </a:prstGeom>
          </p:spPr>
        </p:pic>
      </p:grpSp>
    </p:spTree>
    <p:extLst>
      <p:ext uri="{BB962C8B-B14F-4D97-AF65-F5344CB8AC3E}">
        <p14:creationId xmlns:p14="http://schemas.microsoft.com/office/powerpoint/2010/main" val="3661084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268" y="48116"/>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421749" y="1469090"/>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2:45 </a:t>
            </a:r>
            <a:r>
              <a:rPr lang="en-US" sz="5400" b="1" dirty="0">
                <a:solidFill>
                  <a:srgbClr val="FEFEFE"/>
                </a:solidFill>
                <a:latin typeface="Calibri" panose="020F0502020204030204" pitchFamily="34" charset="0"/>
              </a:rPr>
              <a:t>P</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8" name="Footer Placeholder 3"/>
          <p:cNvSpPr>
            <a:spLocks noGrp="1"/>
          </p:cNvSpPr>
          <p:nvPr>
            <p:ph type="ftr" sz="quarter" idx="11"/>
          </p:nvPr>
        </p:nvSpPr>
        <p:spPr>
          <a:xfrm>
            <a:off x="1387890" y="6492875"/>
            <a:ext cx="9351514" cy="365125"/>
          </a:xfrm>
        </p:spPr>
        <p:txBody>
          <a:bodyPr/>
          <a:lstStyle/>
          <a:p>
            <a:pPr>
              <a:defRPr/>
            </a:pPr>
            <a:r>
              <a:rPr lang="en-US" dirty="0">
                <a:solidFill>
                  <a:schemeClr val="bg1">
                    <a:lumMod val="65000"/>
                  </a:schemeClr>
                </a:solidFill>
              </a:rPr>
              <a:t>Image credit: https://www.freepik.com/search?format=search&amp;last_filter=selection&amp;last_value=1&amp;query=astronaut%20coffee&amp;selection=1</a:t>
            </a:r>
          </a:p>
        </p:txBody>
      </p:sp>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1" name="Picture 10"/>
          <p:cNvPicPr>
            <a:picLocks noChangeAspect="1"/>
          </p:cNvPicPr>
          <p:nvPr/>
        </p:nvPicPr>
        <p:blipFill>
          <a:blip r:embed="rId4"/>
          <a:stretch>
            <a:fillRect/>
          </a:stretch>
        </p:blipFill>
        <p:spPr>
          <a:xfrm>
            <a:off x="7913322" y="4028439"/>
            <a:ext cx="1912306" cy="1904469"/>
          </a:xfrm>
          <a:prstGeom prst="rect">
            <a:avLst/>
          </a:prstGeom>
        </p:spPr>
      </p:pic>
      <p:pic>
        <p:nvPicPr>
          <p:cNvPr id="34818" name="Picture 2" descr="Free vector cute astronaut drinking coffee on moon in space cartoon vector icon illustration. science drink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527" y="1143122"/>
            <a:ext cx="4913039" cy="49130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228031" y="5929338"/>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3851778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4a</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594713" y="5341353"/>
            <a:ext cx="3527968"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Kostas Alexis (NTNU)</a:t>
            </a:r>
          </a:p>
        </p:txBody>
      </p:sp>
      <p:sp>
        <p:nvSpPr>
          <p:cNvPr id="3" name="TextBox 2"/>
          <p:cNvSpPr txBox="1"/>
          <p:nvPr/>
        </p:nvSpPr>
        <p:spPr>
          <a:xfrm>
            <a:off x="4871545" y="417789"/>
            <a:ext cx="6861504" cy="6309420"/>
          </a:xfrm>
          <a:prstGeom prst="rect">
            <a:avLst/>
          </a:prstGeom>
          <a:noFill/>
          <a:ln w="19050">
            <a:noFill/>
          </a:ln>
        </p:spPr>
        <p:txBody>
          <a:bodyPr wrap="square" rtlCol="0">
            <a:spAutoFit/>
          </a:bodyPr>
          <a:lstStyle/>
          <a:p>
            <a:pPr algn="ctr"/>
            <a:r>
              <a:rPr lang="en-US" sz="2200" b="1" dirty="0" smtClean="0">
                <a:solidFill>
                  <a:schemeClr val="bg1"/>
                </a:solidFill>
              </a:rPr>
              <a:t>Resilient Robotic Autonomy: Methods and Systems</a:t>
            </a:r>
            <a:endParaRPr lang="en-US" sz="2200" b="1" dirty="0">
              <a:solidFill>
                <a:schemeClr val="bg1"/>
              </a:solidFill>
            </a:endParaRPr>
          </a:p>
          <a:p>
            <a:pPr algn="ctr"/>
            <a:endParaRPr lang="en-US" sz="2000" b="1" dirty="0" smtClean="0">
              <a:solidFill>
                <a:schemeClr val="bg1"/>
              </a:solidFill>
            </a:endParaRPr>
          </a:p>
          <a:p>
            <a:r>
              <a:rPr lang="en-US" sz="1700" dirty="0">
                <a:solidFill>
                  <a:schemeClr val="bg1"/>
                </a:solidFill>
              </a:rPr>
              <a:t>Robotic systems are tasked to operate in an ever-expanding set of environments and conditions. Major breakthroughs in the state-of-the-art have allowed autonomous robots to "conquer" a wide variety of indoor and outdoor settings, yet a multitude of environments remains challenging if not beyond reach. Examples include perceptually degraded GNSS-denied settings with involved confined geometries, clutter, and possibly other dynamic agents. Progress in all individual subdomains of autonomy, from localization and mapping to control and planning, supports the goal of resilience but individually may not be sufficient. In this talk we present a perspective on how to instill resilience in autonomous robots and how a holistic treatment of embodiment, perception and autonomy allows to facilitate robust performance, redundancy against degradation of sensors (or other faults) and overall resourcefulness in the ability of the robot to maintain its autonomous operational capacity despite challenges and adversities. We support this discussion with a selected set of diverse results including those of Team CERBERUS winning the DARPA Subterranean Challenge, as well as earlier and later work from various settings and mission profiles including multiple robot configurations.</a:t>
            </a:r>
            <a:endParaRPr lang="en-US" sz="1700" b="1" dirty="0">
              <a:solidFill>
                <a:schemeClr val="bg1"/>
              </a:solidFill>
            </a:endParaRPr>
          </a:p>
        </p:txBody>
      </p:sp>
      <p:pic>
        <p:nvPicPr>
          <p:cNvPr id="7" name="Picture 6"/>
          <p:cNvPicPr/>
          <p:nvPr/>
        </p:nvPicPr>
        <p:blipFill rotWithShape="1">
          <a:blip r:embed="rId4" cstate="print">
            <a:extLst>
              <a:ext uri="{28A0092B-C50C-407E-A947-70E740481C1C}">
                <a14:useLocalDpi xmlns:a14="http://schemas.microsoft.com/office/drawing/2010/main" val="0"/>
              </a:ext>
            </a:extLst>
          </a:blip>
          <a:srcRect l="12555" r="13248" b="9638"/>
          <a:stretch/>
        </p:blipFill>
        <p:spPr bwMode="auto">
          <a:xfrm>
            <a:off x="731054" y="1307983"/>
            <a:ext cx="3255285" cy="3970308"/>
          </a:xfrm>
          <a:prstGeom prst="rect">
            <a:avLst/>
          </a:prstGeom>
          <a:noFill/>
          <a:ln>
            <a:noFill/>
          </a:ln>
          <a:extLst>
            <a:ext uri="{53640926-AAD7-44D8-BBD7-CCE9431645EC}">
              <a14:shadowObscured xmlns:a14="http://schemas.microsoft.com/office/drawing/2010/main"/>
            </a:ext>
          </a:extLst>
        </p:spPr>
      </p:pic>
      <p:sp>
        <p:nvSpPr>
          <p:cNvPr id="8" name="TextBox 7"/>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4: Challenges in Autonomy</a:t>
            </a:r>
          </a:p>
        </p:txBody>
      </p:sp>
    </p:spTree>
    <p:extLst>
      <p:ext uri="{BB962C8B-B14F-4D97-AF65-F5344CB8AC3E}">
        <p14:creationId xmlns:p14="http://schemas.microsoft.com/office/powerpoint/2010/main" val="11840370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4b</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594713" y="5341353"/>
            <a:ext cx="3527968"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Craig Knuth (JHU/APL)</a:t>
            </a:r>
          </a:p>
        </p:txBody>
      </p:sp>
      <p:sp>
        <p:nvSpPr>
          <p:cNvPr id="3" name="TextBox 2"/>
          <p:cNvSpPr txBox="1"/>
          <p:nvPr/>
        </p:nvSpPr>
        <p:spPr>
          <a:xfrm>
            <a:off x="4871545" y="1150328"/>
            <a:ext cx="6861504" cy="5232202"/>
          </a:xfrm>
          <a:prstGeom prst="rect">
            <a:avLst/>
          </a:prstGeom>
          <a:noFill/>
          <a:ln w="19050">
            <a:noFill/>
          </a:ln>
        </p:spPr>
        <p:txBody>
          <a:bodyPr wrap="square" rtlCol="0">
            <a:spAutoFit/>
          </a:bodyPr>
          <a:lstStyle/>
          <a:p>
            <a:pPr algn="ctr"/>
            <a:r>
              <a:rPr lang="en-US" sz="2200" b="1" dirty="0" smtClean="0">
                <a:solidFill>
                  <a:schemeClr val="bg1"/>
                </a:solidFill>
              </a:rPr>
              <a:t>Challenges in Developing Advanced Autonomous Navigation for the Moon</a:t>
            </a:r>
            <a:endParaRPr lang="en-US" sz="2200" b="1" dirty="0">
              <a:solidFill>
                <a:schemeClr val="bg1"/>
              </a:solidFill>
            </a:endParaRPr>
          </a:p>
          <a:p>
            <a:pPr algn="ctr"/>
            <a:endParaRPr lang="en-US" sz="2000" b="1" dirty="0" smtClean="0">
              <a:solidFill>
                <a:schemeClr val="bg1"/>
              </a:solidFill>
            </a:endParaRPr>
          </a:p>
          <a:p>
            <a:r>
              <a:rPr lang="en-US" dirty="0">
                <a:solidFill>
                  <a:schemeClr val="bg1"/>
                </a:solidFill>
              </a:rPr>
              <a:t>Advanced autonomous navigation will provide a critical backbone to autonomous operations on the moon. Navigating from point A to point B safely, efficiently, and quickly enables essential logistic productivity in support of a lunar base and science missions. Recent advances in autonomous navigation on Earth progress towards solving critical navigation challenges, e.g. quadruped navigation over challenging terrain and fast navigation in unstructured environments. However, a number of barriers exist in translating these methods to the moon including extreme environments, reduced human guidance and intervention, lack of relevant and high-quality data, and trust and assurance. I will discuss each of these challenges, how many of these challenges are relevant beyond navigation, and propose potential solutions to enable sustained deployment of autonomous resources on the moon.</a:t>
            </a:r>
          </a:p>
        </p:txBody>
      </p:sp>
      <p:pic>
        <p:nvPicPr>
          <p:cNvPr id="7" name="Picture 6"/>
          <p:cNvPicPr/>
          <p:nvPr/>
        </p:nvPicPr>
        <p:blipFill rotWithShape="1">
          <a:blip r:embed="rId4" cstate="print">
            <a:extLst>
              <a:ext uri="{28A0092B-C50C-407E-A947-70E740481C1C}">
                <a14:useLocalDpi xmlns:a14="http://schemas.microsoft.com/office/drawing/2010/main" val="0"/>
              </a:ext>
            </a:extLst>
          </a:blip>
          <a:srcRect l="6066" r="8379" b="13772"/>
          <a:stretch/>
        </p:blipFill>
        <p:spPr bwMode="auto">
          <a:xfrm>
            <a:off x="836647" y="1315865"/>
            <a:ext cx="3044099" cy="3970308"/>
          </a:xfrm>
          <a:prstGeom prst="rect">
            <a:avLst/>
          </a:prstGeom>
          <a:noFill/>
          <a:ln>
            <a:noFill/>
          </a:ln>
          <a:extLst>
            <a:ext uri="{53640926-AAD7-44D8-BBD7-CCE9431645EC}">
              <a14:shadowObscured xmlns:a14="http://schemas.microsoft.com/office/drawing/2010/main"/>
            </a:ext>
          </a:extLst>
        </p:spPr>
      </p:pic>
      <p:sp>
        <p:nvSpPr>
          <p:cNvPr id="8" name="TextBox 7"/>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4: Challenges in Autonomy</a:t>
            </a:r>
          </a:p>
        </p:txBody>
      </p:sp>
    </p:spTree>
    <p:extLst>
      <p:ext uri="{BB962C8B-B14F-4D97-AF65-F5344CB8AC3E}">
        <p14:creationId xmlns:p14="http://schemas.microsoft.com/office/powerpoint/2010/main" val="7351275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Presentation 4c</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594713" y="5341353"/>
            <a:ext cx="3527968" cy="830997"/>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Ed Brouwers (JHU/APL)</a:t>
            </a:r>
          </a:p>
        </p:txBody>
      </p:sp>
      <p:sp>
        <p:nvSpPr>
          <p:cNvPr id="3" name="TextBox 2"/>
          <p:cNvSpPr txBox="1"/>
          <p:nvPr/>
        </p:nvSpPr>
        <p:spPr>
          <a:xfrm>
            <a:off x="4950373" y="1648395"/>
            <a:ext cx="6861504" cy="3508653"/>
          </a:xfrm>
          <a:prstGeom prst="rect">
            <a:avLst/>
          </a:prstGeom>
          <a:noFill/>
          <a:ln w="19050">
            <a:noFill/>
          </a:ln>
        </p:spPr>
        <p:txBody>
          <a:bodyPr wrap="square" rtlCol="0">
            <a:spAutoFit/>
          </a:bodyPr>
          <a:lstStyle/>
          <a:p>
            <a:pPr algn="ctr"/>
            <a:r>
              <a:rPr lang="en-US" sz="2200" b="1" dirty="0" smtClean="0">
                <a:solidFill>
                  <a:schemeClr val="bg1"/>
                </a:solidFill>
              </a:rPr>
              <a:t>Considerations for T&amp;E of Autonomous Systems</a:t>
            </a:r>
            <a:endParaRPr lang="en-US" sz="2200" b="1" dirty="0">
              <a:solidFill>
                <a:schemeClr val="bg1"/>
              </a:solidFill>
            </a:endParaRPr>
          </a:p>
          <a:p>
            <a:pPr algn="ctr"/>
            <a:endParaRPr lang="en-US" sz="2000" b="1" dirty="0" smtClean="0">
              <a:solidFill>
                <a:schemeClr val="bg1"/>
              </a:solidFill>
            </a:endParaRPr>
          </a:p>
          <a:p>
            <a:r>
              <a:rPr lang="en-US" dirty="0">
                <a:solidFill>
                  <a:schemeClr val="bg1"/>
                </a:solidFill>
              </a:rPr>
              <a:t>Test and evaluation of autonomous systems is as complex as designing and building the autonomy/system itself.  Features need to be instantiated in the autonomy framework from the start of development to enable the safe and efficient stimulation of the system in ways that emphasize explain-ability.  Many RL/ML approaches result in non-deterministic agents that require significant stimulation repetition to generate a full understanding of behavior. Interactions between multiple autonomous systems, especially ones that operate at different control levels and time scales need special attention.  </a:t>
            </a:r>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bwMode="auto">
          <a:xfrm>
            <a:off x="800538" y="1844564"/>
            <a:ext cx="3116317" cy="3116317"/>
          </a:xfrm>
          <a:prstGeom prst="rect">
            <a:avLst/>
          </a:prstGeom>
          <a:noFill/>
          <a:ln>
            <a:noFill/>
          </a:ln>
        </p:spPr>
      </p:pic>
      <p:sp>
        <p:nvSpPr>
          <p:cNvPr id="8" name="TextBox 7"/>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4: Challenges in Autonomy</a:t>
            </a:r>
          </a:p>
        </p:txBody>
      </p:sp>
    </p:spTree>
    <p:extLst>
      <p:ext uri="{BB962C8B-B14F-4D97-AF65-F5344CB8AC3E}">
        <p14:creationId xmlns:p14="http://schemas.microsoft.com/office/powerpoint/2010/main" val="42641890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DF6108-F94E-374C-92DA-0CB3D08AD4FA}"/>
              </a:ext>
            </a:extLst>
          </p:cNvPr>
          <p:cNvSpPr>
            <a:spLocks noGrp="1"/>
          </p:cNvSpPr>
          <p:nvPr>
            <p:ph type="dt" sz="half" idx="4294967295"/>
          </p:nvPr>
        </p:nvSpPr>
        <p:spPr>
          <a:xfrm>
            <a:off x="10817225" y="6500813"/>
            <a:ext cx="1374775" cy="357187"/>
          </a:xfrm>
        </p:spPr>
        <p:txBody>
          <a:bodyPr/>
          <a:lstStyle/>
          <a:p>
            <a:fld id="{23C2CCE9-65D5-4615-9B27-785F94F466C1}" type="datetime3">
              <a:rPr lang="en-US" smtClean="0"/>
              <a:t>22 August 2023</a:t>
            </a:fld>
            <a:endParaRPr lang="en-US" dirty="0"/>
          </a:p>
        </p:txBody>
      </p:sp>
      <p:sp>
        <p:nvSpPr>
          <p:cNvPr id="6" name="Slide Number Placeholder 5">
            <a:extLst>
              <a:ext uri="{FF2B5EF4-FFF2-40B4-BE49-F238E27FC236}">
                <a16:creationId xmlns:a16="http://schemas.microsoft.com/office/drawing/2014/main" id="{413E00A2-DE63-884C-AB47-FD1C1FCF43A7}"/>
              </a:ext>
            </a:extLst>
          </p:cNvPr>
          <p:cNvSpPr>
            <a:spLocks noGrp="1"/>
          </p:cNvSpPr>
          <p:nvPr>
            <p:ph type="sldNum" sz="quarter" idx="4294967295"/>
          </p:nvPr>
        </p:nvSpPr>
        <p:spPr>
          <a:xfrm>
            <a:off x="11822113" y="6500813"/>
            <a:ext cx="369887" cy="357187"/>
          </a:xfrm>
        </p:spPr>
        <p:txBody>
          <a:bodyPr/>
          <a:lstStyle/>
          <a:p>
            <a:fld id="{4EBCDCBD-78E1-0D41-A999-31B5EBF8E02C}" type="slidenum">
              <a:rPr lang="en-US" smtClean="0"/>
              <a:pPr/>
              <a:t>56</a:t>
            </a:fld>
            <a:endParaRPr lang="en-US" dirty="0"/>
          </a:p>
        </p:txBody>
      </p:sp>
      <p:grpSp>
        <p:nvGrpSpPr>
          <p:cNvPr id="5" name="Group 4"/>
          <p:cNvGrpSpPr/>
          <p:nvPr/>
        </p:nvGrpSpPr>
        <p:grpSpPr>
          <a:xfrm>
            <a:off x="0" y="0"/>
            <a:ext cx="12192000" cy="6500813"/>
            <a:chOff x="0" y="0"/>
            <a:chExt cx="12192000" cy="6500813"/>
          </a:xfrm>
        </p:grpSpPr>
        <p:sp>
          <p:nvSpPr>
            <p:cNvPr id="3" name="Rectangle 2"/>
            <p:cNvSpPr/>
            <p:nvPr/>
          </p:nvSpPr>
          <p:spPr>
            <a:xfrm>
              <a:off x="0" y="0"/>
              <a:ext cx="12192000" cy="65008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9" name="Title 2">
              <a:extLst>
                <a:ext uri="{FF2B5EF4-FFF2-40B4-BE49-F238E27FC236}">
                  <a16:creationId xmlns:a16="http://schemas.microsoft.com/office/drawing/2014/main" id="{727B9213-32F0-4A3F-AF1B-344EFAF54DB5}"/>
                </a:ext>
              </a:extLst>
            </p:cNvPr>
            <p:cNvSpPr txBox="1">
              <a:spLocks/>
            </p:cNvSpPr>
            <p:nvPr/>
          </p:nvSpPr>
          <p:spPr>
            <a:xfrm>
              <a:off x="1630417" y="1732975"/>
              <a:ext cx="8931166" cy="361818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lgn="ctr">
                <a:defRPr/>
              </a:pPr>
              <a:r>
                <a:rPr lang="en-US" sz="30000" b="1" noProof="0" dirty="0" smtClean="0">
                  <a:ln>
                    <a:solidFill>
                      <a:schemeClr val="bg1"/>
                    </a:solidFill>
                  </a:ln>
                  <a:blipFill>
                    <a:blip r:embed="rId2"/>
                    <a:stretch>
                      <a:fillRect/>
                    </a:stretch>
                  </a:blipFill>
                  <a:latin typeface="Arial" panose="020B0604020202020204" pitchFamily="34" charset="0"/>
                  <a:cs typeface="Arial" panose="020B0604020202020204" pitchFamily="34" charset="0"/>
                </a:rPr>
                <a:t>Q&amp;A</a:t>
              </a:r>
              <a:endParaRPr kumimoji="0" lang="en-US" sz="30000" b="1" i="0" u="none" strike="noStrike" kern="1200" cap="none" spc="0" normalizeH="0" baseline="0" noProof="0" dirty="0">
                <a:ln>
                  <a:solidFill>
                    <a:schemeClr val="bg1"/>
                  </a:solidFill>
                </a:ln>
                <a:blipFill>
                  <a:blip r:embed="rId2"/>
                  <a:stretch>
                    <a:fillRect/>
                  </a:stretch>
                </a:blipFill>
                <a:effectLst/>
                <a:uLnTx/>
                <a:uFillTx/>
                <a:latin typeface="Calibri Light" panose="020F0302020204030204"/>
              </a:endParaRPr>
            </a:p>
          </p:txBody>
        </p:sp>
      </p:grpSp>
      <p:sp>
        <p:nvSpPr>
          <p:cNvPr id="7" name="TextBox 6"/>
          <p:cNvSpPr txBox="1"/>
          <p:nvPr/>
        </p:nvSpPr>
        <p:spPr>
          <a:xfrm>
            <a:off x="941331" y="5129645"/>
            <a:ext cx="10499835" cy="400110"/>
          </a:xfrm>
          <a:prstGeom prst="rect">
            <a:avLst/>
          </a:prstGeom>
          <a:noFill/>
          <a:ln w="19050">
            <a:noFill/>
          </a:ln>
        </p:spPr>
        <p:txBody>
          <a:bodyPr wrap="square" rtlCol="0">
            <a:spAutoFit/>
          </a:bodyPr>
          <a:lstStyle/>
          <a:p>
            <a:pPr algn="ctr"/>
            <a:r>
              <a:rPr lang="en-US" sz="2000" dirty="0" smtClean="0">
                <a:solidFill>
                  <a:schemeClr val="bg1">
                    <a:lumMod val="65000"/>
                  </a:schemeClr>
                </a:solidFill>
              </a:rPr>
              <a:t>Session 4: Challenges in Autonomy</a:t>
            </a:r>
          </a:p>
        </p:txBody>
      </p:sp>
      <p:grpSp>
        <p:nvGrpSpPr>
          <p:cNvPr id="8" name="Group 7"/>
          <p:cNvGrpSpPr/>
          <p:nvPr/>
        </p:nvGrpSpPr>
        <p:grpSpPr>
          <a:xfrm>
            <a:off x="271720" y="756683"/>
            <a:ext cx="1424070" cy="1808139"/>
            <a:chOff x="257310" y="184014"/>
            <a:chExt cx="1424070" cy="1808139"/>
          </a:xfrm>
        </p:grpSpPr>
        <p:pic>
          <p:nvPicPr>
            <p:cNvPr id="10" name="Picture 9"/>
            <p:cNvPicPr>
              <a:picLocks noChangeAspect="1"/>
            </p:cNvPicPr>
            <p:nvPr/>
          </p:nvPicPr>
          <p:blipFill>
            <a:blip r:embed="rId3"/>
            <a:stretch>
              <a:fillRect/>
            </a:stretch>
          </p:blipFill>
          <p:spPr>
            <a:xfrm>
              <a:off x="257310" y="184014"/>
              <a:ext cx="1424070" cy="1424070"/>
            </a:xfrm>
            <a:prstGeom prst="rect">
              <a:avLst/>
            </a:prstGeom>
          </p:spPr>
        </p:pic>
        <p:sp>
          <p:nvSpPr>
            <p:cNvPr id="11" name="TextBox 10"/>
            <p:cNvSpPr txBox="1"/>
            <p:nvPr/>
          </p:nvSpPr>
          <p:spPr>
            <a:xfrm>
              <a:off x="271720" y="1592043"/>
              <a:ext cx="1395249" cy="400110"/>
            </a:xfrm>
            <a:prstGeom prst="rect">
              <a:avLst/>
            </a:prstGeom>
            <a:noFill/>
            <a:ln w="19050">
              <a:noFill/>
            </a:ln>
          </p:spPr>
          <p:txBody>
            <a:bodyPr wrap="square" rtlCol="0">
              <a:spAutoFit/>
            </a:bodyPr>
            <a:lstStyle/>
            <a:p>
              <a:pPr algn="ctr"/>
              <a:r>
                <a:rPr lang="en-US" sz="2000" dirty="0" smtClean="0">
                  <a:solidFill>
                    <a:schemeClr val="bg1"/>
                  </a:solidFill>
                </a:rPr>
                <a:t>Slido Q&amp;A</a:t>
              </a:r>
            </a:p>
          </p:txBody>
        </p:sp>
      </p:grpSp>
      <p:sp>
        <p:nvSpPr>
          <p:cNvPr id="12" name="TextBox 11"/>
          <p:cNvSpPr txBox="1"/>
          <p:nvPr/>
        </p:nvSpPr>
        <p:spPr>
          <a:xfrm>
            <a:off x="54346" y="199441"/>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26036036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268" y="48116"/>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421749" y="1469090"/>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3:35 </a:t>
            </a:r>
            <a:r>
              <a:rPr lang="en-US" sz="5400" b="1" dirty="0">
                <a:solidFill>
                  <a:srgbClr val="FEFEFE"/>
                </a:solidFill>
                <a:latin typeface="Calibri" panose="020F0502020204030204" pitchFamily="34" charset="0"/>
              </a:rPr>
              <a:t>A</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1" name="Picture 10"/>
          <p:cNvPicPr>
            <a:picLocks noChangeAspect="1"/>
          </p:cNvPicPr>
          <p:nvPr/>
        </p:nvPicPr>
        <p:blipFill>
          <a:blip r:embed="rId4"/>
          <a:stretch>
            <a:fillRect/>
          </a:stretch>
        </p:blipFill>
        <p:spPr>
          <a:xfrm>
            <a:off x="7913322" y="4028439"/>
            <a:ext cx="1912306" cy="1904469"/>
          </a:xfrm>
          <a:prstGeom prst="rect">
            <a:avLst/>
          </a:prstGeom>
        </p:spPr>
      </p:pic>
      <p:grpSp>
        <p:nvGrpSpPr>
          <p:cNvPr id="9" name="Group 8"/>
          <p:cNvGrpSpPr/>
          <p:nvPr/>
        </p:nvGrpSpPr>
        <p:grpSpPr>
          <a:xfrm>
            <a:off x="1271754" y="2148839"/>
            <a:ext cx="3361173" cy="2984863"/>
            <a:chOff x="1271754" y="2148839"/>
            <a:chExt cx="3361173" cy="2984863"/>
          </a:xfrm>
        </p:grpSpPr>
        <p:grpSp>
          <p:nvGrpSpPr>
            <p:cNvPr id="14" name="Group 13"/>
            <p:cNvGrpSpPr/>
            <p:nvPr/>
          </p:nvGrpSpPr>
          <p:grpSpPr>
            <a:xfrm>
              <a:off x="1271754" y="2148839"/>
              <a:ext cx="3361173" cy="2984863"/>
              <a:chOff x="723114" y="2148839"/>
              <a:chExt cx="3361173" cy="2984863"/>
            </a:xfrm>
          </p:grpSpPr>
          <p:sp>
            <p:nvSpPr>
              <p:cNvPr id="16" name="Can 15"/>
              <p:cNvSpPr/>
              <p:nvPr/>
            </p:nvSpPr>
            <p:spPr>
              <a:xfrm>
                <a:off x="1678576" y="2148839"/>
                <a:ext cx="2405711" cy="2984863"/>
              </a:xfrm>
              <a:prstGeom prst="can">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17" name="Block Arc 16"/>
              <p:cNvSpPr/>
              <p:nvPr/>
            </p:nvSpPr>
            <p:spPr>
              <a:xfrm rot="16200000">
                <a:off x="577790" y="2721972"/>
                <a:ext cx="2197825" cy="1907178"/>
              </a:xfrm>
              <a:prstGeom prst="blockArc">
                <a:avLst>
                  <a:gd name="adj1" fmla="val 10800000"/>
                  <a:gd name="adj2" fmla="val 97157"/>
                  <a:gd name="adj3" fmla="val 15392"/>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solidFill>
                    <a:schemeClr val="tx1"/>
                  </a:solidFill>
                </a:endParaRPr>
              </a:p>
            </p:txBody>
          </p:sp>
        </p:grpSp>
        <p:pic>
          <p:nvPicPr>
            <p:cNvPr id="15" name="Picture 14">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8985" y="2960637"/>
              <a:ext cx="1813837" cy="1813837"/>
            </a:xfrm>
            <a:prstGeom prst="rect">
              <a:avLst/>
            </a:prstGeom>
          </p:spPr>
        </p:pic>
      </p:grpSp>
    </p:spTree>
    <p:extLst>
      <p:ext uri="{BB962C8B-B14F-4D97-AF65-F5344CB8AC3E}">
        <p14:creationId xmlns:p14="http://schemas.microsoft.com/office/powerpoint/2010/main" val="1208863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268" y="48116"/>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421749" y="1469090"/>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3:35 </a:t>
            </a:r>
            <a:r>
              <a:rPr lang="en-US" sz="5400" b="1" dirty="0">
                <a:solidFill>
                  <a:srgbClr val="FEFEFE"/>
                </a:solidFill>
                <a:latin typeface="Calibri" panose="020F0502020204030204" pitchFamily="34" charset="0"/>
              </a:rPr>
              <a:t>A</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8" name="Footer Placeholder 3"/>
          <p:cNvSpPr>
            <a:spLocks noGrp="1"/>
          </p:cNvSpPr>
          <p:nvPr>
            <p:ph type="ftr" sz="quarter" idx="11"/>
          </p:nvPr>
        </p:nvSpPr>
        <p:spPr>
          <a:xfrm>
            <a:off x="1387890" y="6492875"/>
            <a:ext cx="9351514" cy="365125"/>
          </a:xfrm>
        </p:spPr>
        <p:txBody>
          <a:bodyPr/>
          <a:lstStyle/>
          <a:p>
            <a:pPr>
              <a:defRPr/>
            </a:pPr>
            <a:r>
              <a:rPr lang="en-US" dirty="0">
                <a:solidFill>
                  <a:schemeClr val="bg1">
                    <a:lumMod val="65000"/>
                  </a:schemeClr>
                </a:solidFill>
              </a:rPr>
              <a:t>Image credit: https://www.freepik.com/search?format=search&amp;last_filter=selection&amp;last_value=1&amp;query=astronaut%20coffee&amp;selection=1</a:t>
            </a:r>
          </a:p>
        </p:txBody>
      </p:sp>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11" name="Picture 10"/>
          <p:cNvPicPr>
            <a:picLocks noChangeAspect="1"/>
          </p:cNvPicPr>
          <p:nvPr/>
        </p:nvPicPr>
        <p:blipFill>
          <a:blip r:embed="rId4"/>
          <a:stretch>
            <a:fillRect/>
          </a:stretch>
        </p:blipFill>
        <p:spPr>
          <a:xfrm>
            <a:off x="7913322" y="4028439"/>
            <a:ext cx="1912306" cy="1904469"/>
          </a:xfrm>
          <a:prstGeom prst="rect">
            <a:avLst/>
          </a:prstGeom>
        </p:spPr>
      </p:pic>
      <p:pic>
        <p:nvPicPr>
          <p:cNvPr id="33796" name="Picture 4" descr="Free vector cute astronaut in cup cartoon vector icon illustration. science drink icon concept isolated premium vector. flat cartoon sty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078" y="1219938"/>
            <a:ext cx="4873625" cy="48736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228031" y="5929338"/>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Tree>
    <p:extLst>
      <p:ext uri="{BB962C8B-B14F-4D97-AF65-F5344CB8AC3E}">
        <p14:creationId xmlns:p14="http://schemas.microsoft.com/office/powerpoint/2010/main" val="4224282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6077275" y="1166613"/>
            <a:ext cx="5744838" cy="646504"/>
          </a:xfrm>
        </p:spPr>
        <p:txBody>
          <a:bodyPr>
            <a:normAutofit/>
          </a:bodyPr>
          <a:lstStyle/>
          <a:p>
            <a:pPr marL="0" indent="0" algn="ctr">
              <a:buNone/>
            </a:pPr>
            <a:r>
              <a:rPr lang="en-US" sz="3200" b="1" dirty="0" smtClean="0"/>
              <a:t>Hardware Challenges</a:t>
            </a:r>
          </a:p>
        </p:txBody>
      </p:sp>
      <p:sp>
        <p:nvSpPr>
          <p:cNvPr id="4" name="Date Placeholder 3">
            <a:extLst>
              <a:ext uri="{FF2B5EF4-FFF2-40B4-BE49-F238E27FC236}">
                <a16:creationId xmlns:a16="http://schemas.microsoft.com/office/drawing/2014/main" id="{3FDF6108-F94E-374C-92DA-0CB3D08AD4FA}"/>
              </a:ext>
            </a:extLst>
          </p:cNvPr>
          <p:cNvSpPr>
            <a:spLocks noGrp="1"/>
          </p:cNvSpPr>
          <p:nvPr>
            <p:ph type="dt" sz="half" idx="4294967295"/>
          </p:nvPr>
        </p:nvSpPr>
        <p:spPr>
          <a:xfrm>
            <a:off x="10817225" y="6500813"/>
            <a:ext cx="1374775" cy="357187"/>
          </a:xfrm>
        </p:spPr>
        <p:txBody>
          <a:bodyPr/>
          <a:lstStyle/>
          <a:p>
            <a:fld id="{23C2CCE9-65D5-4615-9B27-785F94F466C1}" type="datetime3">
              <a:rPr lang="en-US" smtClean="0"/>
              <a:t>22 August 2023</a:t>
            </a:fld>
            <a:endParaRPr lang="en-US" dirty="0"/>
          </a:p>
        </p:txBody>
      </p:sp>
      <p:sp>
        <p:nvSpPr>
          <p:cNvPr id="6" name="Slide Number Placeholder 5">
            <a:extLst>
              <a:ext uri="{FF2B5EF4-FFF2-40B4-BE49-F238E27FC236}">
                <a16:creationId xmlns:a16="http://schemas.microsoft.com/office/drawing/2014/main" id="{413E00A2-DE63-884C-AB47-FD1C1FCF43A7}"/>
              </a:ext>
            </a:extLst>
          </p:cNvPr>
          <p:cNvSpPr>
            <a:spLocks noGrp="1"/>
          </p:cNvSpPr>
          <p:nvPr>
            <p:ph type="sldNum" sz="quarter" idx="4294967295"/>
          </p:nvPr>
        </p:nvSpPr>
        <p:spPr>
          <a:xfrm>
            <a:off x="11822113" y="6500813"/>
            <a:ext cx="369887" cy="357187"/>
          </a:xfrm>
        </p:spPr>
        <p:txBody>
          <a:bodyPr/>
          <a:lstStyle/>
          <a:p>
            <a:fld id="{4EBCDCBD-78E1-0D41-A999-31B5EBF8E02C}" type="slidenum">
              <a:rPr lang="en-US" smtClean="0"/>
              <a:pPr/>
              <a:t>59</a:t>
            </a:fld>
            <a:endParaRPr lang="en-US" dirty="0"/>
          </a:p>
        </p:txBody>
      </p:sp>
      <p:sp>
        <p:nvSpPr>
          <p:cNvPr id="9" name="Title 2">
            <a:extLst>
              <a:ext uri="{FF2B5EF4-FFF2-40B4-BE49-F238E27FC236}">
                <a16:creationId xmlns:a16="http://schemas.microsoft.com/office/drawing/2014/main" id="{727B9213-32F0-4A3F-AF1B-344EFAF54DB5}"/>
              </a:ext>
            </a:extLst>
          </p:cNvPr>
          <p:cNvSpPr txBox="1">
            <a:spLocks/>
          </p:cNvSpPr>
          <p:nvPr/>
        </p:nvSpPr>
        <p:spPr>
          <a:xfrm>
            <a:off x="189186" y="202181"/>
            <a:ext cx="7665567"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a:t>
            </a:r>
            <a:r>
              <a:rPr lang="en-US" sz="3500" b="1" dirty="0" smtClean="0">
                <a:solidFill>
                  <a:srgbClr val="0099FF"/>
                </a:solidFill>
                <a:latin typeface="Arial" panose="020B0604020202020204" pitchFamily="34" charset="0"/>
                <a:cs typeface="Arial" panose="020B0604020202020204" pitchFamily="34" charset="0"/>
              </a:rPr>
              <a:t>| </a:t>
            </a:r>
            <a:r>
              <a:rPr lang="en-US" sz="3500" b="1"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Networking Discussion 4</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sp>
        <p:nvSpPr>
          <p:cNvPr id="13" name="Content Placeholder 11"/>
          <p:cNvSpPr txBox="1">
            <a:spLocks/>
          </p:cNvSpPr>
          <p:nvPr/>
        </p:nvSpPr>
        <p:spPr>
          <a:xfrm>
            <a:off x="457200" y="1166613"/>
            <a:ext cx="5055650" cy="674389"/>
          </a:xfrm>
          <a:prstGeom prst="rect">
            <a:avLst/>
          </a:prstGeom>
        </p:spPr>
        <p:txBody>
          <a:bodyPr vert="horz" lIns="0" tIns="0" rIns="0" bIns="0" rtlCol="0">
            <a:norm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b="1" dirty="0" smtClean="0"/>
              <a:t>Software Challenges</a:t>
            </a:r>
          </a:p>
        </p:txBody>
      </p:sp>
      <p:sp>
        <p:nvSpPr>
          <p:cNvPr id="10" name="TextBox 9"/>
          <p:cNvSpPr txBox="1"/>
          <p:nvPr/>
        </p:nvSpPr>
        <p:spPr>
          <a:xfrm>
            <a:off x="7671453" y="4243928"/>
            <a:ext cx="2827521" cy="707886"/>
          </a:xfrm>
          <a:prstGeom prst="rect">
            <a:avLst/>
          </a:prstGeom>
          <a:solidFill>
            <a:srgbClr val="FFFF00"/>
          </a:solidFill>
          <a:ln w="19050">
            <a:noFill/>
          </a:ln>
        </p:spPr>
        <p:txBody>
          <a:bodyPr wrap="square" rtlCol="0">
            <a:spAutoFit/>
          </a:bodyPr>
          <a:lstStyle/>
          <a:p>
            <a:pPr algn="ctr"/>
            <a:r>
              <a:rPr lang="en-US" sz="2000" b="1" dirty="0" smtClean="0"/>
              <a:t>Meet back in Main Room at 4:35 PM ET</a:t>
            </a:r>
          </a:p>
        </p:txBody>
      </p:sp>
      <p:sp>
        <p:nvSpPr>
          <p:cNvPr id="11" name="TextBox 10"/>
          <p:cNvSpPr txBox="1"/>
          <p:nvPr/>
        </p:nvSpPr>
        <p:spPr>
          <a:xfrm>
            <a:off x="8142832" y="79036"/>
            <a:ext cx="3854669" cy="307777"/>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4: Challenges in Autonomy</a:t>
            </a:r>
          </a:p>
        </p:txBody>
      </p:sp>
      <p:sp>
        <p:nvSpPr>
          <p:cNvPr id="16" name="TextBox 15"/>
          <p:cNvSpPr txBox="1"/>
          <p:nvPr/>
        </p:nvSpPr>
        <p:spPr>
          <a:xfrm>
            <a:off x="1318124" y="1841002"/>
            <a:ext cx="4227657" cy="4093428"/>
          </a:xfrm>
          <a:prstGeom prst="rect">
            <a:avLst/>
          </a:prstGeom>
          <a:noFill/>
          <a:ln w="19050">
            <a:noFill/>
          </a:ln>
        </p:spPr>
        <p:txBody>
          <a:bodyPr wrap="square" rtlCol="0">
            <a:spAutoFit/>
          </a:bodyPr>
          <a:lstStyle/>
          <a:p>
            <a:r>
              <a:rPr lang="en-US" sz="2000" b="1" dirty="0" smtClean="0">
                <a:solidFill>
                  <a:srgbClr val="FFFF00"/>
                </a:solidFill>
              </a:rPr>
              <a:t>Zoom Room 1:</a:t>
            </a:r>
          </a:p>
          <a:p>
            <a:pPr marL="342900" indent="-342900">
              <a:buFont typeface="Arial" panose="020B0604020202020204" pitchFamily="34" charset="0"/>
              <a:buChar char="•"/>
            </a:pPr>
            <a:r>
              <a:rPr lang="en-US" sz="2000" dirty="0" smtClean="0">
                <a:solidFill>
                  <a:schemeClr val="bg1"/>
                </a:solidFill>
              </a:rPr>
              <a:t>Tim Cole (facilitator)</a:t>
            </a:r>
          </a:p>
          <a:p>
            <a:pPr marL="342900" indent="-342900">
              <a:buFont typeface="Arial" panose="020B0604020202020204" pitchFamily="34" charset="0"/>
              <a:buChar char="•"/>
            </a:pPr>
            <a:r>
              <a:rPr lang="en-US" sz="2000" dirty="0">
                <a:solidFill>
                  <a:schemeClr val="bg1"/>
                </a:solidFill>
              </a:rPr>
              <a:t>Terry Fong (SME)</a:t>
            </a:r>
          </a:p>
          <a:p>
            <a:endParaRPr lang="en-US" sz="2000" dirty="0" smtClean="0">
              <a:solidFill>
                <a:schemeClr val="bg1"/>
              </a:solidFill>
            </a:endParaRPr>
          </a:p>
          <a:p>
            <a:r>
              <a:rPr lang="en-US" sz="2000" b="1" dirty="0" smtClean="0">
                <a:solidFill>
                  <a:srgbClr val="FFFF00"/>
                </a:solidFill>
              </a:rPr>
              <a:t>Zoom Room 2:</a:t>
            </a:r>
          </a:p>
          <a:p>
            <a:pPr marL="342900" indent="-342900">
              <a:buFont typeface="Arial" panose="020B0604020202020204" pitchFamily="34" charset="0"/>
              <a:buChar char="•"/>
            </a:pPr>
            <a:r>
              <a:rPr lang="en-US" sz="2000" dirty="0" smtClean="0">
                <a:solidFill>
                  <a:schemeClr val="bg1"/>
                </a:solidFill>
              </a:rPr>
              <a:t>Lindsey Tolis (facilitator)</a:t>
            </a:r>
          </a:p>
          <a:p>
            <a:pPr marL="342900" indent="-342900">
              <a:buFont typeface="Arial" panose="020B0604020202020204" pitchFamily="34" charset="0"/>
              <a:buChar char="•"/>
            </a:pPr>
            <a:r>
              <a:rPr lang="en-US" sz="2000" dirty="0" smtClean="0">
                <a:solidFill>
                  <a:schemeClr val="bg1"/>
                </a:solidFill>
              </a:rPr>
              <a:t>Matt Fifer (SME)</a:t>
            </a:r>
          </a:p>
          <a:p>
            <a:endParaRPr lang="en-US" sz="2000" dirty="0" smtClean="0">
              <a:solidFill>
                <a:schemeClr val="bg1"/>
              </a:solidFill>
            </a:endParaRPr>
          </a:p>
          <a:p>
            <a:r>
              <a:rPr lang="en-US" sz="2000" b="1" dirty="0" smtClean="0">
                <a:solidFill>
                  <a:srgbClr val="FFFF00"/>
                </a:solidFill>
              </a:rPr>
              <a:t>Zoom Room 3:</a:t>
            </a:r>
          </a:p>
          <a:p>
            <a:pPr marL="342900" indent="-342900">
              <a:buFont typeface="Arial" panose="020B0604020202020204" pitchFamily="34" charset="0"/>
              <a:buChar char="•"/>
            </a:pPr>
            <a:r>
              <a:rPr lang="en-US" sz="2000" dirty="0" smtClean="0">
                <a:solidFill>
                  <a:schemeClr val="bg1"/>
                </a:solidFill>
              </a:rPr>
              <a:t>Karl Hibbitts (facilitator)</a:t>
            </a:r>
          </a:p>
          <a:p>
            <a:pPr marL="342900" indent="-342900">
              <a:buFont typeface="Arial" panose="020B0604020202020204" pitchFamily="34" charset="0"/>
              <a:buChar char="•"/>
            </a:pPr>
            <a:r>
              <a:rPr lang="en-US" sz="2000" dirty="0" smtClean="0">
                <a:solidFill>
                  <a:schemeClr val="bg1"/>
                </a:solidFill>
              </a:rPr>
              <a:t>Raymond Lu (facilitator)</a:t>
            </a:r>
          </a:p>
          <a:p>
            <a:pPr marL="342900" indent="-342900">
              <a:buFont typeface="Arial" panose="020B0604020202020204" pitchFamily="34" charset="0"/>
              <a:buChar char="•"/>
            </a:pPr>
            <a:r>
              <a:rPr lang="en-US" sz="2000" dirty="0">
                <a:solidFill>
                  <a:schemeClr val="bg1"/>
                </a:solidFill>
              </a:rPr>
              <a:t>Saptarshi </a:t>
            </a:r>
            <a:r>
              <a:rPr lang="en-US" sz="2000" dirty="0" err="1">
                <a:solidFill>
                  <a:schemeClr val="bg1"/>
                </a:solidFill>
              </a:rPr>
              <a:t>Banyopadhyay</a:t>
            </a:r>
            <a:r>
              <a:rPr lang="en-US" sz="2000" dirty="0">
                <a:solidFill>
                  <a:schemeClr val="bg1"/>
                </a:solidFill>
              </a:rPr>
              <a:t> (SME</a:t>
            </a:r>
            <a:r>
              <a:rPr lang="en-US" sz="2000" dirty="0" smtClean="0">
                <a:solidFill>
                  <a:schemeClr val="bg1"/>
                </a:solidFill>
              </a:rPr>
              <a:t>)</a:t>
            </a:r>
          </a:p>
          <a:p>
            <a:pPr marL="342900" indent="-342900">
              <a:buFont typeface="Arial" panose="020B0604020202020204" pitchFamily="34" charset="0"/>
              <a:buChar char="•"/>
            </a:pPr>
            <a:r>
              <a:rPr lang="en-US" sz="2000" dirty="0" smtClean="0">
                <a:solidFill>
                  <a:schemeClr val="bg1"/>
                </a:solidFill>
              </a:rPr>
              <a:t>Amir Rahmani (SME)</a:t>
            </a:r>
            <a:endParaRPr lang="en-US" sz="2000" dirty="0">
              <a:solidFill>
                <a:schemeClr val="bg1"/>
              </a:solidFill>
            </a:endParaRPr>
          </a:p>
        </p:txBody>
      </p:sp>
      <p:sp>
        <p:nvSpPr>
          <p:cNvPr id="17" name="TextBox 16"/>
          <p:cNvSpPr txBox="1"/>
          <p:nvPr/>
        </p:nvSpPr>
        <p:spPr>
          <a:xfrm>
            <a:off x="7129342" y="1830358"/>
            <a:ext cx="4227657" cy="1323439"/>
          </a:xfrm>
          <a:prstGeom prst="rect">
            <a:avLst/>
          </a:prstGeom>
          <a:noFill/>
          <a:ln w="19050">
            <a:noFill/>
          </a:ln>
        </p:spPr>
        <p:txBody>
          <a:bodyPr wrap="square" rtlCol="0">
            <a:spAutoFit/>
          </a:bodyPr>
          <a:lstStyle/>
          <a:p>
            <a:r>
              <a:rPr lang="en-US" sz="2000" b="1" dirty="0" smtClean="0">
                <a:solidFill>
                  <a:srgbClr val="FFFF00"/>
                </a:solidFill>
              </a:rPr>
              <a:t>Zoom Room 4:</a:t>
            </a:r>
          </a:p>
          <a:p>
            <a:pPr marL="342900" indent="-342900">
              <a:buFont typeface="Arial" panose="020B0604020202020204" pitchFamily="34" charset="0"/>
              <a:buChar char="•"/>
            </a:pPr>
            <a:r>
              <a:rPr lang="en-US" sz="2000" dirty="0" smtClean="0">
                <a:solidFill>
                  <a:schemeClr val="bg1"/>
                </a:solidFill>
              </a:rPr>
              <a:t>Danielle Mortensen (facilitator)</a:t>
            </a:r>
          </a:p>
          <a:p>
            <a:pPr marL="342900" indent="-342900">
              <a:buFont typeface="Arial" panose="020B0604020202020204" pitchFamily="34" charset="0"/>
              <a:buChar char="•"/>
            </a:pPr>
            <a:r>
              <a:rPr lang="en-US" sz="2000" dirty="0" smtClean="0">
                <a:solidFill>
                  <a:schemeClr val="bg1"/>
                </a:solidFill>
              </a:rPr>
              <a:t>Kristin Jaburek (facilitator)</a:t>
            </a:r>
          </a:p>
          <a:p>
            <a:pPr marL="342900" indent="-342900">
              <a:buFont typeface="Arial" panose="020B0604020202020204" pitchFamily="34" charset="0"/>
              <a:buChar char="•"/>
            </a:pPr>
            <a:r>
              <a:rPr lang="en-US" sz="2000" dirty="0" smtClean="0">
                <a:solidFill>
                  <a:schemeClr val="bg1"/>
                </a:solidFill>
              </a:rPr>
              <a:t>Issa Nesnas (SME)</a:t>
            </a:r>
          </a:p>
        </p:txBody>
      </p:sp>
    </p:spTree>
    <p:extLst>
      <p:ext uri="{BB962C8B-B14F-4D97-AF65-F5344CB8AC3E}">
        <p14:creationId xmlns:p14="http://schemas.microsoft.com/office/powerpoint/2010/main" val="40613480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5EB425-0563-BFC1-633E-D022B66C94C9}"/>
              </a:ext>
            </a:extLst>
          </p:cNvPr>
          <p:cNvGrpSpPr/>
          <p:nvPr/>
        </p:nvGrpSpPr>
        <p:grpSpPr>
          <a:xfrm>
            <a:off x="0" y="2377440"/>
            <a:ext cx="12192001" cy="4442781"/>
            <a:chOff x="414330" y="3147804"/>
            <a:chExt cx="11481379" cy="3744626"/>
          </a:xfrm>
        </p:grpSpPr>
        <p:pic>
          <p:nvPicPr>
            <p:cNvPr id="5" name="Picture 4">
              <a:extLst>
                <a:ext uri="{FF2B5EF4-FFF2-40B4-BE49-F238E27FC236}">
                  <a16:creationId xmlns:a16="http://schemas.microsoft.com/office/drawing/2014/main" id="{FB2A34D8-680F-7391-8CF7-6448E5D6E9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4330" y="3147804"/>
              <a:ext cx="11481379" cy="3744626"/>
            </a:xfrm>
            <a:prstGeom prst="rect">
              <a:avLst/>
            </a:prstGeom>
          </p:spPr>
        </p:pic>
        <p:pic>
          <p:nvPicPr>
            <p:cNvPr id="6" name="Picture 5">
              <a:extLst>
                <a:ext uri="{FF2B5EF4-FFF2-40B4-BE49-F238E27FC236}">
                  <a16:creationId xmlns:a16="http://schemas.microsoft.com/office/drawing/2014/main" id="{6EF33D80-4E74-21FD-9EFC-53B87E0A3232}"/>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31000"/>
                      </a14:imgEffect>
                    </a14:imgLayer>
                  </a14:imgProps>
                </a:ext>
                <a:ext uri="{28A0092B-C50C-407E-A947-70E740481C1C}">
                  <a14:useLocalDpi xmlns:a14="http://schemas.microsoft.com/office/drawing/2010/main"/>
                </a:ext>
              </a:extLst>
            </a:blip>
            <a:stretch>
              <a:fillRect/>
            </a:stretch>
          </p:blipFill>
          <p:spPr>
            <a:xfrm>
              <a:off x="10008399" y="5003461"/>
              <a:ext cx="1570631" cy="781558"/>
            </a:xfrm>
            <a:prstGeom prst="rect">
              <a:avLst/>
            </a:prstGeom>
          </p:spPr>
        </p:pic>
        <p:pic>
          <p:nvPicPr>
            <p:cNvPr id="7" name="Picture 6" descr="ISRU Power Plant">
              <a:extLst>
                <a:ext uri="{FF2B5EF4-FFF2-40B4-BE49-F238E27FC236}">
                  <a16:creationId xmlns:a16="http://schemas.microsoft.com/office/drawing/2014/main" id="{F392A574-7E56-1057-F594-AD2B7584215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15298" y="5785019"/>
              <a:ext cx="1387181" cy="780289"/>
            </a:xfrm>
            <a:prstGeom prst="rect">
              <a:avLst/>
            </a:prstGeom>
          </p:spPr>
        </p:pic>
        <p:pic>
          <p:nvPicPr>
            <p:cNvPr id="8" name="Picture 7">
              <a:extLst>
                <a:ext uri="{FF2B5EF4-FFF2-40B4-BE49-F238E27FC236}">
                  <a16:creationId xmlns:a16="http://schemas.microsoft.com/office/drawing/2014/main" id="{1FA9913E-BFCD-A7CA-FFA5-EBD64C92DD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363738">
              <a:off x="1142921" y="5814522"/>
              <a:ext cx="424885" cy="338555"/>
            </a:xfrm>
            <a:prstGeom prst="rect">
              <a:avLst/>
            </a:prstGeom>
          </p:spPr>
        </p:pic>
      </p:grpSp>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lang="en-US" sz="3500" b="1"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Introduction</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288110" y="-97812"/>
            <a:ext cx="903891" cy="9184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179825" y="-82298"/>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1876740" y="1885832"/>
            <a:ext cx="8438520" cy="2846933"/>
          </a:xfrm>
          <a:prstGeom prst="rect">
            <a:avLst/>
          </a:prstGeom>
          <a:noFill/>
          <a:ln w="19050">
            <a:noFill/>
          </a:ln>
        </p:spPr>
        <p:txBody>
          <a:bodyPr wrap="square" rtlCol="0">
            <a:spAutoFit/>
          </a:bodyPr>
          <a:lstStyle/>
          <a:p>
            <a:pPr algn="ctr">
              <a:defRPr/>
            </a:pPr>
            <a:r>
              <a:rPr lang="en-US" sz="3500" b="1" dirty="0" smtClean="0">
                <a:solidFill>
                  <a:prstClr val="white"/>
                </a:solidFill>
              </a:rPr>
              <a:t>Kevin Somervill</a:t>
            </a:r>
          </a:p>
          <a:p>
            <a:pPr algn="ctr">
              <a:defRPr/>
            </a:pPr>
            <a:endParaRPr lang="en-US" sz="2400" dirty="0" smtClean="0">
              <a:solidFill>
                <a:prstClr val="white"/>
              </a:solidFill>
            </a:endParaRPr>
          </a:p>
          <a:p>
            <a:pPr algn="ctr">
              <a:defRPr/>
            </a:pPr>
            <a:r>
              <a:rPr lang="en-US" sz="2400" b="1" dirty="0" smtClean="0">
                <a:solidFill>
                  <a:prstClr val="white"/>
                </a:solidFill>
              </a:rPr>
              <a:t>NASA</a:t>
            </a:r>
            <a:endParaRPr lang="en-US" sz="2400" b="1" dirty="0">
              <a:solidFill>
                <a:prstClr val="white"/>
              </a:solidFill>
            </a:endParaRPr>
          </a:p>
          <a:p>
            <a:pPr algn="ctr">
              <a:defRPr/>
            </a:pPr>
            <a:r>
              <a:rPr lang="en-US" sz="2400" dirty="0" smtClean="0">
                <a:solidFill>
                  <a:prstClr val="white"/>
                </a:solidFill>
              </a:rPr>
              <a:t>Deputy Program Director for Technology Maturation, Space Technology Mission Directorate (STMD)</a:t>
            </a:r>
            <a:endParaRPr lang="en-US" sz="2400" dirty="0">
              <a:solidFill>
                <a:prstClr val="white"/>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white"/>
              </a:solidFill>
            </a:endParaRPr>
          </a:p>
          <a:p>
            <a:pPr>
              <a:defRPr/>
            </a:pPr>
            <a:endParaRPr lang="en-US" sz="2400" dirty="0">
              <a:solidFill>
                <a:prstClr val="white"/>
              </a:solidFill>
            </a:endParaRPr>
          </a:p>
        </p:txBody>
      </p:sp>
    </p:spTree>
    <p:extLst>
      <p:ext uri="{BB962C8B-B14F-4D97-AF65-F5344CB8AC3E}">
        <p14:creationId xmlns:p14="http://schemas.microsoft.com/office/powerpoint/2010/main" val="26717577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7CEF0E-6280-761C-6ABA-F1EF50A5BEF6}"/>
              </a:ext>
            </a:extLst>
          </p:cNvPr>
          <p:cNvSpPr/>
          <p:nvPr/>
        </p:nvSpPr>
        <p:spPr>
          <a:xfrm rot="5400000">
            <a:off x="5694390" y="-5049810"/>
            <a:ext cx="803216" cy="12192006"/>
          </a:xfrm>
          <a:prstGeom prst="rect">
            <a:avLst/>
          </a:prstGeom>
          <a:gradFill>
            <a:gsLst>
              <a:gs pos="0">
                <a:schemeClr val="accent1">
                  <a:lumMod val="50000"/>
                  <a:alpha val="0"/>
                </a:schemeClr>
              </a:gs>
              <a:gs pos="99000">
                <a:srgbClr val="00206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dirty="0" err="1"/>
          </a:p>
        </p:txBody>
      </p:sp>
      <p:grpSp>
        <p:nvGrpSpPr>
          <p:cNvPr id="3" name="Group 2">
            <a:extLst>
              <a:ext uri="{FF2B5EF4-FFF2-40B4-BE49-F238E27FC236}">
                <a16:creationId xmlns:a16="http://schemas.microsoft.com/office/drawing/2014/main" id="{B092E089-D215-0E43-9297-FBFE3C491905}"/>
              </a:ext>
            </a:extLst>
          </p:cNvPr>
          <p:cNvGrpSpPr/>
          <p:nvPr/>
        </p:nvGrpSpPr>
        <p:grpSpPr>
          <a:xfrm>
            <a:off x="282436" y="2736622"/>
            <a:ext cx="11481379" cy="3744626"/>
            <a:chOff x="414330" y="3051507"/>
            <a:chExt cx="11481379" cy="3744626"/>
          </a:xfrm>
        </p:grpSpPr>
        <p:pic>
          <p:nvPicPr>
            <p:cNvPr id="4" name="Picture 3">
              <a:extLst>
                <a:ext uri="{FF2B5EF4-FFF2-40B4-BE49-F238E27FC236}">
                  <a16:creationId xmlns:a16="http://schemas.microsoft.com/office/drawing/2014/main" id="{71E54454-48B1-A749-B595-86F85188AB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4330" y="3051507"/>
              <a:ext cx="11481379" cy="3744626"/>
            </a:xfrm>
            <a:prstGeom prst="rect">
              <a:avLst/>
            </a:prstGeom>
          </p:spPr>
        </p:pic>
        <p:pic>
          <p:nvPicPr>
            <p:cNvPr id="15" name="Picture 14">
              <a:extLst>
                <a:ext uri="{FF2B5EF4-FFF2-40B4-BE49-F238E27FC236}">
                  <a16:creationId xmlns:a16="http://schemas.microsoft.com/office/drawing/2014/main" id="{FED4F865-C50D-144F-9639-0B9D23530A11}"/>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31000"/>
                      </a14:imgEffect>
                    </a14:imgLayer>
                  </a14:imgProps>
                </a:ext>
                <a:ext uri="{28A0092B-C50C-407E-A947-70E740481C1C}">
                  <a14:useLocalDpi xmlns:a14="http://schemas.microsoft.com/office/drawing/2010/main"/>
                </a:ext>
              </a:extLst>
            </a:blip>
            <a:stretch>
              <a:fillRect/>
            </a:stretch>
          </p:blipFill>
          <p:spPr>
            <a:xfrm>
              <a:off x="10008399" y="5003461"/>
              <a:ext cx="1570631" cy="781558"/>
            </a:xfrm>
            <a:prstGeom prst="rect">
              <a:avLst/>
            </a:prstGeom>
          </p:spPr>
        </p:pic>
        <p:pic>
          <p:nvPicPr>
            <p:cNvPr id="19" name="Picture 18" descr="ISRU Power Plant">
              <a:extLst>
                <a:ext uri="{FF2B5EF4-FFF2-40B4-BE49-F238E27FC236}">
                  <a16:creationId xmlns:a16="http://schemas.microsoft.com/office/drawing/2014/main" id="{1EE6D393-EFAE-3049-ADF9-4D3938673D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81938" y="5581311"/>
              <a:ext cx="1387181" cy="780289"/>
            </a:xfrm>
            <a:prstGeom prst="rect">
              <a:avLst/>
            </a:prstGeom>
          </p:spPr>
        </p:pic>
        <p:pic>
          <p:nvPicPr>
            <p:cNvPr id="20" name="Picture 19">
              <a:extLst>
                <a:ext uri="{FF2B5EF4-FFF2-40B4-BE49-F238E27FC236}">
                  <a16:creationId xmlns:a16="http://schemas.microsoft.com/office/drawing/2014/main" id="{246DE0B6-1142-3545-966A-335D66A054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363738">
              <a:off x="1142921" y="5814522"/>
              <a:ext cx="424885" cy="338555"/>
            </a:xfrm>
            <a:prstGeom prst="rect">
              <a:avLst/>
            </a:prstGeom>
          </p:spPr>
        </p:pic>
      </p:grpSp>
      <p:sp>
        <p:nvSpPr>
          <p:cNvPr id="5" name="Slide Number Placeholder 4">
            <a:extLst>
              <a:ext uri="{FF2B5EF4-FFF2-40B4-BE49-F238E27FC236}">
                <a16:creationId xmlns:a16="http://schemas.microsoft.com/office/drawing/2014/main" id="{751585CC-3877-929E-A987-2CB7251DF130}"/>
              </a:ext>
            </a:extLst>
          </p:cNvPr>
          <p:cNvSpPr>
            <a:spLocks noGrp="1"/>
          </p:cNvSpPr>
          <p:nvPr>
            <p:ph type="sldNum" sz="quarter" idx="12"/>
          </p:nvPr>
        </p:nvSpPr>
        <p:spPr/>
        <p:txBody>
          <a:bodyPr/>
          <a:lstStyle/>
          <a:p>
            <a:fld id="{4EBCDCBD-78E1-0D41-A999-31B5EBF8E02C}" type="slidenum">
              <a:rPr lang="en-US" smtClean="0"/>
              <a:pPr/>
              <a:t>60</a:t>
            </a:fld>
            <a:endParaRPr lang="en-US" dirty="0"/>
          </a:p>
        </p:txBody>
      </p:sp>
      <p:sp>
        <p:nvSpPr>
          <p:cNvPr id="6" name="Date Placeholder 5">
            <a:extLst>
              <a:ext uri="{FF2B5EF4-FFF2-40B4-BE49-F238E27FC236}">
                <a16:creationId xmlns:a16="http://schemas.microsoft.com/office/drawing/2014/main" id="{69AF8326-8F00-3D20-2B37-5C4BF4393B51}"/>
              </a:ext>
            </a:extLst>
          </p:cNvPr>
          <p:cNvSpPr>
            <a:spLocks noGrp="1"/>
          </p:cNvSpPr>
          <p:nvPr>
            <p:ph type="dt" sz="half" idx="10"/>
          </p:nvPr>
        </p:nvSpPr>
        <p:spPr/>
        <p:txBody>
          <a:bodyPr/>
          <a:lstStyle/>
          <a:p>
            <a:r>
              <a:rPr lang="en-US"/>
              <a:t>24 April 2023</a:t>
            </a:r>
            <a:endParaRPr lang="en-US" dirty="0"/>
          </a:p>
        </p:txBody>
      </p:sp>
      <p:sp>
        <p:nvSpPr>
          <p:cNvPr id="8" name="Google Shape;516;p44">
            <a:extLst>
              <a:ext uri="{FF2B5EF4-FFF2-40B4-BE49-F238E27FC236}">
                <a16:creationId xmlns:a16="http://schemas.microsoft.com/office/drawing/2014/main" id="{B5ACA90A-45D6-B4B6-D7C8-F244C24BB483}"/>
              </a:ext>
            </a:extLst>
          </p:cNvPr>
          <p:cNvSpPr txBox="1"/>
          <p:nvPr/>
        </p:nvSpPr>
        <p:spPr>
          <a:xfrm>
            <a:off x="196337" y="1244172"/>
            <a:ext cx="12007238" cy="1015622"/>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chemeClr val="bg1"/>
                </a:solidFill>
                <a:effectLst/>
                <a:uLnTx/>
                <a:uFillTx/>
                <a:latin typeface="Arial"/>
                <a:ea typeface="Arial"/>
                <a:cs typeface="Arial"/>
                <a:sym typeface="Arial"/>
              </a:rPr>
              <a:t>Acknowledge the moment we’re having. </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US" sz="2000" kern="0" dirty="0">
              <a:solidFill>
                <a:schemeClr val="bg1"/>
              </a:solidFill>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2000" b="0"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0" name="Picture 9">
            <a:extLst>
              <a:ext uri="{FF2B5EF4-FFF2-40B4-BE49-F238E27FC236}">
                <a16:creationId xmlns:a16="http://schemas.microsoft.com/office/drawing/2014/main" id="{E21AF543-37DE-1057-2FEA-BC33B32871FB}"/>
              </a:ext>
            </a:extLst>
          </p:cNvPr>
          <p:cNvPicPr>
            <a:picLocks noChangeAspect="1"/>
          </p:cNvPicPr>
          <p:nvPr/>
        </p:nvPicPr>
        <p:blipFill rotWithShape="1">
          <a:blip r:embed="rId8"/>
          <a:srcRect b="6760"/>
          <a:stretch/>
        </p:blipFill>
        <p:spPr>
          <a:xfrm>
            <a:off x="-11580" y="-1285"/>
            <a:ext cx="12192005" cy="6859284"/>
          </a:xfrm>
          <a:prstGeom prst="rect">
            <a:avLst/>
          </a:prstGeom>
        </p:spPr>
      </p:pic>
      <p:sp>
        <p:nvSpPr>
          <p:cNvPr id="16" name="TextBox 15">
            <a:extLst>
              <a:ext uri="{FF2B5EF4-FFF2-40B4-BE49-F238E27FC236}">
                <a16:creationId xmlns:a16="http://schemas.microsoft.com/office/drawing/2014/main" id="{2A0DB4E5-D2C4-5866-259B-7D00856A6BFC}"/>
              </a:ext>
            </a:extLst>
          </p:cNvPr>
          <p:cNvSpPr txBox="1"/>
          <p:nvPr/>
        </p:nvSpPr>
        <p:spPr>
          <a:xfrm>
            <a:off x="87256" y="6238878"/>
            <a:ext cx="6112700" cy="523220"/>
          </a:xfrm>
          <a:prstGeom prst="rect">
            <a:avLst/>
          </a:prstGeom>
          <a:noFill/>
          <a:ln w="19050">
            <a:noFill/>
          </a:ln>
        </p:spPr>
        <p:txBody>
          <a:bodyPr wrap="square">
            <a:spAutoFit/>
          </a:bodyPr>
          <a:lstStyle/>
          <a:p>
            <a:r>
              <a:rPr lang="en-US" sz="1400" dirty="0">
                <a:solidFill>
                  <a:schemeClr val="bg1"/>
                </a:solidFill>
                <a:effectLst/>
                <a:latin typeface="Times" pitchFamily="2" charset="0"/>
              </a:rPr>
              <a:t>Lunar Reconnaissance Orbiter Camera image (M1432398306LR; credit: NASA/GSFC/Arizona State University).</a:t>
            </a:r>
          </a:p>
        </p:txBody>
      </p:sp>
      <p:sp>
        <p:nvSpPr>
          <p:cNvPr id="9" name="Title 21">
            <a:extLst>
              <a:ext uri="{FF2B5EF4-FFF2-40B4-BE49-F238E27FC236}">
                <a16:creationId xmlns:a16="http://schemas.microsoft.com/office/drawing/2014/main" id="{DAAF2D48-D426-29AB-B1FD-254142E1422F}"/>
              </a:ext>
            </a:extLst>
          </p:cNvPr>
          <p:cNvSpPr txBox="1">
            <a:spLocks noChangeArrowheads="1"/>
          </p:cNvSpPr>
          <p:nvPr/>
        </p:nvSpPr>
        <p:spPr>
          <a:xfrm>
            <a:off x="11575" y="3050978"/>
            <a:ext cx="7059259" cy="1541697"/>
          </a:xfrm>
          <a:prstGeom prst="rect">
            <a:avLst/>
          </a:prstGeom>
        </p:spPr>
        <p:txBody>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n-US" altLang="en-US" sz="5000" b="0" dirty="0" smtClean="0">
                <a:solidFill>
                  <a:srgbClr val="FFFF00"/>
                </a:solidFill>
              </a:rPr>
              <a:t>Day 2 Closing Remarks</a:t>
            </a:r>
          </a:p>
          <a:p>
            <a:r>
              <a:rPr lang="en-US" altLang="en-US" sz="5000" b="0" dirty="0" smtClean="0">
                <a:solidFill>
                  <a:srgbClr val="FFFF00"/>
                </a:solidFill>
              </a:rPr>
              <a:t>&amp; Next Steps for LSIC</a:t>
            </a:r>
            <a:endParaRPr lang="en-US" altLang="en-US" sz="5000" b="0" dirty="0">
              <a:solidFill>
                <a:srgbClr val="FFFF00"/>
              </a:solidFill>
            </a:endParaRPr>
          </a:p>
          <a:p>
            <a:endParaRPr lang="en-US" altLang="en-US" sz="3300" b="0" dirty="0"/>
          </a:p>
          <a:p>
            <a:endParaRPr lang="en-US" altLang="en-US" sz="3300" i="1" u="sng" dirty="0"/>
          </a:p>
        </p:txBody>
      </p:sp>
      <p:sp>
        <p:nvSpPr>
          <p:cNvPr id="2" name="Title 21">
            <a:extLst>
              <a:ext uri="{FF2B5EF4-FFF2-40B4-BE49-F238E27FC236}">
                <a16:creationId xmlns:a16="http://schemas.microsoft.com/office/drawing/2014/main" id="{FB031805-939B-D3E6-E91B-AA6A8D3D5503}"/>
              </a:ext>
            </a:extLst>
          </p:cNvPr>
          <p:cNvSpPr txBox="1">
            <a:spLocks noChangeArrowheads="1"/>
          </p:cNvSpPr>
          <p:nvPr/>
        </p:nvSpPr>
        <p:spPr>
          <a:xfrm>
            <a:off x="561156" y="274441"/>
            <a:ext cx="11277600" cy="762000"/>
          </a:xfrm>
          <a:prstGeom prst="rect">
            <a:avLst/>
          </a:prstGeom>
        </p:spPr>
        <p:txBody>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endParaRPr lang="en-US" altLang="en-US" sz="3300" dirty="0"/>
          </a:p>
        </p:txBody>
      </p:sp>
      <p:sp>
        <p:nvSpPr>
          <p:cNvPr id="7" name="TextBox 6"/>
          <p:cNvSpPr txBox="1"/>
          <p:nvPr/>
        </p:nvSpPr>
        <p:spPr>
          <a:xfrm>
            <a:off x="965044" y="4554374"/>
            <a:ext cx="5488007" cy="1015663"/>
          </a:xfrm>
          <a:prstGeom prst="rect">
            <a:avLst/>
          </a:prstGeom>
          <a:noFill/>
          <a:ln w="19050">
            <a:noFill/>
          </a:ln>
        </p:spPr>
        <p:txBody>
          <a:bodyPr wrap="square" rtlCol="0">
            <a:spAutoFit/>
          </a:bodyPr>
          <a:lstStyle/>
          <a:p>
            <a:r>
              <a:rPr lang="en-US" sz="2000" dirty="0" smtClean="0">
                <a:solidFill>
                  <a:schemeClr val="bg1"/>
                </a:solidFill>
              </a:rPr>
              <a:t>Wes Fuhrman </a:t>
            </a:r>
          </a:p>
          <a:p>
            <a:r>
              <a:rPr lang="en-US" sz="2000" dirty="0" smtClean="0">
                <a:solidFill>
                  <a:schemeClr val="bg1"/>
                </a:solidFill>
              </a:rPr>
              <a:t>Johns Hopkins University Applied Physics Lab</a:t>
            </a:r>
          </a:p>
          <a:p>
            <a:r>
              <a:rPr lang="en-US" sz="2000" dirty="0" smtClean="0">
                <a:solidFill>
                  <a:schemeClr val="bg1"/>
                </a:solidFill>
              </a:rPr>
              <a:t>LSII Lead</a:t>
            </a:r>
          </a:p>
        </p:txBody>
      </p:sp>
    </p:spTree>
    <p:extLst>
      <p:ext uri="{BB962C8B-B14F-4D97-AF65-F5344CB8AC3E}">
        <p14:creationId xmlns:p14="http://schemas.microsoft.com/office/powerpoint/2010/main" val="6728214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2ACB0A9D-0357-5E85-2304-F1FD4AC14AA8}"/>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p:cNvSpPr/>
            <p:nvPr/>
          </p:nvSpPr>
          <p:spPr>
            <a:xfrm>
              <a:off x="5123793" y="2892972"/>
              <a:ext cx="3216166" cy="7882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3" name="Rectangle 2"/>
            <p:cNvSpPr/>
            <p:nvPr/>
          </p:nvSpPr>
          <p:spPr>
            <a:xfrm>
              <a:off x="5218386" y="3618186"/>
              <a:ext cx="2412124" cy="1655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4" name="Rectangle 3"/>
            <p:cNvSpPr/>
            <p:nvPr/>
          </p:nvSpPr>
          <p:spPr>
            <a:xfrm>
              <a:off x="7835462" y="3618186"/>
              <a:ext cx="394138" cy="1655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grpSp>
      <p:sp>
        <p:nvSpPr>
          <p:cNvPr id="7" name="TextBox 6"/>
          <p:cNvSpPr txBox="1"/>
          <p:nvPr/>
        </p:nvSpPr>
        <p:spPr>
          <a:xfrm>
            <a:off x="5123793" y="2949713"/>
            <a:ext cx="4431687" cy="707886"/>
          </a:xfrm>
          <a:prstGeom prst="rect">
            <a:avLst/>
          </a:prstGeom>
          <a:noFill/>
          <a:ln w="19050">
            <a:noFill/>
          </a:ln>
        </p:spPr>
        <p:txBody>
          <a:bodyPr wrap="square" rtlCol="0">
            <a:spAutoFit/>
          </a:bodyPr>
          <a:lstStyle/>
          <a:p>
            <a:r>
              <a:rPr lang="en-US" sz="2000" dirty="0" smtClean="0">
                <a:solidFill>
                  <a:schemeClr val="bg1"/>
                </a:solidFill>
                <a:latin typeface="Agency FB" panose="020B0503020202020204" pitchFamily="34" charset="0"/>
              </a:rPr>
              <a:t>Abstract Submission </a:t>
            </a:r>
            <a:r>
              <a:rPr lang="en-US" sz="2000" dirty="0">
                <a:solidFill>
                  <a:schemeClr val="bg1"/>
                </a:solidFill>
                <a:latin typeface="Agency FB" panose="020B0503020202020204" pitchFamily="34" charset="0"/>
              </a:rPr>
              <a:t>d</a:t>
            </a:r>
            <a:r>
              <a:rPr lang="en-US" sz="2000" dirty="0" smtClean="0">
                <a:solidFill>
                  <a:schemeClr val="bg1"/>
                </a:solidFill>
                <a:latin typeface="Agency FB" panose="020B0503020202020204" pitchFamily="34" charset="0"/>
              </a:rPr>
              <a:t>eadline extended to Aug 25th.</a:t>
            </a:r>
          </a:p>
          <a:p>
            <a:r>
              <a:rPr lang="en-US" sz="2000" dirty="0" smtClean="0">
                <a:solidFill>
                  <a:schemeClr val="bg1"/>
                </a:solidFill>
                <a:latin typeface="Agency FB" panose="020B0503020202020204" pitchFamily="34" charset="0"/>
              </a:rPr>
              <a:t>Register now!</a:t>
            </a:r>
          </a:p>
        </p:txBody>
      </p:sp>
    </p:spTree>
    <p:extLst>
      <p:ext uri="{BB962C8B-B14F-4D97-AF65-F5344CB8AC3E}">
        <p14:creationId xmlns:p14="http://schemas.microsoft.com/office/powerpoint/2010/main" val="35435346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4" name="Picture 3">
            <a:extLst>
              <a:ext uri="{FF2B5EF4-FFF2-40B4-BE49-F238E27FC236}">
                <a16:creationId xmlns:a16="http://schemas.microsoft.com/office/drawing/2014/main" id="{2C84BF3D-6E82-414A-F0CA-4009FDE1FBA4}"/>
              </a:ext>
            </a:extLst>
          </p:cNvPr>
          <p:cNvPicPr>
            <a:picLocks noChangeAspect="1"/>
          </p:cNvPicPr>
          <p:nvPr/>
        </p:nvPicPr>
        <p:blipFill rotWithShape="1">
          <a:blip r:embed="rId3"/>
          <a:srcRect t="1496" r="30259" b="29430"/>
          <a:stretch/>
        </p:blipFill>
        <p:spPr>
          <a:xfrm>
            <a:off x="0" y="30051"/>
            <a:ext cx="12192000" cy="6846347"/>
          </a:xfrm>
          <a:prstGeom prst="rect">
            <a:avLst/>
          </a:prstGeom>
          <a:solidFill>
            <a:schemeClr val="tx1">
              <a:alpha val="53000"/>
            </a:schemeClr>
          </a:solidFill>
        </p:spPr>
      </p:pic>
      <p:pic>
        <p:nvPicPr>
          <p:cNvPr id="3" name="Google Shape;515;p44" descr="A picture containing drawing&#10;&#10;Description automatically generated">
            <a:extLst>
              <a:ext uri="{FF2B5EF4-FFF2-40B4-BE49-F238E27FC236}">
                <a16:creationId xmlns:a16="http://schemas.microsoft.com/office/drawing/2014/main" id="{00957F28-ADCA-CF5F-E69F-F17E053E014D}"/>
              </a:ext>
            </a:extLst>
          </p:cNvPr>
          <p:cNvPicPr preferRelativeResize="0"/>
          <p:nvPr/>
        </p:nvPicPr>
        <p:blipFill rotWithShape="1">
          <a:blip r:embed="rId4">
            <a:alphaModFix/>
          </a:blip>
          <a:srcRect/>
          <a:stretch/>
        </p:blipFill>
        <p:spPr>
          <a:xfrm>
            <a:off x="196337" y="170498"/>
            <a:ext cx="595552" cy="640080"/>
          </a:xfrm>
          <a:prstGeom prst="rect">
            <a:avLst/>
          </a:prstGeom>
          <a:noFill/>
          <a:ln>
            <a:noFill/>
          </a:ln>
        </p:spPr>
      </p:pic>
      <p:pic>
        <p:nvPicPr>
          <p:cNvPr id="5" name="Picture 4">
            <a:extLst>
              <a:ext uri="{FF2B5EF4-FFF2-40B4-BE49-F238E27FC236}">
                <a16:creationId xmlns:a16="http://schemas.microsoft.com/office/drawing/2014/main" id="{F5A5CBBD-EEFA-6597-631A-C88798E1431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700" y="6236318"/>
            <a:ext cx="2765149" cy="640080"/>
          </a:xfrm>
          <a:prstGeom prst="rect">
            <a:avLst/>
          </a:prstGeom>
          <a:effectLst>
            <a:outerShdw blurRad="50800" dir="2700000" algn="tl" rotWithShape="0">
              <a:prstClr val="black">
                <a:alpha val="40000"/>
              </a:prstClr>
            </a:outerShdw>
          </a:effectLst>
        </p:spPr>
      </p:pic>
      <p:sp>
        <p:nvSpPr>
          <p:cNvPr id="12" name="AutoShape 2" descr="https://mysite.jhuapl.edu/User%20Photos/Profile%20Pictures/SRINIAV1_LThumb.jpg?t=63682807206">
            <a:extLst>
              <a:ext uri="{FF2B5EF4-FFF2-40B4-BE49-F238E27FC236}">
                <a16:creationId xmlns:a16="http://schemas.microsoft.com/office/drawing/2014/main" id="{866CBB0F-541C-6B9A-157C-D485F0C4DC35}"/>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aphicFrame>
        <p:nvGraphicFramePr>
          <p:cNvPr id="19" name="Chart 18">
            <a:extLst>
              <a:ext uri="{FF2B5EF4-FFF2-40B4-BE49-F238E27FC236}">
                <a16:creationId xmlns:a16="http://schemas.microsoft.com/office/drawing/2014/main" id="{13D31C9E-FE6A-A10D-EB4B-92376C7DF0C9}"/>
              </a:ext>
            </a:extLst>
          </p:cNvPr>
          <p:cNvGraphicFramePr>
            <a:graphicFrameLocks/>
          </p:cNvGraphicFramePr>
          <p:nvPr/>
        </p:nvGraphicFramePr>
        <p:xfrm>
          <a:off x="3652543" y="3406549"/>
          <a:ext cx="4265790" cy="2994250"/>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a:extLst>
              <a:ext uri="{FF2B5EF4-FFF2-40B4-BE49-F238E27FC236}">
                <a16:creationId xmlns:a16="http://schemas.microsoft.com/office/drawing/2014/main" id="{8C664DF6-1318-2FCC-3884-AB79EED60902}"/>
              </a:ext>
            </a:extLst>
          </p:cNvPr>
          <p:cNvSpPr txBox="1"/>
          <p:nvPr/>
        </p:nvSpPr>
        <p:spPr>
          <a:xfrm>
            <a:off x="494113" y="1749636"/>
            <a:ext cx="7074305" cy="2585323"/>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smtClean="0">
                <a:solidFill>
                  <a:schemeClr val="bg1"/>
                </a:solidFill>
                <a:effectLst/>
                <a:latin typeface="Calibri" panose="020F0502020204030204" pitchFamily="34" charset="0"/>
              </a:rPr>
              <a:t>Please take a few minutes to tell us your thoughts!</a:t>
            </a:r>
            <a:endParaRPr lang="en-US" sz="5400" b="1" i="0" u="none" strike="noStrike" dirty="0">
              <a:solidFill>
                <a:schemeClr val="bg1"/>
              </a:solidFill>
              <a:effectLst/>
              <a:latin typeface="Calibri" panose="020F0502020204030204" pitchFamily="34" charset="0"/>
            </a:endParaRPr>
          </a:p>
        </p:txBody>
      </p:sp>
      <p:pic>
        <p:nvPicPr>
          <p:cNvPr id="7" name="Picture 6">
            <a:extLst>
              <a:ext uri="{FF2B5EF4-FFF2-40B4-BE49-F238E27FC236}">
                <a16:creationId xmlns:a16="http://schemas.microsoft.com/office/drawing/2014/main" id="{ECAAA250-7E26-C408-966F-2CF6CFAF5983}"/>
              </a:ext>
            </a:extLst>
          </p:cNvPr>
          <p:cNvPicPr>
            <a:picLocks noChangeAspect="1"/>
          </p:cNvPicPr>
          <p:nvPr/>
        </p:nvPicPr>
        <p:blipFill>
          <a:blip r:embed="rId7"/>
          <a:stretch>
            <a:fillRect/>
          </a:stretch>
        </p:blipFill>
        <p:spPr>
          <a:xfrm>
            <a:off x="8818427" y="1101777"/>
            <a:ext cx="3098431" cy="4916242"/>
          </a:xfrm>
          <a:prstGeom prst="rect">
            <a:avLst/>
          </a:prstGeom>
        </p:spPr>
      </p:pic>
      <p:sp>
        <p:nvSpPr>
          <p:cNvPr id="10" name="Title 2">
            <a:extLst>
              <a:ext uri="{FF2B5EF4-FFF2-40B4-BE49-F238E27FC236}">
                <a16:creationId xmlns:a16="http://schemas.microsoft.com/office/drawing/2014/main" id="{727B9213-32F0-4A3F-AF1B-344EFAF54DB5}"/>
              </a:ext>
            </a:extLst>
          </p:cNvPr>
          <p:cNvSpPr txBox="1">
            <a:spLocks/>
          </p:cNvSpPr>
          <p:nvPr/>
        </p:nvSpPr>
        <p:spPr>
          <a:xfrm>
            <a:off x="733097" y="57593"/>
            <a:ext cx="7665567"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a:t>
            </a:r>
            <a:r>
              <a:rPr lang="en-US" sz="3500" b="1" dirty="0" smtClean="0">
                <a:solidFill>
                  <a:srgbClr val="0099FF"/>
                </a:solidFill>
                <a:latin typeface="Arial" panose="020B0604020202020204" pitchFamily="34" charset="0"/>
                <a:cs typeface="Arial" panose="020B0604020202020204" pitchFamily="34" charset="0"/>
              </a:rPr>
              <a:t>| </a:t>
            </a:r>
            <a:r>
              <a:rPr lang="en-US" sz="3500" b="1" dirty="0" smtClean="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Attendee Feedback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1" name="Picture 10"/>
          <p:cNvPicPr>
            <a:picLocks noChangeAspect="1"/>
          </p:cNvPicPr>
          <p:nvPr/>
        </p:nvPicPr>
        <p:blipFill>
          <a:blip r:embed="rId8"/>
          <a:stretch>
            <a:fillRect/>
          </a:stretch>
        </p:blipFill>
        <p:spPr>
          <a:xfrm>
            <a:off x="9082313" y="2030573"/>
            <a:ext cx="2543969" cy="2533543"/>
          </a:xfrm>
          <a:prstGeom prst="rect">
            <a:avLst/>
          </a:prstGeom>
        </p:spPr>
      </p:pic>
      <p:sp>
        <p:nvSpPr>
          <p:cNvPr id="13" name="TextBox 12"/>
          <p:cNvSpPr txBox="1"/>
          <p:nvPr/>
        </p:nvSpPr>
        <p:spPr>
          <a:xfrm>
            <a:off x="8671386" y="576670"/>
            <a:ext cx="3282888" cy="400110"/>
          </a:xfrm>
          <a:prstGeom prst="rect">
            <a:avLst/>
          </a:prstGeom>
          <a:noFill/>
          <a:ln w="19050">
            <a:noFill/>
          </a:ln>
        </p:spPr>
        <p:txBody>
          <a:bodyPr wrap="square" rtlCol="0">
            <a:spAutoFit/>
          </a:bodyPr>
          <a:lstStyle/>
          <a:p>
            <a:pPr algn="ctr"/>
            <a:r>
              <a:rPr lang="en-US" sz="2000" dirty="0" smtClean="0">
                <a:solidFill>
                  <a:schemeClr val="bg1"/>
                </a:solidFill>
              </a:rPr>
              <a:t>Password: 2023Workshop</a:t>
            </a:r>
          </a:p>
        </p:txBody>
      </p:sp>
      <p:sp>
        <p:nvSpPr>
          <p:cNvPr id="6" name="TextBox 5"/>
          <p:cNvSpPr txBox="1"/>
          <p:nvPr/>
        </p:nvSpPr>
        <p:spPr>
          <a:xfrm>
            <a:off x="1961804" y="4564116"/>
            <a:ext cx="4172989" cy="1323439"/>
          </a:xfrm>
          <a:prstGeom prst="rect">
            <a:avLst/>
          </a:prstGeom>
          <a:noFill/>
          <a:ln w="19050">
            <a:noFill/>
          </a:ln>
        </p:spPr>
        <p:txBody>
          <a:bodyPr wrap="square" rtlCol="0">
            <a:spAutoFit/>
          </a:bodyPr>
          <a:lstStyle/>
          <a:p>
            <a:r>
              <a:rPr lang="en-US" sz="2000" b="1" dirty="0" err="1" smtClean="0">
                <a:solidFill>
                  <a:schemeClr val="bg1"/>
                </a:solidFill>
              </a:rPr>
              <a:t>Slido</a:t>
            </a:r>
            <a:r>
              <a:rPr lang="en-US" sz="2000" b="1" dirty="0" smtClean="0">
                <a:solidFill>
                  <a:schemeClr val="bg1"/>
                </a:solidFill>
              </a:rPr>
              <a:t>:</a:t>
            </a:r>
          </a:p>
          <a:p>
            <a:r>
              <a:rPr lang="en-US" sz="2000" u="sng" dirty="0" smtClean="0">
                <a:solidFill>
                  <a:schemeClr val="bg1"/>
                </a:solidFill>
              </a:rPr>
              <a:t>https://www.slido.com</a:t>
            </a:r>
          </a:p>
          <a:p>
            <a:r>
              <a:rPr lang="en-US" sz="2000" dirty="0" smtClean="0">
                <a:solidFill>
                  <a:schemeClr val="bg1"/>
                </a:solidFill>
              </a:rPr>
              <a:t>#LSIC-Autonomy</a:t>
            </a:r>
          </a:p>
          <a:p>
            <a:r>
              <a:rPr lang="en-US" sz="2000" dirty="0" smtClean="0">
                <a:solidFill>
                  <a:schemeClr val="bg1"/>
                </a:solidFill>
              </a:rPr>
              <a:t>Password: 2023Workshop</a:t>
            </a:r>
          </a:p>
        </p:txBody>
      </p:sp>
    </p:spTree>
    <p:extLst>
      <p:ext uri="{BB962C8B-B14F-4D97-AF65-F5344CB8AC3E}">
        <p14:creationId xmlns:p14="http://schemas.microsoft.com/office/powerpoint/2010/main" val="348691459"/>
      </p:ext>
    </p:extLst>
  </p:cSld>
  <p:clrMapOvr>
    <a:masterClrMapping/>
  </p:clrMapOvr>
  <mc:AlternateContent xmlns:mc="http://schemas.openxmlformats.org/markup-compatibility/2006" xmlns:p14="http://schemas.microsoft.com/office/powerpoint/2010/main">
    <mc:Choice Requires="p14">
      <p:transition spd="slow" p14:dur="2000" advTm="23836"/>
    </mc:Choice>
    <mc:Fallback xmlns="">
      <p:transition spd="slow" advTm="23836"/>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53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0393" y="930166"/>
            <a:ext cx="10507717" cy="1015663"/>
          </a:xfrm>
          <a:prstGeom prst="rect">
            <a:avLst/>
          </a:prstGeom>
          <a:noFill/>
          <a:ln w="19050">
            <a:noFill/>
          </a:ln>
        </p:spPr>
        <p:txBody>
          <a:bodyPr wrap="square" rtlCol="0">
            <a:spAutoFit/>
          </a:bodyPr>
          <a:lstStyle/>
          <a:p>
            <a:pPr algn="ctr"/>
            <a:r>
              <a:rPr lang="en-US" sz="3000" b="1" dirty="0" smtClean="0">
                <a:solidFill>
                  <a:schemeClr val="bg1"/>
                </a:solidFill>
              </a:rPr>
              <a:t>Session 1: Autonomous Systems, Situational and Self Awareness, Reasoning and Acting</a:t>
            </a:r>
          </a:p>
        </p:txBody>
      </p:sp>
      <p:sp>
        <p:nvSpPr>
          <p:cNvPr id="3" name="TextBox 2"/>
          <p:cNvSpPr txBox="1"/>
          <p:nvPr/>
        </p:nvSpPr>
        <p:spPr>
          <a:xfrm>
            <a:off x="254876" y="5891766"/>
            <a:ext cx="5184228" cy="400110"/>
          </a:xfrm>
          <a:prstGeom prst="rect">
            <a:avLst/>
          </a:prstGeom>
          <a:noFill/>
          <a:ln w="19050">
            <a:noFill/>
          </a:ln>
        </p:spPr>
        <p:txBody>
          <a:bodyPr wrap="square" rtlCol="0">
            <a:spAutoFit/>
          </a:bodyPr>
          <a:lstStyle/>
          <a:p>
            <a:pPr algn="ctr"/>
            <a:r>
              <a:rPr lang="en-US" sz="2000" b="1" dirty="0" smtClean="0">
                <a:solidFill>
                  <a:schemeClr val="bg1"/>
                </a:solidFill>
              </a:rPr>
              <a:t>Facilitator: Alhassan Yasin (JHU/APL)</a:t>
            </a:r>
          </a:p>
        </p:txBody>
      </p:sp>
    </p:spTree>
    <p:extLst>
      <p:ext uri="{BB962C8B-B14F-4D97-AF65-F5344CB8AC3E}">
        <p14:creationId xmlns:p14="http://schemas.microsoft.com/office/powerpoint/2010/main" val="1344741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49334"/>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190500" y="196851"/>
            <a:ext cx="12001500" cy="379924"/>
          </a:xfrm>
          <a:effectLst/>
        </p:spPr>
        <p:txBody>
          <a:bodyPr>
            <a:noAutofit/>
          </a:bodyPr>
          <a:lstStyle/>
          <a:p>
            <a:r>
              <a:rPr lang="en-US" sz="3500" dirty="0">
                <a:solidFill>
                  <a:srgbClr val="009AFF"/>
                </a:solidFill>
              </a:rPr>
              <a:t>LSIC | </a:t>
            </a:r>
            <a:r>
              <a:rPr lang="en-US" sz="3500" dirty="0" smtClean="0"/>
              <a:t>Panel Discussion 1</a:t>
            </a:r>
            <a:endParaRPr lang="en-US" sz="3500" b="0" dirty="0"/>
          </a:p>
        </p:txBody>
      </p:sp>
      <p:sp>
        <p:nvSpPr>
          <p:cNvPr id="2" name="TextBox 1">
            <a:extLst>
              <a:ext uri="{FF2B5EF4-FFF2-40B4-BE49-F238E27FC236}">
                <a16:creationId xmlns:a16="http://schemas.microsoft.com/office/drawing/2014/main" id="{F958E70F-13FD-A1BC-79F1-C95246743A63}"/>
              </a:ext>
            </a:extLst>
          </p:cNvPr>
          <p:cNvSpPr txBox="1"/>
          <p:nvPr/>
        </p:nvSpPr>
        <p:spPr>
          <a:xfrm>
            <a:off x="247872" y="5526650"/>
            <a:ext cx="3527968"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Rama Chellappa (JHU)</a:t>
            </a:r>
          </a:p>
        </p:txBody>
      </p:sp>
      <p:sp>
        <p:nvSpPr>
          <p:cNvPr id="6" name="TextBox 5">
            <a:extLst>
              <a:ext uri="{FF2B5EF4-FFF2-40B4-BE49-F238E27FC236}">
                <a16:creationId xmlns:a16="http://schemas.microsoft.com/office/drawing/2014/main" id="{F958E70F-13FD-A1BC-79F1-C95246743A63}"/>
              </a:ext>
            </a:extLst>
          </p:cNvPr>
          <p:cNvSpPr txBox="1"/>
          <p:nvPr/>
        </p:nvSpPr>
        <p:spPr>
          <a:xfrm>
            <a:off x="4164507" y="5551606"/>
            <a:ext cx="4053485"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Emma Holmes (JHU/APL)</a:t>
            </a:r>
          </a:p>
        </p:txBody>
      </p:sp>
      <p:sp>
        <p:nvSpPr>
          <p:cNvPr id="7" name="TextBox 6">
            <a:extLst>
              <a:ext uri="{FF2B5EF4-FFF2-40B4-BE49-F238E27FC236}">
                <a16:creationId xmlns:a16="http://schemas.microsoft.com/office/drawing/2014/main" id="{F958E70F-13FD-A1BC-79F1-C95246743A63}"/>
              </a:ext>
            </a:extLst>
          </p:cNvPr>
          <p:cNvSpPr txBox="1"/>
          <p:nvPr/>
        </p:nvSpPr>
        <p:spPr>
          <a:xfrm>
            <a:off x="8441011" y="5551606"/>
            <a:ext cx="3666905" cy="461665"/>
          </a:xfrm>
          <a:prstGeom prst="rect">
            <a:avLst/>
          </a:prstGeom>
          <a:noFill/>
          <a:ln w="19050">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1" dirty="0" smtClean="0">
                <a:solidFill>
                  <a:prstClr val="white"/>
                </a:solidFill>
              </a:rPr>
              <a:t>Andrew Petruska (CSM)</a:t>
            </a:r>
          </a:p>
        </p:txBody>
      </p:sp>
      <p:pic>
        <p:nvPicPr>
          <p:cNvPr id="2050" name="Picture 2" descr="RamaChellappa_08192016_6073"/>
          <p:cNvPicPr>
            <a:picLocks noChangeAspect="1" noChangeArrowheads="1"/>
          </p:cNvPicPr>
          <p:nvPr/>
        </p:nvPicPr>
        <p:blipFill>
          <a:blip r:embed="rId4">
            <a:extLst>
              <a:ext uri="{28A0092B-C50C-407E-A947-70E740481C1C}">
                <a14:useLocalDpi xmlns:a14="http://schemas.microsoft.com/office/drawing/2010/main" val="0"/>
              </a:ext>
            </a:extLst>
          </a:blip>
          <a:srcRect t="15834"/>
          <a:stretch>
            <a:fillRect/>
          </a:stretch>
        </p:blipFill>
        <p:spPr bwMode="auto">
          <a:xfrm>
            <a:off x="448716" y="1459185"/>
            <a:ext cx="3126280" cy="397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rotWithShape="1">
          <a:blip r:embed="rId5" cstate="print">
            <a:extLst>
              <a:ext uri="{28A0092B-C50C-407E-A947-70E740481C1C}">
                <a14:useLocalDpi xmlns:a14="http://schemas.microsoft.com/office/drawing/2010/main" val="0"/>
              </a:ext>
            </a:extLst>
          </a:blip>
          <a:srcRect l="9188" r="2679" b="16603"/>
          <a:stretch/>
        </p:blipFill>
        <p:spPr bwMode="auto">
          <a:xfrm>
            <a:off x="4655784" y="1459185"/>
            <a:ext cx="3227714" cy="3970308"/>
          </a:xfrm>
          <a:prstGeom prst="rect">
            <a:avLst/>
          </a:prstGeom>
          <a:noFill/>
          <a:ln>
            <a:noFill/>
          </a:ln>
          <a:extLst>
            <a:ext uri="{53640926-AAD7-44D8-BBD7-CCE9431645EC}">
              <a14:shadowObscured xmlns:a14="http://schemas.microsoft.com/office/drawing/2010/main"/>
            </a:ext>
          </a:extLst>
        </p:spPr>
      </p:pic>
      <p:pic>
        <p:nvPicPr>
          <p:cNvPr id="2051" name="Picture 3" descr="AJP Headshot_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7231" y="1807107"/>
            <a:ext cx="3274464" cy="327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274675" y="16073"/>
            <a:ext cx="5996153" cy="523220"/>
          </a:xfrm>
          <a:prstGeom prst="rect">
            <a:avLst/>
          </a:prstGeom>
          <a:noFill/>
          <a:ln w="19050">
            <a:noFill/>
          </a:ln>
        </p:spPr>
        <p:txBody>
          <a:bodyPr wrap="square" rtlCol="0">
            <a:spAutoFit/>
          </a:bodyPr>
          <a:lstStyle/>
          <a:p>
            <a:pPr algn="ctr"/>
            <a:r>
              <a:rPr lang="en-US" sz="1400" dirty="0" smtClean="0">
                <a:solidFill>
                  <a:schemeClr val="bg1">
                    <a:lumMod val="65000"/>
                  </a:schemeClr>
                </a:solidFill>
              </a:rPr>
              <a:t>Session 1: Autonomous Systems, Situational and Self Awareness, Reasoning and Acting</a:t>
            </a:r>
          </a:p>
        </p:txBody>
      </p:sp>
    </p:spTree>
    <p:extLst>
      <p:ext uri="{BB962C8B-B14F-4D97-AF65-F5344CB8AC3E}">
        <p14:creationId xmlns:p14="http://schemas.microsoft.com/office/powerpoint/2010/main" val="10340397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3500" b="1" dirty="0">
                <a:solidFill>
                  <a:srgbClr val="0099FF"/>
                </a:solidFill>
                <a:latin typeface="Arial" panose="020B0604020202020204" pitchFamily="34" charset="0"/>
                <a:cs typeface="Arial" panose="020B0604020202020204" pitchFamily="34" charset="0"/>
              </a:rPr>
              <a:t>LSIC | </a:t>
            </a:r>
            <a:r>
              <a:rPr kumimoji="0" lang="en-US" sz="3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Coffee Break</a:t>
            </a:r>
            <a:endParaRPr kumimoji="0" lang="en-US" sz="3500" b="1" i="0" u="none" strike="noStrike" kern="1200" cap="none" spc="0" normalizeH="0" baseline="0" noProof="0" dirty="0">
              <a:ln>
                <a:noFill/>
              </a:ln>
              <a:solidFill>
                <a:prstClr val="black"/>
              </a:solidFill>
              <a:effectLst/>
              <a:uLnTx/>
              <a:uFillTx/>
              <a:latin typeface="Calibri Light" panose="020F0302020204030204"/>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8949" y="117010"/>
            <a:ext cx="1012176" cy="1012176"/>
          </a:xfrm>
          <a:prstGeom prst="rect">
            <a:avLst/>
          </a:prstGeom>
        </p:spPr>
      </p:pic>
      <p:sp>
        <p:nvSpPr>
          <p:cNvPr id="3" name="TextBox 2">
            <a:extLst>
              <a:ext uri="{FF2B5EF4-FFF2-40B4-BE49-F238E27FC236}">
                <a16:creationId xmlns:a16="http://schemas.microsoft.com/office/drawing/2014/main" id="{D4853F57-457C-2AD8-A4E7-17B23728C85C}"/>
              </a:ext>
            </a:extLst>
          </p:cNvPr>
          <p:cNvSpPr txBox="1"/>
          <p:nvPr/>
        </p:nvSpPr>
        <p:spPr>
          <a:xfrm>
            <a:off x="5498397" y="1339970"/>
            <a:ext cx="6498920" cy="1754326"/>
          </a:xfrm>
          <a:prstGeom prst="rect">
            <a:avLst/>
          </a:prstGeom>
          <a:noFill/>
          <a:ln w="19050">
            <a:noFill/>
          </a:ln>
        </p:spPr>
        <p:txBody>
          <a:bodyPr wrap="square" rtlCol="0">
            <a:spAutoFit/>
          </a:bodyPr>
          <a:lstStyle/>
          <a:p>
            <a:pPr marL="0" marR="0" algn="ctr">
              <a:spcBef>
                <a:spcPts val="0"/>
              </a:spcBef>
              <a:spcAft>
                <a:spcPts val="0"/>
              </a:spcAft>
            </a:pPr>
            <a:r>
              <a:rPr lang="en-US" sz="5400" b="1" i="0" u="none" strike="noStrike" dirty="0">
                <a:solidFill>
                  <a:srgbClr val="FEFEFE"/>
                </a:solidFill>
                <a:effectLst/>
                <a:latin typeface="Calibri" panose="020F0502020204030204" pitchFamily="34" charset="0"/>
              </a:rPr>
              <a:t>See you </a:t>
            </a:r>
            <a:r>
              <a:rPr lang="en-US" sz="5400" b="1" i="0" u="none" strike="noStrike" dirty="0">
                <a:solidFill>
                  <a:srgbClr val="FEFEFE"/>
                </a:solidFill>
                <a:effectLst/>
                <a:latin typeface="+mj-lt"/>
              </a:rPr>
              <a:t>all</a:t>
            </a:r>
            <a:r>
              <a:rPr lang="en-US" sz="5400" b="1" i="0" u="none" strike="noStrike" dirty="0">
                <a:solidFill>
                  <a:srgbClr val="FEFEFE"/>
                </a:solidFill>
                <a:effectLst/>
                <a:latin typeface="Calibri" panose="020F0502020204030204" pitchFamily="34" charset="0"/>
              </a:rPr>
              <a:t> back</a:t>
            </a:r>
          </a:p>
          <a:p>
            <a:pPr marL="0" marR="0" algn="ctr">
              <a:spcBef>
                <a:spcPts val="0"/>
              </a:spcBef>
              <a:spcAft>
                <a:spcPts val="0"/>
              </a:spcAft>
            </a:pPr>
            <a:r>
              <a:rPr lang="en-US" sz="5400" b="1" dirty="0">
                <a:solidFill>
                  <a:srgbClr val="FEFEFE"/>
                </a:solidFill>
                <a:latin typeface="Calibri" panose="020F0502020204030204" pitchFamily="34" charset="0"/>
              </a:rPr>
              <a:t>at </a:t>
            </a:r>
            <a:r>
              <a:rPr lang="en-US" sz="5400" b="1" dirty="0" smtClean="0">
                <a:solidFill>
                  <a:srgbClr val="FEFEFE"/>
                </a:solidFill>
                <a:latin typeface="Calibri" panose="020F0502020204030204" pitchFamily="34" charset="0"/>
              </a:rPr>
              <a:t>11:05 </a:t>
            </a:r>
            <a:r>
              <a:rPr lang="en-US" sz="5400" b="1" dirty="0">
                <a:solidFill>
                  <a:srgbClr val="FEFEFE"/>
                </a:solidFill>
                <a:latin typeface="Calibri" panose="020F0502020204030204" pitchFamily="34" charset="0"/>
              </a:rPr>
              <a:t>A</a:t>
            </a:r>
            <a:r>
              <a:rPr lang="en-US" sz="5400" b="1" dirty="0" smtClean="0">
                <a:solidFill>
                  <a:srgbClr val="FEFEFE"/>
                </a:solidFill>
                <a:latin typeface="Calibri" panose="020F0502020204030204" pitchFamily="34" charset="0"/>
              </a:rPr>
              <a:t>M </a:t>
            </a:r>
            <a:r>
              <a:rPr lang="en-US" sz="5400" b="1" dirty="0">
                <a:solidFill>
                  <a:srgbClr val="FEFEFE"/>
                </a:solidFill>
                <a:latin typeface="Calibri" panose="020F0502020204030204" pitchFamily="34" charset="0"/>
              </a:rPr>
              <a:t>ET </a:t>
            </a:r>
            <a:endParaRPr lang="en-US" sz="5400" b="1" i="0" u="none" strike="noStrike" dirty="0">
              <a:solidFill>
                <a:srgbClr val="FEFEFE"/>
              </a:solidFill>
              <a:effectLst/>
              <a:latin typeface="Calibri" panose="020F0502020204030204" pitchFamily="34" charset="0"/>
            </a:endParaRPr>
          </a:p>
        </p:txBody>
      </p:sp>
      <p:sp>
        <p:nvSpPr>
          <p:cNvPr id="10" name="TextBox 9">
            <a:extLst>
              <a:ext uri="{FF2B5EF4-FFF2-40B4-BE49-F238E27FC236}">
                <a16:creationId xmlns:a16="http://schemas.microsoft.com/office/drawing/2014/main" id="{D4853F57-457C-2AD8-A4E7-17B23728C85C}"/>
              </a:ext>
            </a:extLst>
          </p:cNvPr>
          <p:cNvSpPr txBox="1"/>
          <p:nvPr/>
        </p:nvSpPr>
        <p:spPr>
          <a:xfrm>
            <a:off x="7783026" y="3474441"/>
            <a:ext cx="2172898" cy="553998"/>
          </a:xfrm>
          <a:prstGeom prst="rect">
            <a:avLst/>
          </a:prstGeom>
          <a:noFill/>
          <a:ln w="19050">
            <a:noFill/>
          </a:ln>
        </p:spPr>
        <p:txBody>
          <a:bodyPr wrap="square" rtlCol="0">
            <a:spAutoFit/>
          </a:bodyPr>
          <a:lstStyle/>
          <a:p>
            <a:pPr marL="0" marR="0" algn="ctr">
              <a:spcBef>
                <a:spcPts val="0"/>
              </a:spcBef>
              <a:spcAft>
                <a:spcPts val="0"/>
              </a:spcAft>
            </a:pPr>
            <a:r>
              <a:rPr lang="en-US" sz="3000" b="1" i="0" u="none" strike="noStrike" dirty="0" smtClean="0">
                <a:solidFill>
                  <a:srgbClr val="FEFEFE"/>
                </a:solidFill>
                <a:effectLst/>
                <a:latin typeface="Calibri" panose="020F0502020204030204" pitchFamily="34" charset="0"/>
              </a:rPr>
              <a:t>Slido Poll:</a:t>
            </a:r>
            <a:endParaRPr lang="en-US" sz="3000" b="1" i="0" u="none" strike="noStrike" dirty="0">
              <a:solidFill>
                <a:srgbClr val="FEFEFE"/>
              </a:solidFill>
              <a:effectLst/>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7913322" y="4028439"/>
            <a:ext cx="1912306" cy="1904469"/>
          </a:xfrm>
          <a:prstGeom prst="rect">
            <a:avLst/>
          </a:prstGeom>
        </p:spPr>
      </p:pic>
      <p:grpSp>
        <p:nvGrpSpPr>
          <p:cNvPr id="7" name="Group 6"/>
          <p:cNvGrpSpPr/>
          <p:nvPr/>
        </p:nvGrpSpPr>
        <p:grpSpPr>
          <a:xfrm>
            <a:off x="1271754" y="2148839"/>
            <a:ext cx="3361173" cy="2984863"/>
            <a:chOff x="1271754" y="2148839"/>
            <a:chExt cx="3361173" cy="2984863"/>
          </a:xfrm>
        </p:grpSpPr>
        <p:grpSp>
          <p:nvGrpSpPr>
            <p:cNvPr id="6" name="Group 5"/>
            <p:cNvGrpSpPr/>
            <p:nvPr/>
          </p:nvGrpSpPr>
          <p:grpSpPr>
            <a:xfrm>
              <a:off x="1271754" y="2148839"/>
              <a:ext cx="3361173" cy="2984863"/>
              <a:chOff x="723114" y="2148839"/>
              <a:chExt cx="3361173" cy="2984863"/>
            </a:xfrm>
          </p:grpSpPr>
          <p:sp>
            <p:nvSpPr>
              <p:cNvPr id="4" name="Can 3"/>
              <p:cNvSpPr/>
              <p:nvPr/>
            </p:nvSpPr>
            <p:spPr>
              <a:xfrm>
                <a:off x="1678576" y="2148839"/>
                <a:ext cx="2405711" cy="2984863"/>
              </a:xfrm>
              <a:prstGeom prst="can">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p>
            </p:txBody>
          </p:sp>
          <p:sp>
            <p:nvSpPr>
              <p:cNvPr id="5" name="Block Arc 4"/>
              <p:cNvSpPr/>
              <p:nvPr/>
            </p:nvSpPr>
            <p:spPr>
              <a:xfrm rot="16200000">
                <a:off x="577790" y="2721972"/>
                <a:ext cx="2197825" cy="1907178"/>
              </a:xfrm>
              <a:prstGeom prst="blockArc">
                <a:avLst>
                  <a:gd name="adj1" fmla="val 10800000"/>
                  <a:gd name="adj2" fmla="val 97157"/>
                  <a:gd name="adj3" fmla="val 15392"/>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solidFill>
                    <a:schemeClr val="tx1"/>
                  </a:solidFill>
                </a:endParaRPr>
              </a:p>
            </p:txBody>
          </p:sp>
        </p:grpSp>
        <p:pic>
          <p:nvPicPr>
            <p:cNvPr id="14" name="Picture 13">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8985" y="2960637"/>
              <a:ext cx="1813837" cy="1813837"/>
            </a:xfrm>
            <a:prstGeom prst="rect">
              <a:avLst/>
            </a:prstGeom>
          </p:spPr>
        </p:pic>
      </p:grpSp>
    </p:spTree>
    <p:extLst>
      <p:ext uri="{BB962C8B-B14F-4D97-AF65-F5344CB8AC3E}">
        <p14:creationId xmlns:p14="http://schemas.microsoft.com/office/powerpoint/2010/main" val="3919837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APL-PowerPoint-Theme_dark">
  <a:themeElements>
    <a:clrScheme name="APL PPT Template Palette">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bg1"/>
          </a:solidFill>
        </a:ln>
      </a:spPr>
      <a:bodyPr rtlCol="0" anchor="ctr">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bg1"/>
            </a:solidFill>
          </a:defRPr>
        </a:defPPr>
      </a:lstStyle>
    </a:txDef>
  </a:objectDefaults>
  <a:extraClrSchemeLst/>
  <a:extLst>
    <a:ext uri="{05A4C25C-085E-4340-85A3-A5531E510DB2}">
      <thm15:themeFamily xmlns:thm15="http://schemas.microsoft.com/office/thememl/2012/main" name="LSIC_SP_Template2" id="{C6ADA3D5-F5E8-F240-B112-05BEB6FD8BD6}" vid="{62A04129-1660-E04B-8B02-E4664D80B477}"/>
    </a:ext>
  </a:extLst>
</a:theme>
</file>

<file path=ppt/theme/theme2.xml><?xml version="1.0" encoding="utf-8"?>
<a:theme xmlns:a="http://schemas.openxmlformats.org/drawingml/2006/main" name="6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IC_SP_Template2" id="{C6ADA3D5-F5E8-F240-B112-05BEB6FD8BD6}" vid="{16564095-1E1E-3941-BC5A-4165F13D0F5C}"/>
    </a:ext>
  </a:extLst>
</a:theme>
</file>

<file path=ppt/theme/theme3.xml><?xml version="1.0" encoding="utf-8"?>
<a:theme xmlns:a="http://schemas.openxmlformats.org/drawingml/2006/main" name="2_Office Theme">
  <a:themeElements>
    <a:clrScheme name="Custom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SIC_SP_Template2" id="{C6ADA3D5-F5E8-F240-B112-05BEB6FD8BD6}" vid="{1DC68319-E44B-124A-A53C-F8A24E0D5CB0}"/>
    </a:ext>
  </a:extLst>
</a:theme>
</file>

<file path=ppt/theme/theme4.xml><?xml version="1.0" encoding="utf-8"?>
<a:theme xmlns:a="http://schemas.openxmlformats.org/drawingml/2006/main" name="1_Titles">
  <a:themeElements>
    <a:clrScheme name="Custom 1">
      <a:dk1>
        <a:srgbClr val="2D2A26"/>
      </a:dk1>
      <a:lt1>
        <a:srgbClr val="FFFFFF"/>
      </a:lt1>
      <a:dk2>
        <a:srgbClr val="76777A"/>
      </a:dk2>
      <a:lt2>
        <a:srgbClr val="C8C8C8"/>
      </a:lt2>
      <a:accent1>
        <a:srgbClr val="F5B335"/>
      </a:accent1>
      <a:accent2>
        <a:srgbClr val="002F87"/>
      </a:accent2>
      <a:accent3>
        <a:srgbClr val="B2292E"/>
      </a:accent3>
      <a:accent4>
        <a:srgbClr val="3D7CC9"/>
      </a:accent4>
      <a:accent5>
        <a:srgbClr val="BDA460"/>
      </a:accent5>
      <a:accent6>
        <a:srgbClr val="E87200"/>
      </a:accent6>
      <a:hlink>
        <a:srgbClr val="3D7CC9"/>
      </a:hlink>
      <a:folHlink>
        <a:srgbClr val="F5B335"/>
      </a:folHlink>
    </a:clrScheme>
    <a:fontScheme name="HBR v2.1">
      <a:majorFont>
        <a:latin typeface="Barlow Condensed"/>
        <a:ea typeface=""/>
        <a:cs typeface=""/>
      </a:majorFont>
      <a:minorFont>
        <a:latin typeface="Acumin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HR_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R_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R_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R_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R_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R_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R_present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R_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R_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R_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R_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R_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37419976-1995-42EE-AFB6-E76576D823C0}" vid="{A7DB05BD-6615-4838-9847-7278807BAFA9}"/>
    </a:ext>
  </a:extLst>
</a:theme>
</file>

<file path=ppt/theme/theme5.xml><?xml version="1.0" encoding="utf-8"?>
<a:theme xmlns:a="http://schemas.openxmlformats.org/drawingml/2006/main" name="Content">
  <a:themeElements>
    <a:clrScheme name="Custom 1">
      <a:dk1>
        <a:srgbClr val="2D2A26"/>
      </a:dk1>
      <a:lt1>
        <a:srgbClr val="FFFFFF"/>
      </a:lt1>
      <a:dk2>
        <a:srgbClr val="76777A"/>
      </a:dk2>
      <a:lt2>
        <a:srgbClr val="C8C8C8"/>
      </a:lt2>
      <a:accent1>
        <a:srgbClr val="F5B335"/>
      </a:accent1>
      <a:accent2>
        <a:srgbClr val="002F87"/>
      </a:accent2>
      <a:accent3>
        <a:srgbClr val="B2292E"/>
      </a:accent3>
      <a:accent4>
        <a:srgbClr val="3D7CC9"/>
      </a:accent4>
      <a:accent5>
        <a:srgbClr val="BDA460"/>
      </a:accent5>
      <a:accent6>
        <a:srgbClr val="E87200"/>
      </a:accent6>
      <a:hlink>
        <a:srgbClr val="3D7CC9"/>
      </a:hlink>
      <a:folHlink>
        <a:srgbClr val="F5B335"/>
      </a:folHlink>
    </a:clrScheme>
    <a:fontScheme name="HBR v2.1">
      <a:majorFont>
        <a:latin typeface="Barlow Condensed"/>
        <a:ea typeface=""/>
        <a:cs typeface=""/>
      </a:majorFont>
      <a:minorFont>
        <a:latin typeface="Acumin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HR_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R_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R_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R_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R_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R_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R_present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R_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R_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R_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R_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R_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37419976-1995-42EE-AFB6-E76576D823C0}" vid="{A7DB05BD-6615-4838-9847-7278807BAFA9}"/>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Custom 20">
      <a:dk1>
        <a:srgbClr val="000000"/>
      </a:dk1>
      <a:lt1>
        <a:srgbClr val="FFFFFF"/>
      </a:lt1>
      <a:dk2>
        <a:srgbClr val="414042"/>
      </a:dk2>
      <a:lt2>
        <a:srgbClr val="F7F8F9"/>
      </a:lt2>
      <a:accent1>
        <a:srgbClr val="002F6C"/>
      </a:accent1>
      <a:accent2>
        <a:srgbClr val="00809E"/>
      </a:accent2>
      <a:accent3>
        <a:srgbClr val="00968F"/>
      </a:accent3>
      <a:accent4>
        <a:srgbClr val="F7D117"/>
      </a:accent4>
      <a:accent5>
        <a:srgbClr val="64B3E8"/>
      </a:accent5>
      <a:accent6>
        <a:srgbClr val="A4899F"/>
      </a:accent6>
      <a:hlink>
        <a:srgbClr val="0563C1"/>
      </a:hlink>
      <a:folHlink>
        <a:srgbClr val="A4899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ockheed Martin PowerPoint_2018_Blue-Title2" id="{FF18C928-1474-A540-8A09-1C36D92B1F60}" vid="{5E11714D-AF48-9E40-8241-CE818B50FA0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APL-PowerPoint-Theme_dark</Template>
  <TotalTime>23850</TotalTime>
  <Words>3961</Words>
  <Application>Microsoft Office PowerPoint</Application>
  <PresentationFormat>Widescreen</PresentationFormat>
  <Paragraphs>495</Paragraphs>
  <Slides>63</Slides>
  <Notes>54</Notes>
  <HiddenSlides>10</HiddenSlides>
  <MMClips>0</MMClips>
  <ScaleCrop>false</ScaleCrop>
  <HeadingPairs>
    <vt:vector size="6" baseType="variant">
      <vt:variant>
        <vt:lpstr>Fonts Used</vt:lpstr>
      </vt:variant>
      <vt:variant>
        <vt:i4>21</vt:i4>
      </vt:variant>
      <vt:variant>
        <vt:lpstr>Theme</vt:lpstr>
      </vt:variant>
      <vt:variant>
        <vt:i4>7</vt:i4>
      </vt:variant>
      <vt:variant>
        <vt:lpstr>Slide Titles</vt:lpstr>
      </vt:variant>
      <vt:variant>
        <vt:i4>63</vt:i4>
      </vt:variant>
    </vt:vector>
  </HeadingPairs>
  <TitlesOfParts>
    <vt:vector size="91" baseType="lpstr">
      <vt:lpstr>ＭＳ Ｐゴシック</vt:lpstr>
      <vt:lpstr>.AppleSystemUIFont</vt:lpstr>
      <vt:lpstr>Acumin Pro</vt:lpstr>
      <vt:lpstr>Agency FB</vt:lpstr>
      <vt:lpstr>-apple-system</vt:lpstr>
      <vt:lpstr>Arial</vt:lpstr>
      <vt:lpstr>Arial</vt:lpstr>
      <vt:lpstr>Arial Black</vt:lpstr>
      <vt:lpstr>Arial Bold</vt:lpstr>
      <vt:lpstr>Arial Nova Cond</vt:lpstr>
      <vt:lpstr>Barlow Condensed</vt:lpstr>
      <vt:lpstr>Calibri</vt:lpstr>
      <vt:lpstr>Calibri Light</vt:lpstr>
      <vt:lpstr>Courier New</vt:lpstr>
      <vt:lpstr>Gentona Light</vt:lpstr>
      <vt:lpstr>Helvetica</vt:lpstr>
      <vt:lpstr>Myriad Pro</vt:lpstr>
      <vt:lpstr>Symbol</vt:lpstr>
      <vt:lpstr>Times</vt:lpstr>
      <vt:lpstr>Verdana</vt:lpstr>
      <vt:lpstr>Wingdings</vt:lpstr>
      <vt:lpstr>APL-PowerPoint-Theme_dark</vt:lpstr>
      <vt:lpstr>65_Office Theme</vt:lpstr>
      <vt:lpstr>2_Office Theme</vt:lpstr>
      <vt:lpstr>1_Titles</vt:lpstr>
      <vt:lpstr>Content</vt:lpstr>
      <vt:lpstr>3_Office Theme</vt:lpstr>
      <vt:lpstr>1_Office Theme</vt:lpstr>
      <vt:lpstr>LSIC Autonomy Workshop Day 1</vt:lpstr>
      <vt:lpstr>PowerPoint Presentation</vt:lpstr>
      <vt:lpstr>PowerPoint Presentation</vt:lpstr>
      <vt:lpstr>PowerPoint Presentation</vt:lpstr>
      <vt:lpstr>PowerPoint Presentation</vt:lpstr>
      <vt:lpstr>PowerPoint Presentation</vt:lpstr>
      <vt:lpstr>PowerPoint Presentation</vt:lpstr>
      <vt:lpstr>LSIC | Panel Discussion 1</vt:lpstr>
      <vt:lpstr>PowerPoint Presentation</vt:lpstr>
      <vt:lpstr>PowerPoint Presentation</vt:lpstr>
      <vt:lpstr>LSIC | Presentation 1a</vt:lpstr>
      <vt:lpstr>LSIC | Presentation 1b</vt:lpstr>
      <vt:lpstr>LSIC | Presentation 1c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LSIC | Panel Discussion 2</vt:lpstr>
      <vt:lpstr>PowerPoint Presentation</vt:lpstr>
      <vt:lpstr>PowerPoint Presentation</vt:lpstr>
      <vt:lpstr>LSIC | Presentation 2a</vt:lpstr>
      <vt:lpstr>LSIC | Presentation 2b</vt:lpstr>
      <vt:lpstr>LSIC | Presentation 2c</vt:lpstr>
      <vt:lpstr>PowerPoint Presentation</vt:lpstr>
      <vt:lpstr>PowerPoint Presentation</vt:lpstr>
      <vt:lpstr>PowerPoint Presentation</vt:lpstr>
      <vt:lpstr>PowerPoint Presentation</vt:lpstr>
      <vt:lpstr>PowerPoint Presentation</vt:lpstr>
      <vt:lpstr>LSIC Autonomy Workshop Day 2</vt:lpstr>
      <vt:lpstr>PowerPoint Presentation</vt:lpstr>
      <vt:lpstr>PowerPoint Presentation</vt:lpstr>
      <vt:lpstr>PowerPoint Presentation</vt:lpstr>
      <vt:lpstr>LSIC | Panel Discussion 3</vt:lpstr>
      <vt:lpstr>PowerPoint Presentation</vt:lpstr>
      <vt:lpstr>PowerPoint Presentation</vt:lpstr>
      <vt:lpstr>LSIC | Presentation 3a</vt:lpstr>
      <vt:lpstr>LSIC | Presentation 3b</vt:lpstr>
      <vt:lpstr>LSIC | Presentation 3c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LSIC | Panel Discussion 4</vt:lpstr>
      <vt:lpstr>PowerPoint Presentation</vt:lpstr>
      <vt:lpstr>PowerPoint Presentation</vt:lpstr>
      <vt:lpstr>PowerPoint Presentation</vt:lpstr>
      <vt:lpstr>LSIC | Presentation 4a</vt:lpstr>
      <vt:lpstr>LSIC | Presentation 4b</vt:lpstr>
      <vt:lpstr>LSIC | Presentation 4c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LSIC Surface Power Telecon </dc:title>
  <dc:creator>Young, Sean A. (SES)</dc:creator>
  <cp:lastModifiedBy>Mortensen, Danielle R.</cp:lastModifiedBy>
  <cp:revision>243</cp:revision>
  <dcterms:created xsi:type="dcterms:W3CDTF">2022-10-21T17:12:05Z</dcterms:created>
  <dcterms:modified xsi:type="dcterms:W3CDTF">2023-08-22T18:57:19Z</dcterms:modified>
</cp:coreProperties>
</file>